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4"/>
  </p:notesMasterIdLst>
  <p:handoutMasterIdLst>
    <p:handoutMasterId r:id="rId50"/>
  </p:handoutMasterIdLst>
  <p:sldIdLst>
    <p:sldId id="257" r:id="rId3"/>
    <p:sldId id="258" r:id="rId5"/>
    <p:sldId id="272" r:id="rId6"/>
    <p:sldId id="265" r:id="rId7"/>
    <p:sldId id="316" r:id="rId8"/>
    <p:sldId id="297" r:id="rId9"/>
    <p:sldId id="298" r:id="rId10"/>
    <p:sldId id="319" r:id="rId11"/>
    <p:sldId id="299" r:id="rId12"/>
    <p:sldId id="320" r:id="rId13"/>
    <p:sldId id="321" r:id="rId14"/>
    <p:sldId id="318" r:id="rId15"/>
    <p:sldId id="325" r:id="rId16"/>
    <p:sldId id="300" r:id="rId17"/>
    <p:sldId id="322" r:id="rId18"/>
    <p:sldId id="323" r:id="rId19"/>
    <p:sldId id="301" r:id="rId20"/>
    <p:sldId id="324" r:id="rId21"/>
    <p:sldId id="302" r:id="rId22"/>
    <p:sldId id="286" r:id="rId23"/>
    <p:sldId id="267" r:id="rId24"/>
    <p:sldId id="344" r:id="rId25"/>
    <p:sldId id="303" r:id="rId26"/>
    <p:sldId id="346" r:id="rId27"/>
    <p:sldId id="349" r:id="rId28"/>
    <p:sldId id="350" r:id="rId29"/>
    <p:sldId id="304" r:id="rId30"/>
    <p:sldId id="347" r:id="rId31"/>
    <p:sldId id="359" r:id="rId32"/>
    <p:sldId id="360" r:id="rId33"/>
    <p:sldId id="361" r:id="rId34"/>
    <p:sldId id="362" r:id="rId35"/>
    <p:sldId id="352" r:id="rId36"/>
    <p:sldId id="353" r:id="rId37"/>
    <p:sldId id="354" r:id="rId38"/>
    <p:sldId id="355" r:id="rId39"/>
    <p:sldId id="356" r:id="rId40"/>
    <p:sldId id="287" r:id="rId41"/>
    <p:sldId id="306" r:id="rId42"/>
    <p:sldId id="266" r:id="rId43"/>
    <p:sldId id="365" r:id="rId44"/>
    <p:sldId id="307" r:id="rId45"/>
    <p:sldId id="364" r:id="rId46"/>
    <p:sldId id="288" r:id="rId47"/>
    <p:sldId id="289" r:id="rId48"/>
    <p:sldId id="291" r:id="rId49"/>
  </p:sldIdLst>
  <p:sldSz cx="12192000" cy="6858000"/>
  <p:notesSz cx="6858000" cy="9144000"/>
  <p:embeddedFontLst>
    <p:embeddedFont>
      <p:font typeface="微软雅黑" panose="020B0503020204020204" charset="-122"/>
      <p:regular r:id="rId54"/>
    </p:embeddedFont>
    <p:embeddedFont>
      <p:font typeface="方正小标宋_GBK" panose="02000000000000000000" charset="-122"/>
      <p:regular r:id="rId55"/>
    </p:embeddedFont>
    <p:embeddedFont>
      <p:font typeface="思源黑体 CN Bold" panose="020B0800000000000000" pitchFamily="34" charset="-122"/>
      <p:bold r:id="rId56"/>
    </p:embeddedFont>
    <p:embeddedFont>
      <p:font typeface="思源黑体 CN Light" panose="020B0300000000000000" pitchFamily="34" charset="-122"/>
      <p:regular r:id="rId57"/>
    </p:embeddedFont>
  </p:embeddedFontLst>
  <p:custDataLst>
    <p:tags r:id="rId58"/>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8B3174"/>
    <a:srgbClr val="86256C"/>
    <a:srgbClr val="04605D"/>
    <a:srgbClr val="58CC9A"/>
    <a:srgbClr val="04AE79"/>
    <a:srgbClr val="80D1A4"/>
    <a:srgbClr val="014347"/>
    <a:srgbClr val="B92917"/>
    <a:srgbClr val="DCDCD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78" autoAdjust="0"/>
    <p:restoredTop sz="94660"/>
  </p:normalViewPr>
  <p:slideViewPr>
    <p:cSldViewPr snapToGrid="0" showGuides="1">
      <p:cViewPr varScale="1">
        <p:scale>
          <a:sx n="78" d="100"/>
          <a:sy n="78" d="100"/>
        </p:scale>
        <p:origin x="654" y="54"/>
      </p:cViewPr>
      <p:guideLst>
        <p:guide orient="horz" pos="2160"/>
        <p:guide pos="3839"/>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8" Type="http://schemas.openxmlformats.org/officeDocument/2006/relationships/tags" Target="tags/tag90.xml"/><Relationship Id="rId57" Type="http://schemas.openxmlformats.org/officeDocument/2006/relationships/font" Target="fonts/font4.fntdata"/><Relationship Id="rId56" Type="http://schemas.openxmlformats.org/officeDocument/2006/relationships/font" Target="fonts/font3.fntdata"/><Relationship Id="rId55" Type="http://schemas.openxmlformats.org/officeDocument/2006/relationships/font" Target="fonts/font2.fntdata"/><Relationship Id="rId54" Type="http://schemas.openxmlformats.org/officeDocument/2006/relationships/font" Target="fonts/font1.fntdata"/><Relationship Id="rId53" Type="http://schemas.openxmlformats.org/officeDocument/2006/relationships/tableStyles" Target="tableStyles.xml"/><Relationship Id="rId52" Type="http://schemas.openxmlformats.org/officeDocument/2006/relationships/viewProps" Target="viewProps.xml"/><Relationship Id="rId51" Type="http://schemas.openxmlformats.org/officeDocument/2006/relationships/presProps" Target="presProps.xml"/><Relationship Id="rId50" Type="http://schemas.openxmlformats.org/officeDocument/2006/relationships/handoutMaster" Target="handoutMasters/handoutMaster1.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latin typeface="微软雅黑" panose="020B0503020204020204" charset="-122"/>
              <a:ea typeface="微软雅黑" panose="020B0503020204020204" charset="-122"/>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latin typeface="微软雅黑" panose="020B0503020204020204" charset="-122"/>
                <a:ea typeface="微软雅黑" panose="020B0503020204020204" charset="-122"/>
              </a:rPr>
            </a:fld>
            <a:endParaRPr lang="zh-CN" altLang="en-US" smtClean="0">
              <a:latin typeface="微软雅黑" panose="020B0503020204020204" charset="-122"/>
              <a:ea typeface="微软雅黑" panose="020B0503020204020204" charset="-122"/>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latin typeface="微软雅黑" panose="020B0503020204020204" charset="-122"/>
              <a:ea typeface="微软雅黑" panose="020B0503020204020204" charset="-122"/>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latin typeface="微软雅黑" panose="020B0503020204020204" charset="-122"/>
                <a:ea typeface="微软雅黑" panose="020B0503020204020204" charset="-122"/>
              </a:rPr>
            </a:fld>
            <a:endParaRPr lang="zh-CN" altLang="en-US" smtClean="0">
              <a:latin typeface="微软雅黑" panose="020B0503020204020204" charset="-122"/>
              <a:ea typeface="微软雅黑" panose="020B0503020204020204" charset="-122"/>
            </a:endParaRP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微软雅黑" panose="020B0503020204020204" charset="-122"/>
                <a:ea typeface="微软雅黑" panose="020B0503020204020204" charset="-122"/>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微软雅黑" panose="020B0503020204020204" charset="-122"/>
                <a:ea typeface="微软雅黑" panose="020B0503020204020204" charset="-122"/>
              </a:defRPr>
            </a:lvl1pPr>
          </a:lstStyle>
          <a:p>
            <a:fld id="{1AC49D05-6128-4D0D-A32A-06A5E73B386C}"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微软雅黑" panose="020B0503020204020204" charset="-122"/>
                <a:ea typeface="微软雅黑" panose="020B0503020204020204" charset="-122"/>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微软雅黑" panose="020B0503020204020204" charset="-122"/>
                <a:ea typeface="微软雅黑" panose="020B0503020204020204" charset="-122"/>
              </a:defRPr>
            </a:lvl1pPr>
          </a:lstStyle>
          <a:p>
            <a:fld id="{5849F42C-2DAE-424C-A4B8-3140182C3E9F}"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600" kern="1200">
        <a:solidFill>
          <a:schemeClr val="tx1"/>
        </a:solidFill>
        <a:latin typeface="微软雅黑" panose="020B0503020204020204" charset="-122"/>
        <a:ea typeface="微软雅黑" panose="020B0503020204020204" charset="-122"/>
        <a:cs typeface="+mn-cs"/>
      </a:defRPr>
    </a:lvl1pPr>
    <a:lvl2pPr marL="457200" algn="l" defTabSz="914400" rtl="0" eaLnBrk="1" latinLnBrk="0" hangingPunct="1">
      <a:defRPr sz="1200" kern="1200">
        <a:solidFill>
          <a:schemeClr val="tx1"/>
        </a:solidFill>
        <a:latin typeface="微软雅黑" panose="020B0503020204020204" charset="-122"/>
        <a:ea typeface="微软雅黑" panose="020B0503020204020204" charset="-122"/>
        <a:cs typeface="+mn-cs"/>
      </a:defRPr>
    </a:lvl2pPr>
    <a:lvl3pPr marL="914400" algn="l" defTabSz="914400" rtl="0" eaLnBrk="1" latinLnBrk="0" hangingPunct="1">
      <a:defRPr sz="1200" kern="1200">
        <a:solidFill>
          <a:schemeClr val="tx1"/>
        </a:solidFill>
        <a:latin typeface="微软雅黑" panose="020B0503020204020204" charset="-122"/>
        <a:ea typeface="微软雅黑" panose="020B0503020204020204" charset="-122"/>
        <a:cs typeface="+mn-cs"/>
      </a:defRPr>
    </a:lvl3pPr>
    <a:lvl4pPr marL="1371600" algn="l" defTabSz="914400" rtl="0" eaLnBrk="1" latinLnBrk="0" hangingPunct="1">
      <a:defRPr sz="1200" kern="1200">
        <a:solidFill>
          <a:schemeClr val="tx1"/>
        </a:solidFill>
        <a:latin typeface="微软雅黑" panose="020B0503020204020204" charset="-122"/>
        <a:ea typeface="微软雅黑" panose="020B0503020204020204" charset="-122"/>
        <a:cs typeface="+mn-cs"/>
      </a:defRPr>
    </a:lvl4pPr>
    <a:lvl5pPr marL="1828800" algn="l" defTabSz="914400" rtl="0" eaLnBrk="1" latinLnBrk="0" hangingPunct="1">
      <a:defRPr sz="1200" kern="1200">
        <a:solidFill>
          <a:schemeClr val="tx1"/>
        </a:solidFill>
        <a:latin typeface="微软雅黑" panose="020B0503020204020204" charset="-122"/>
        <a:ea typeface="微软雅黑" panose="020B050302020402020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43A3BA41-6BA2-47AC-9C1D-5ECEA0A6E282}"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6" Type="http://schemas.openxmlformats.org/officeDocument/2006/relationships/tags" Target="../tags/tag10.xml"/><Relationship Id="rId5" Type="http://schemas.openxmlformats.org/officeDocument/2006/relationships/tags" Target="../tags/tag9.xml"/><Relationship Id="rId4" Type="http://schemas.openxmlformats.org/officeDocument/2006/relationships/tags" Target="../tags/tag8.xml"/><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4" Type="http://schemas.openxmlformats.org/officeDocument/2006/relationships/tags" Target="../tags/tag13.xml"/><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7" Type="http://schemas.openxmlformats.org/officeDocument/2006/relationships/tags" Target="../tags/tag19.xml"/><Relationship Id="rId6" Type="http://schemas.openxmlformats.org/officeDocument/2006/relationships/tags" Target="../tags/tag18.xml"/><Relationship Id="rId5" Type="http://schemas.openxmlformats.org/officeDocument/2006/relationships/tags" Target="../tags/tag17.xml"/><Relationship Id="rId4" Type="http://schemas.openxmlformats.org/officeDocument/2006/relationships/tags" Target="../tags/tag16.xml"/><Relationship Id="rId3" Type="http://schemas.openxmlformats.org/officeDocument/2006/relationships/tags" Target="../tags/tag15.xml"/><Relationship Id="rId2" Type="http://schemas.openxmlformats.org/officeDocument/2006/relationships/tags" Target="../tags/tag14.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6" Type="http://schemas.openxmlformats.org/officeDocument/2006/relationships/tags" Target="../tags/tag24.xml"/><Relationship Id="rId5" Type="http://schemas.openxmlformats.org/officeDocument/2006/relationships/tags" Target="../tags/tag23.xml"/><Relationship Id="rId4" Type="http://schemas.openxmlformats.org/officeDocument/2006/relationships/tags" Target="../tags/tag22.xml"/><Relationship Id="rId3" Type="http://schemas.openxmlformats.org/officeDocument/2006/relationships/tags" Target="../tags/tag21.xml"/><Relationship Id="rId2" Type="http://schemas.openxmlformats.org/officeDocument/2006/relationships/tags" Target="../tags/tag20.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5" Type="http://schemas.openxmlformats.org/officeDocument/2006/relationships/tags" Target="../tags/tag28.xml"/><Relationship Id="rId4" Type="http://schemas.openxmlformats.org/officeDocument/2006/relationships/tags" Target="../tags/tag27.xml"/><Relationship Id="rId3" Type="http://schemas.openxmlformats.org/officeDocument/2006/relationships/tags" Target="../tags/tag26.xml"/><Relationship Id="rId2" Type="http://schemas.openxmlformats.org/officeDocument/2006/relationships/tags" Target="../tags/tag25.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5" Type="http://schemas.openxmlformats.org/officeDocument/2006/relationships/tags" Target="../tags/tag32.xml"/><Relationship Id="rId4" Type="http://schemas.openxmlformats.org/officeDocument/2006/relationships/tags" Target="../tags/tag31.xml"/><Relationship Id="rId3" Type="http://schemas.openxmlformats.org/officeDocument/2006/relationships/tags" Target="../tags/tag30.xml"/><Relationship Id="rId2" Type="http://schemas.openxmlformats.org/officeDocument/2006/relationships/tags" Target="../tags/tag29.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2"/>
            </p:custDataLst>
          </p:nvPr>
        </p:nvSpPr>
        <p:spPr>
          <a:xfrm>
            <a:off x="669882" y="2588281"/>
            <a:ext cx="10852237" cy="899167"/>
          </a:xfrm>
        </p:spPr>
        <p:txBody>
          <a:bodyPr lIns="101600" tIns="38100" rIns="25400" bIns="38100" anchor="t" anchorCtr="0">
            <a:noAutofit/>
          </a:bodyPr>
          <a:lstStyle>
            <a:lvl1pPr algn="ctr">
              <a:defRPr sz="5400" b="0" spc="600">
                <a:effectLst>
                  <a:outerShdw blurRad="38100" dist="38100" dir="2700000" algn="tl">
                    <a:srgbClr val="000000">
                      <a:alpha val="43137"/>
                    </a:srgbClr>
                  </a:outerShdw>
                </a:effectLst>
              </a:defRPr>
            </a:lvl1pPr>
          </a:lstStyle>
          <a:p>
            <a:r>
              <a:rPr lang="zh-CN" altLang="en-US" dirty="0"/>
              <a:t>单击此处编辑标题</a:t>
            </a:r>
            <a:endParaRPr lang="zh-CN" altLang="en-US" dirty="0"/>
          </a:p>
        </p:txBody>
      </p:sp>
      <p:sp>
        <p:nvSpPr>
          <p:cNvPr id="3" name="副标题 2"/>
          <p:cNvSpPr>
            <a:spLocks noGrp="1"/>
          </p:cNvSpPr>
          <p:nvPr>
            <p:ph type="subTitle" idx="1" hasCustomPrompt="1"/>
            <p:custDataLst>
              <p:tags r:id="rId3"/>
            </p:custDataLst>
          </p:nvPr>
        </p:nvSpPr>
        <p:spPr>
          <a:xfrm>
            <a:off x="669882" y="3566160"/>
            <a:ext cx="10852237" cy="950984"/>
          </a:xfrm>
        </p:spPr>
        <p:txBody>
          <a:bodyPr lIns="101600" tIns="38100" rIns="76200" bIns="38100">
            <a:noAutofit/>
          </a:bodyPr>
          <a:lstStyle>
            <a:lvl1pPr marL="0" indent="0" algn="ctr" eaLnBrk="1" fontAlgn="auto" latinLnBrk="0" hangingPunct="1">
              <a:lnSpc>
                <a:spcPct val="100000"/>
              </a:lnSpc>
              <a:buNone/>
              <a:defRPr sz="2400" u="none" strike="noStrike" kern="1200" cap="none" spc="200" normalizeH="0" baseline="0">
                <a:solidFill>
                  <a:schemeClr val="tx1"/>
                </a:solidFill>
                <a:uFillTx/>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endParaRPr lang="zh-CN" altLang="en-US" dirty="0"/>
          </a:p>
        </p:txBody>
      </p:sp>
      <p:sp>
        <p:nvSpPr>
          <p:cNvPr id="16" name="日期占位符 15"/>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5"/>
            </p:custDataLst>
          </p:nvPr>
        </p:nvSpPr>
        <p:spPr/>
        <p:txBody>
          <a:bodyPr/>
          <a:lstStyle/>
          <a:p>
            <a:endParaRPr lang="zh-CN" altLang="en-US" dirty="0"/>
          </a:p>
        </p:txBody>
      </p:sp>
      <p:sp>
        <p:nvSpPr>
          <p:cNvPr id="18" name="灯片编号占位符 17"/>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69882" y="432000"/>
            <a:ext cx="10852237" cy="648000"/>
          </a:xfrm>
        </p:spPr>
        <p:txBody>
          <a:bodyPr vert="horz" lIns="101600" tIns="38100" rIns="76200" bIns="38100" rtlCol="0" anchor="ctr" anchorCtr="0">
            <a:noAutofit/>
          </a:bodyPr>
          <a:lstStyle>
            <a:lvl1pPr marL="0" marR="0" algn="l" defTabSz="914400" rtl="0" eaLnBrk="1" fontAlgn="auto" latinLnBrk="0" hangingPunct="1">
              <a:lnSpc>
                <a:spcPct val="100000"/>
              </a:lnSpc>
              <a:buNone/>
              <a:defRPr kumimoji="0" lang="zh-CN" altLang="en-US" sz="2800" b="1" i="0" u="none" strike="noStrike" kern="1200" cap="none" spc="200" normalizeH="0" baseline="0" noProof="1" dirty="0">
                <a:solidFill>
                  <a:schemeClr val="tx1"/>
                </a:solidFill>
                <a:uFillTx/>
                <a:latin typeface="+mj-lt"/>
                <a:ea typeface="+mj-ea"/>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idx="1"/>
            <p:custDataLst>
              <p:tags r:id="rId3"/>
            </p:custDataLst>
          </p:nvPr>
        </p:nvSpPr>
        <p:spPr>
          <a:xfrm>
            <a:off x="669882" y="1296000"/>
            <a:ext cx="10852237" cy="5041355"/>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2"/>
            </p:custDataLst>
          </p:nvPr>
        </p:nvSpPr>
        <p:spPr>
          <a:xfrm>
            <a:off x="669930" y="1296000"/>
            <a:ext cx="5283242" cy="5040000"/>
          </a:xfrm>
        </p:spPr>
        <p:txBody>
          <a:bodyPr vert="horz" lIns="101600" tIns="0" rIns="82550" bIns="0" rtlCol="0">
            <a:no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3"/>
            </p:custDataLst>
          </p:nvPr>
        </p:nvSpPr>
        <p:spPr>
          <a:xfrm>
            <a:off x="6238925" y="1296000"/>
            <a:ext cx="5283242" cy="5040000"/>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stStyle>
          <a:p>
            <a:pPr lvl="0"/>
            <a:r>
              <a:rPr>
                <a:sym typeface="+mn-ea"/>
              </a:rPr>
              <a:t>单击此处编辑母版文本样式</a:t>
            </a:r>
            <a:endParaRPr>
              <a:sym typeface="+mn-ea"/>
            </a:endParaRPr>
          </a:p>
        </p:txBody>
      </p:sp>
      <p:sp>
        <p:nvSpPr>
          <p:cNvPr id="5" name="日期占位符 4"/>
          <p:cNvSpPr>
            <a:spLocks noGrp="1"/>
          </p:cNvSpPr>
          <p:nvPr>
            <p:ph type="dt" sz="half" idx="10"/>
            <p:custDataLst>
              <p:tags r:id="rId4"/>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5"/>
            </p:custDataLst>
          </p:nvPr>
        </p:nvSpPr>
        <p:spPr/>
        <p:txBody>
          <a:bodyPr/>
          <a:lstStyle/>
          <a:p>
            <a:endParaRPr lang="zh-CN" altLang="en-US" dirty="0"/>
          </a:p>
        </p:txBody>
      </p:sp>
      <p:sp>
        <p:nvSpPr>
          <p:cNvPr id="7" name="灯片编号占位符 6"/>
          <p:cNvSpPr>
            <a:spLocks noGrp="1"/>
          </p:cNvSpPr>
          <p:nvPr>
            <p:ph type="sldNum" sz="quarter" idx="12"/>
            <p:custDataLst>
              <p:tags r:id="rId6"/>
            </p:custDataLst>
          </p:nvPr>
        </p:nvSpPr>
        <p:spPr/>
        <p:txBody>
          <a:bodyPr/>
          <a:lstStyle/>
          <a:p>
            <a:fld id="{FABC47A4-756D-490B-A52F-7D9E2C9FC05F}" type="slidenum">
              <a:rPr lang="zh-CN" altLang="en-US" smtClean="0"/>
            </a:fld>
            <a:endParaRPr lang="zh-CN" altLang="en-US"/>
          </a:p>
        </p:txBody>
      </p:sp>
      <p:sp>
        <p:nvSpPr>
          <p:cNvPr id="9" name="标题 8"/>
          <p:cNvSpPr>
            <a:spLocks noGrp="1"/>
          </p:cNvSpPr>
          <p:nvPr>
            <p:ph type="title"/>
            <p:custDataLst>
              <p:tags r:id="rId7"/>
            </p:custDataLst>
          </p:nvPr>
        </p:nvSpPr>
        <p:spPr/>
        <p:txBody>
          <a:bodyPr/>
          <a:lstStyle/>
          <a:p>
            <a:r>
              <a:rPr lang="zh-CN" altLang="en-US"/>
              <a:t>单击此处编辑母版标题样式</a:t>
            </a:r>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custDataLst>
              <p:tags r:id="rId2"/>
            </p:custDataLst>
          </p:nvPr>
        </p:nvSpPr>
        <p:spPr>
          <a:xfrm>
            <a:off x="10571135" y="952508"/>
            <a:ext cx="950984" cy="5388907"/>
          </a:xfrm>
        </p:spPr>
        <p:txBody>
          <a:bodyPr vert="eaVert" lIns="101600" tIns="38100" rIns="76200" bIns="38100" rtlCol="0" anchor="ctr" anchorCtr="0">
            <a:noAutofit/>
          </a:bodyPr>
          <a:lstStyle>
            <a:lvl1pPr marL="0" marR="0" lvl="0" algn="l" defTabSz="914400" rtl="0" eaLnBrk="1" fontAlgn="auto" latinLnBrk="0" hangingPunct="1">
              <a:lnSpc>
                <a:spcPct val="100000"/>
              </a:lnSpc>
              <a:spcAft>
                <a:spcPts val="0"/>
              </a:spcAft>
              <a:buNone/>
              <a:defRPr kumimoji="0" lang="zh-CN" altLang="en-US" sz="2400" b="1" i="0" u="none" strike="noStrike" kern="1200" cap="none" spc="200" normalizeH="0" baseline="0" noProof="1" dirty="0">
                <a:solidFill>
                  <a:schemeClr val="tx1"/>
                </a:solidFill>
                <a:uFillTx/>
                <a:latin typeface="+mj-lt"/>
                <a:ea typeface="+mj-ea"/>
                <a:cs typeface="+mj-cs"/>
                <a:sym typeface="+mn-ea"/>
              </a:defRPr>
            </a:lvl1pPr>
          </a:lstStyle>
          <a:p>
            <a:pPr lvl="0"/>
            <a:r>
              <a:rPr>
                <a:sym typeface="+mn-ea"/>
              </a:rPr>
              <a:t>单击此处编辑母版标题样式</a:t>
            </a:r>
            <a:endParaRPr>
              <a:sym typeface="+mn-ea"/>
            </a:endParaRPr>
          </a:p>
        </p:txBody>
      </p:sp>
      <p:sp>
        <p:nvSpPr>
          <p:cNvPr id="3" name="竖排文字占位符 2"/>
          <p:cNvSpPr>
            <a:spLocks noGrp="1"/>
          </p:cNvSpPr>
          <p:nvPr>
            <p:ph type="body" orient="vert" idx="1"/>
            <p:custDataLst>
              <p:tags r:id="rId3"/>
            </p:custDataLst>
          </p:nvPr>
        </p:nvSpPr>
        <p:spPr>
          <a:xfrm>
            <a:off x="669925" y="952500"/>
            <a:ext cx="9828101" cy="5388907"/>
          </a:xfrm>
        </p:spPr>
        <p:txBody>
          <a:bodyPr vert="eaVert"/>
          <a:lstStyle>
            <a:lvl1pPr indent="0" eaLnBrk="1" fontAlgn="auto" latinLnBrk="0" hangingPunct="1">
              <a:defRPr>
                <a:solidFill>
                  <a:schemeClr val="tx1">
                    <a:lumMod val="75000"/>
                    <a:lumOff val="25000"/>
                  </a:schemeClr>
                </a:solidFill>
              </a:defRPr>
            </a:lvl1pPr>
            <a:lvl2pPr indent="0" eaLnBrk="1" fontAlgn="auto" latinLnBrk="0" hangingPunct="1">
              <a:defRPr>
                <a:solidFill>
                  <a:schemeClr val="tx1">
                    <a:lumMod val="75000"/>
                    <a:lumOff val="25000"/>
                  </a:schemeClr>
                </a:solidFill>
              </a:defRPr>
            </a:lvl2pPr>
            <a:lvl3pPr indent="0" eaLnBrk="1" fontAlgn="auto" latinLnBrk="0" hangingPunct="1">
              <a:defRPr>
                <a:solidFill>
                  <a:schemeClr val="tx1">
                    <a:lumMod val="75000"/>
                    <a:lumOff val="25000"/>
                  </a:schemeClr>
                </a:solidFill>
              </a:defRPr>
            </a:lvl3pPr>
            <a:lvl4pPr indent="0" eaLnBrk="1" fontAlgn="auto" latinLnBrk="0" hangingPunct="1">
              <a:defRPr>
                <a:solidFill>
                  <a:schemeClr val="tx1">
                    <a:lumMod val="75000"/>
                    <a:lumOff val="25000"/>
                  </a:schemeClr>
                </a:solidFill>
              </a:defRPr>
            </a:lvl4pPr>
            <a:lvl5pPr indent="0" eaLnBrk="1" fontAlgn="auto" latinLnBrk="0" hangingPunct="1">
              <a:defRPr>
                <a:solidFill>
                  <a:schemeClr val="tx1">
                    <a:lumMod val="75000"/>
                    <a:lumOff val="25000"/>
                  </a:schemeClr>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669930" y="952508"/>
            <a:ext cx="10852237" cy="504000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2" name="标题 1"/>
          <p:cNvSpPr>
            <a:spLocks noGrp="1"/>
          </p:cNvSpPr>
          <p:nvPr>
            <p:ph type="title" hasCustomPrompt="1"/>
            <p:custDataLst>
              <p:tags r:id="rId5"/>
            </p:custDataLst>
          </p:nvPr>
        </p:nvSpPr>
        <p:spPr>
          <a:xfrm>
            <a:off x="669882" y="2588281"/>
            <a:ext cx="10852237" cy="899167"/>
          </a:xfrm>
        </p:spPr>
        <p:txBody>
          <a:bodyPr vert="horz" lIns="101600" tIns="38100" rIns="25400" bIns="38100" rtlCol="0" anchor="t" anchorCtr="0">
            <a:noAutofit/>
          </a:bodyPr>
          <a:lstStyle>
            <a:lvl1pPr marL="0" marR="0" algn="ctr" defTabSz="914400" rtl="0" eaLnBrk="1" fontAlgn="auto" latinLnBrk="0" hangingPunct="1">
              <a:lnSpc>
                <a:spcPct val="100000"/>
              </a:lnSpc>
              <a:buNone/>
              <a:defRPr kumimoji="0" lang="zh-CN" altLang="en-US" sz="5400" b="0" i="0" u="none" strike="noStrike" kern="1200" cap="none" spc="600" normalizeH="0" baseline="0" noProof="1" dirty="0">
                <a:solidFill>
                  <a:schemeClr val="tx1"/>
                </a:solidFill>
                <a:effectLst>
                  <a:outerShdw blurRad="38100" dist="38100" dir="2700000" algn="tl">
                    <a:srgbClr val="000000">
                      <a:alpha val="43137"/>
                    </a:srgbClr>
                  </a:outerShdw>
                </a:effectLst>
                <a:uFillTx/>
                <a:latin typeface="+mj-lt"/>
                <a:ea typeface="+mj-ea"/>
                <a:cs typeface="+mj-cs"/>
                <a:sym typeface="+mn-ea"/>
              </a:defRPr>
            </a:lvl1pPr>
          </a:lstStyle>
          <a:p>
            <a:pPr lvl="0"/>
            <a:r>
              <a:rPr>
                <a:sym typeface="+mn-ea"/>
              </a:rPr>
              <a:t>单击此处编辑标题</a:t>
            </a:r>
            <a:endParaRPr>
              <a:sym typeface="+mn-ea"/>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grpSp>
        <p:nvGrpSpPr>
          <p:cNvPr id="46" name="组合 45"/>
          <p:cNvGrpSpPr/>
          <p:nvPr userDrawn="1"/>
        </p:nvGrpSpPr>
        <p:grpSpPr>
          <a:xfrm>
            <a:off x="4446870" y="1574235"/>
            <a:ext cx="3128211" cy="2378009"/>
            <a:chOff x="4446870" y="1574235"/>
            <a:chExt cx="3128211" cy="2378009"/>
          </a:xfrm>
        </p:grpSpPr>
        <p:sp>
          <p:nvSpPr>
            <p:cNvPr id="13" name="矩形 12"/>
            <p:cNvSpPr/>
            <p:nvPr/>
          </p:nvSpPr>
          <p:spPr>
            <a:xfrm>
              <a:off x="4446870" y="1574235"/>
              <a:ext cx="3128211" cy="161493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sz="1600" spc="100" dirty="0">
                  <a:latin typeface="+mj-ea"/>
                  <a:ea typeface="+mj-ea"/>
                </a:rPr>
                <a:t>青莲紫</a:t>
              </a:r>
              <a:endParaRPr lang="en-US" altLang="zh-CN" sz="1600" spc="100" dirty="0">
                <a:latin typeface="+mj-ea"/>
                <a:ea typeface="+mj-ea"/>
              </a:endParaRPr>
            </a:p>
            <a:p>
              <a:pPr algn="ctr">
                <a:lnSpc>
                  <a:spcPct val="150000"/>
                </a:lnSpc>
              </a:pPr>
              <a:r>
                <a:rPr lang="en-US" altLang="zh-CN" sz="1600" spc="100" dirty="0">
                  <a:latin typeface="+mj-ea"/>
                  <a:ea typeface="+mj-ea"/>
                </a:rPr>
                <a:t>R126 G12 B110 </a:t>
              </a:r>
              <a:endParaRPr lang="en-US" altLang="zh-CN" sz="1600" spc="100" dirty="0">
                <a:latin typeface="+mj-ea"/>
                <a:ea typeface="+mj-ea"/>
              </a:endParaRPr>
            </a:p>
            <a:p>
              <a:pPr algn="ctr">
                <a:lnSpc>
                  <a:spcPct val="150000"/>
                </a:lnSpc>
              </a:pPr>
              <a:r>
                <a:rPr lang="zh-CN" altLang="en-US" sz="1600" spc="100" dirty="0">
                  <a:latin typeface="+mj-ea"/>
                  <a:ea typeface="+mj-ea"/>
                </a:rPr>
                <a:t>即</a:t>
              </a:r>
              <a:r>
                <a:rPr lang="en-US" altLang="zh-CN" sz="1600" spc="100" dirty="0">
                  <a:latin typeface="+mj-ea"/>
                  <a:ea typeface="+mj-ea"/>
                </a:rPr>
                <a:t>#7E0C6E</a:t>
              </a:r>
              <a:endParaRPr lang="zh-CN" altLang="en-US" sz="1600" spc="100" dirty="0">
                <a:latin typeface="+mj-ea"/>
                <a:ea typeface="+mj-ea"/>
              </a:endParaRPr>
            </a:p>
          </p:txBody>
        </p:sp>
        <p:grpSp>
          <p:nvGrpSpPr>
            <p:cNvPr id="27" name="组合 26"/>
            <p:cNvGrpSpPr/>
            <p:nvPr/>
          </p:nvGrpSpPr>
          <p:grpSpPr>
            <a:xfrm>
              <a:off x="4446870" y="3180561"/>
              <a:ext cx="3128211" cy="771683"/>
              <a:chOff x="6737684" y="3790007"/>
              <a:chExt cx="3474720" cy="771683"/>
            </a:xfrm>
          </p:grpSpPr>
          <p:sp>
            <p:nvSpPr>
              <p:cNvPr id="17" name="任意多边形: 形状 16"/>
              <p:cNvSpPr/>
              <p:nvPr/>
            </p:nvSpPr>
            <p:spPr>
              <a:xfrm>
                <a:off x="6737684" y="3790007"/>
                <a:ext cx="868680" cy="771683"/>
              </a:xfrm>
              <a:custGeom>
                <a:avLst/>
                <a:gdLst>
                  <a:gd name="connsiteX0" fmla="*/ 0 w 868680"/>
                  <a:gd name="connsiteY0" fmla="*/ 0 h 733866"/>
                  <a:gd name="connsiteX1" fmla="*/ 868680 w 868680"/>
                  <a:gd name="connsiteY1" fmla="*/ 0 h 733866"/>
                  <a:gd name="connsiteX2" fmla="*/ 868680 w 868680"/>
                  <a:gd name="connsiteY2" fmla="*/ 733866 h 733866"/>
                  <a:gd name="connsiteX3" fmla="*/ 0 w 868680"/>
                  <a:gd name="connsiteY3" fmla="*/ 733866 h 733866"/>
                </a:gdLst>
                <a:ahLst/>
                <a:cxnLst>
                  <a:cxn ang="0">
                    <a:pos x="connsiteX0" y="connsiteY0"/>
                  </a:cxn>
                  <a:cxn ang="0">
                    <a:pos x="connsiteX1" y="connsiteY1"/>
                  </a:cxn>
                  <a:cxn ang="0">
                    <a:pos x="connsiteX2" y="connsiteY2"/>
                  </a:cxn>
                  <a:cxn ang="0">
                    <a:pos x="connsiteX3" y="connsiteY3"/>
                  </a:cxn>
                </a:cxnLst>
                <a:rect l="l" t="t" r="r" b="b"/>
                <a:pathLst>
                  <a:path w="868680" h="733866">
                    <a:moveTo>
                      <a:pt x="0" y="0"/>
                    </a:moveTo>
                    <a:lnTo>
                      <a:pt x="868680" y="0"/>
                    </a:lnTo>
                    <a:lnTo>
                      <a:pt x="868680" y="733866"/>
                    </a:lnTo>
                    <a:lnTo>
                      <a:pt x="0" y="73386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任意多边形: 形状 19"/>
              <p:cNvSpPr/>
              <p:nvPr/>
            </p:nvSpPr>
            <p:spPr>
              <a:xfrm>
                <a:off x="7606365" y="3790007"/>
                <a:ext cx="868681" cy="771683"/>
              </a:xfrm>
              <a:custGeom>
                <a:avLst/>
                <a:gdLst>
                  <a:gd name="connsiteX0" fmla="*/ 0 w 868681"/>
                  <a:gd name="connsiteY0" fmla="*/ 0 h 733866"/>
                  <a:gd name="connsiteX1" fmla="*/ 868681 w 868681"/>
                  <a:gd name="connsiteY1" fmla="*/ 0 h 733866"/>
                  <a:gd name="connsiteX2" fmla="*/ 868681 w 868681"/>
                  <a:gd name="connsiteY2" fmla="*/ 733866 h 733866"/>
                  <a:gd name="connsiteX3" fmla="*/ 0 w 868681"/>
                  <a:gd name="connsiteY3" fmla="*/ 733866 h 733866"/>
                </a:gdLst>
                <a:ahLst/>
                <a:cxnLst>
                  <a:cxn ang="0">
                    <a:pos x="connsiteX0" y="connsiteY0"/>
                  </a:cxn>
                  <a:cxn ang="0">
                    <a:pos x="connsiteX1" y="connsiteY1"/>
                  </a:cxn>
                  <a:cxn ang="0">
                    <a:pos x="connsiteX2" y="connsiteY2"/>
                  </a:cxn>
                  <a:cxn ang="0">
                    <a:pos x="connsiteX3" y="connsiteY3"/>
                  </a:cxn>
                </a:cxnLst>
                <a:rect l="l" t="t" r="r" b="b"/>
                <a:pathLst>
                  <a:path w="868681" h="733866">
                    <a:moveTo>
                      <a:pt x="0" y="0"/>
                    </a:moveTo>
                    <a:lnTo>
                      <a:pt x="868681" y="0"/>
                    </a:lnTo>
                    <a:lnTo>
                      <a:pt x="868681" y="733866"/>
                    </a:lnTo>
                    <a:lnTo>
                      <a:pt x="0" y="73386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3" name="任意多边形: 形状 22"/>
              <p:cNvSpPr/>
              <p:nvPr/>
            </p:nvSpPr>
            <p:spPr>
              <a:xfrm>
                <a:off x="8475045" y="3790007"/>
                <a:ext cx="868680" cy="771683"/>
              </a:xfrm>
              <a:custGeom>
                <a:avLst/>
                <a:gdLst>
                  <a:gd name="connsiteX0" fmla="*/ 0 w 868680"/>
                  <a:gd name="connsiteY0" fmla="*/ 0 h 733866"/>
                  <a:gd name="connsiteX1" fmla="*/ 868680 w 868680"/>
                  <a:gd name="connsiteY1" fmla="*/ 0 h 733866"/>
                  <a:gd name="connsiteX2" fmla="*/ 868680 w 868680"/>
                  <a:gd name="connsiteY2" fmla="*/ 733866 h 733866"/>
                  <a:gd name="connsiteX3" fmla="*/ 0 w 868680"/>
                  <a:gd name="connsiteY3" fmla="*/ 733866 h 733866"/>
                </a:gdLst>
                <a:ahLst/>
                <a:cxnLst>
                  <a:cxn ang="0">
                    <a:pos x="connsiteX0" y="connsiteY0"/>
                  </a:cxn>
                  <a:cxn ang="0">
                    <a:pos x="connsiteX1" y="connsiteY1"/>
                  </a:cxn>
                  <a:cxn ang="0">
                    <a:pos x="connsiteX2" y="connsiteY2"/>
                  </a:cxn>
                  <a:cxn ang="0">
                    <a:pos x="connsiteX3" y="connsiteY3"/>
                  </a:cxn>
                </a:cxnLst>
                <a:rect l="l" t="t" r="r" b="b"/>
                <a:pathLst>
                  <a:path w="868680" h="733866">
                    <a:moveTo>
                      <a:pt x="0" y="0"/>
                    </a:moveTo>
                    <a:lnTo>
                      <a:pt x="868680" y="0"/>
                    </a:lnTo>
                    <a:lnTo>
                      <a:pt x="868680" y="733866"/>
                    </a:lnTo>
                    <a:lnTo>
                      <a:pt x="0" y="733866"/>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任意多边形: 形状 25"/>
              <p:cNvSpPr/>
              <p:nvPr/>
            </p:nvSpPr>
            <p:spPr>
              <a:xfrm>
                <a:off x="9343724" y="3790007"/>
                <a:ext cx="868680" cy="771683"/>
              </a:xfrm>
              <a:custGeom>
                <a:avLst/>
                <a:gdLst>
                  <a:gd name="connsiteX0" fmla="*/ 0 w 868680"/>
                  <a:gd name="connsiteY0" fmla="*/ 0 h 733866"/>
                  <a:gd name="connsiteX1" fmla="*/ 868680 w 868680"/>
                  <a:gd name="connsiteY1" fmla="*/ 0 h 733866"/>
                  <a:gd name="connsiteX2" fmla="*/ 868680 w 868680"/>
                  <a:gd name="connsiteY2" fmla="*/ 733866 h 733866"/>
                  <a:gd name="connsiteX3" fmla="*/ 0 w 868680"/>
                  <a:gd name="connsiteY3" fmla="*/ 733866 h 733866"/>
                </a:gdLst>
                <a:ahLst/>
                <a:cxnLst>
                  <a:cxn ang="0">
                    <a:pos x="connsiteX0" y="connsiteY0"/>
                  </a:cxn>
                  <a:cxn ang="0">
                    <a:pos x="connsiteX1" y="connsiteY1"/>
                  </a:cxn>
                  <a:cxn ang="0">
                    <a:pos x="connsiteX2" y="connsiteY2"/>
                  </a:cxn>
                  <a:cxn ang="0">
                    <a:pos x="connsiteX3" y="connsiteY3"/>
                  </a:cxn>
                </a:cxnLst>
                <a:rect l="l" t="t" r="r" b="b"/>
                <a:pathLst>
                  <a:path w="868680" h="733866">
                    <a:moveTo>
                      <a:pt x="0" y="0"/>
                    </a:moveTo>
                    <a:lnTo>
                      <a:pt x="868680" y="0"/>
                    </a:lnTo>
                    <a:lnTo>
                      <a:pt x="868680" y="733866"/>
                    </a:lnTo>
                    <a:lnTo>
                      <a:pt x="0" y="733866"/>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4_标题幻灯片">
    <p:bg>
      <p:bgPr>
        <a:solidFill>
          <a:schemeClr val="bg1"/>
        </a:solidFill>
        <a:effectLst/>
      </p:bgPr>
    </p:bg>
    <p:spTree>
      <p:nvGrpSpPr>
        <p:cNvPr id="1" name=""/>
        <p:cNvGrpSpPr/>
        <p:nvPr/>
      </p:nvGrpSpPr>
      <p:grpSpPr>
        <a:xfrm>
          <a:off x="0" y="0"/>
          <a:ext cx="0" cy="0"/>
          <a:chOff x="0" y="0"/>
          <a:chExt cx="0" cy="0"/>
        </a:xfrm>
      </p:grpSpPr>
      <p:sp>
        <p:nvSpPr>
          <p:cNvPr id="6" name="Picture Placeholder 7"/>
          <p:cNvSpPr>
            <a:spLocks noGrp="1"/>
          </p:cNvSpPr>
          <p:nvPr>
            <p:ph type="pic" sz="quarter" idx="14"/>
          </p:nvPr>
        </p:nvSpPr>
        <p:spPr>
          <a:xfrm>
            <a:off x="898617" y="1343608"/>
            <a:ext cx="2372489" cy="237248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lvl1pPr marL="0" indent="0">
              <a:buFontTx/>
              <a:buNone/>
              <a:defRPr lang="en-US" sz="1400">
                <a:solidFill>
                  <a:schemeClr val="tx1">
                    <a:lumMod val="85000"/>
                    <a:lumOff val="15000"/>
                  </a:schemeClr>
                </a:solidFill>
              </a:defRPr>
            </a:lvl1pPr>
          </a:lstStyle>
          <a:p>
            <a:pPr marL="0" lvl="0" algn="ctr"/>
            <a:endParaRPr lang="en-US"/>
          </a:p>
        </p:txBody>
      </p:sp>
      <p:sp>
        <p:nvSpPr>
          <p:cNvPr id="13" name="Picture Placeholder 7"/>
          <p:cNvSpPr>
            <a:spLocks noGrp="1"/>
          </p:cNvSpPr>
          <p:nvPr>
            <p:ph type="pic" sz="quarter" idx="15"/>
          </p:nvPr>
        </p:nvSpPr>
        <p:spPr>
          <a:xfrm>
            <a:off x="3361233" y="3777195"/>
            <a:ext cx="2372489" cy="237248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lvl1pPr marL="0" indent="0">
              <a:buFontTx/>
              <a:buNone/>
              <a:defRPr lang="en-US" sz="1400">
                <a:solidFill>
                  <a:schemeClr val="tx1">
                    <a:lumMod val="85000"/>
                    <a:lumOff val="15000"/>
                  </a:schemeClr>
                </a:solidFill>
              </a:defRPr>
            </a:lvl1pPr>
          </a:lstStyle>
          <a:p>
            <a:pPr marL="0" lvl="0" algn="ctr"/>
            <a:endParaRPr 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6" Type="http://schemas.openxmlformats.org/officeDocument/2006/relationships/theme" Target="../theme/theme1.xml"/><Relationship Id="rId15" Type="http://schemas.openxmlformats.org/officeDocument/2006/relationships/tags" Target="../tags/tag38.xml"/><Relationship Id="rId14" Type="http://schemas.openxmlformats.org/officeDocument/2006/relationships/tags" Target="../tags/tag37.xml"/><Relationship Id="rId13" Type="http://schemas.openxmlformats.org/officeDocument/2006/relationships/tags" Target="../tags/tag36.xml"/><Relationship Id="rId12" Type="http://schemas.openxmlformats.org/officeDocument/2006/relationships/tags" Target="../tags/tag35.xml"/><Relationship Id="rId11" Type="http://schemas.openxmlformats.org/officeDocument/2006/relationships/tags" Target="../tags/tag34.xml"/><Relationship Id="rId10" Type="http://schemas.openxmlformats.org/officeDocument/2006/relationships/tags" Target="../tags/tag33.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FF"/>
            </a:gs>
            <a:gs pos="100000">
              <a:srgbClr val="DCDCDC"/>
            </a:gs>
          </a:gsLst>
          <a:lin ang="5400000" scaled="0"/>
        </a:gra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0"/>
            </p:custDataLst>
          </p:nvPr>
        </p:nvSpPr>
        <p:spPr>
          <a:xfrm>
            <a:off x="669882" y="432000"/>
            <a:ext cx="10852237" cy="648000"/>
          </a:xfrm>
          <a:prstGeom prst="rect">
            <a:avLst/>
          </a:prstGeom>
        </p:spPr>
        <p:txBody>
          <a:bodyPr vert="horz" lIns="101600" tIns="38100" rIns="76200" bIns="38100" rtlCol="0" anchor="ctr" anchorCtr="0">
            <a:no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1"/>
            </p:custDataLst>
          </p:nvPr>
        </p:nvSpPr>
        <p:spPr>
          <a:xfrm>
            <a:off x="669882" y="1296000"/>
            <a:ext cx="10852237" cy="5040000"/>
          </a:xfrm>
          <a:prstGeom prst="rect">
            <a:avLst/>
          </a:prstGeom>
        </p:spPr>
        <p:txBody>
          <a:bodyPr vert="horz" lIns="101600" tIns="0" rIns="82550" bIns="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12"/>
            </p:custDataLst>
          </p:nvPr>
        </p:nvSpPr>
        <p:spPr>
          <a:xfrm>
            <a:off x="879742" y="6349833"/>
            <a:ext cx="2700000" cy="316800"/>
          </a:xfrm>
          <a:prstGeom prst="rect">
            <a:avLst/>
          </a:prstGeom>
        </p:spPr>
        <p:txBody>
          <a:bodyPr vert="horz" lIns="91440" tIns="45720" rIns="91440" bIns="45720" rtlCol="0" anchor="ctr">
            <a:normAutofit/>
          </a:bodyPr>
          <a:lstStyle>
            <a:lvl1pPr algn="l">
              <a:defRPr sz="1200">
                <a:solidFill>
                  <a:schemeClr val="tx1">
                    <a:tint val="7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13"/>
            </p:custDataLst>
          </p:nvPr>
        </p:nvSpPr>
        <p:spPr>
          <a:xfrm>
            <a:off x="4116000" y="6349833"/>
            <a:ext cx="3960000" cy="316800"/>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14"/>
            </p:custDataLst>
          </p:nvPr>
        </p:nvSpPr>
        <p:spPr>
          <a:xfrm>
            <a:off x="8610600" y="6349833"/>
            <a:ext cx="2700000" cy="316800"/>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49AE70B2-8BF9-45C0-BB95-33D1B9D3A854}" type="slidenum">
              <a:rPr lang="zh-CN" altLang="en-US" smtClean="0"/>
            </a:fld>
            <a:endParaRPr lang="zh-CN" altLang="en-US" dirty="0"/>
          </a:p>
        </p:txBody>
      </p:sp>
      <p:sp>
        <p:nvSpPr>
          <p:cNvPr id="7" name="KSO_TEMPLATE" hidden="1"/>
          <p:cNvSpPr/>
          <p:nvPr>
            <p:custDataLst>
              <p:tags r:id="rId15"/>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txStyles>
    <p:titleStyle>
      <a:lvl1pPr algn="l" defTabSz="914400" rtl="0" eaLnBrk="1" fontAlgn="auto" latinLnBrk="0" hangingPunct="1">
        <a:lnSpc>
          <a:spcPct val="100000"/>
        </a:lnSpc>
        <a:spcBef>
          <a:spcPct val="0"/>
        </a:spcBef>
        <a:buNone/>
        <a:defRPr sz="2800" b="1" u="none" strike="noStrike" kern="1200" cap="none" spc="200" normalizeH="0">
          <a:solidFill>
            <a:schemeClr val="tx1"/>
          </a:solidFill>
          <a:uFillTx/>
          <a:latin typeface="+mj-lt"/>
          <a:ea typeface="+mj-ea"/>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lt"/>
          <a:ea typeface="+mn-ea"/>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solidFill>
          <a:uFillTx/>
          <a:latin typeface="+mn-lt"/>
          <a:ea typeface="+mn-ea"/>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lt"/>
          <a:ea typeface="+mn-ea"/>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lt"/>
          <a:ea typeface="+mn-ea"/>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ags" Target="../tags/tag55.xml"/><Relationship Id="rId3"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image" Target="../media/image3.jpeg"/></Relationships>
</file>

<file path=ppt/slides/_rels/slide11.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ags" Target="../tags/tag56.xml"/><Relationship Id="rId3" Type="http://schemas.openxmlformats.org/officeDocument/2006/relationships/image" Target="../media/image15.png"/><Relationship Id="rId2" Type="http://schemas.openxmlformats.org/officeDocument/2006/relationships/image" Target="../media/image2.png"/><Relationship Id="rId1" Type="http://schemas.openxmlformats.org/officeDocument/2006/relationships/image" Target="../media/image3.jpeg"/></Relationships>
</file>

<file path=ppt/slides/_rels/slide12.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tags" Target="../tags/tag57.xml"/><Relationship Id="rId4" Type="http://schemas.openxmlformats.org/officeDocument/2006/relationships/image" Target="../media/image17.png"/><Relationship Id="rId3" Type="http://schemas.openxmlformats.org/officeDocument/2006/relationships/image" Target="../media/image16.png"/><Relationship Id="rId2" Type="http://schemas.openxmlformats.org/officeDocument/2006/relationships/image" Target="../media/image2.png"/><Relationship Id="rId1" Type="http://schemas.openxmlformats.org/officeDocument/2006/relationships/image" Target="../media/image3.jpeg"/></Relationships>
</file>

<file path=ppt/slides/_rels/slide13.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ags" Target="../tags/tag58.xml"/><Relationship Id="rId3" Type="http://schemas.openxmlformats.org/officeDocument/2006/relationships/image" Target="../media/image18.png"/><Relationship Id="rId2" Type="http://schemas.openxmlformats.org/officeDocument/2006/relationships/image" Target="../media/image2.png"/><Relationship Id="rId1" Type="http://schemas.openxmlformats.org/officeDocument/2006/relationships/image" Target="../media/image3.jpeg"/></Relationships>
</file>

<file path=ppt/slides/_rels/slide1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9.png"/><Relationship Id="rId2" Type="http://schemas.openxmlformats.org/officeDocument/2006/relationships/image" Target="../media/image2.png"/><Relationship Id="rId1" Type="http://schemas.openxmlformats.org/officeDocument/2006/relationships/image" Target="../media/image3.jpeg"/></Relationships>
</file>

<file path=ppt/slides/_rels/slide15.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tags" Target="../tags/tag60.xml"/><Relationship Id="rId4" Type="http://schemas.openxmlformats.org/officeDocument/2006/relationships/tags" Target="../tags/tag59.xml"/><Relationship Id="rId3" Type="http://schemas.openxmlformats.org/officeDocument/2006/relationships/image" Target="../media/image20.png"/><Relationship Id="rId2" Type="http://schemas.openxmlformats.org/officeDocument/2006/relationships/image" Target="../media/image2.png"/><Relationship Id="rId1" Type="http://schemas.openxmlformats.org/officeDocument/2006/relationships/image" Target="../media/image3.jpeg"/></Relationships>
</file>

<file path=ppt/slides/_rels/slide16.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ags" Target="../tags/tag61.xml"/><Relationship Id="rId3" Type="http://schemas.openxmlformats.org/officeDocument/2006/relationships/image" Target="../media/image21.png"/><Relationship Id="rId2" Type="http://schemas.openxmlformats.org/officeDocument/2006/relationships/image" Target="../media/image2.png"/><Relationship Id="rId1" Type="http://schemas.openxmlformats.org/officeDocument/2006/relationships/image" Target="../media/image3.jpeg"/></Relationships>
</file>

<file path=ppt/slides/_rels/slide1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2.png"/><Relationship Id="rId2" Type="http://schemas.openxmlformats.org/officeDocument/2006/relationships/image" Target="../media/image2.png"/><Relationship Id="rId1" Type="http://schemas.openxmlformats.org/officeDocument/2006/relationships/image" Target="../media/image3.jpeg"/></Relationships>
</file>

<file path=ppt/slides/_rels/slide18.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ags" Target="../tags/tag62.xml"/><Relationship Id="rId3" Type="http://schemas.openxmlformats.org/officeDocument/2006/relationships/image" Target="../media/image23.png"/><Relationship Id="rId2" Type="http://schemas.openxmlformats.org/officeDocument/2006/relationships/image" Target="../media/image2.png"/><Relationship Id="rId1" Type="http://schemas.openxmlformats.org/officeDocument/2006/relationships/image" Target="../media/image3.jpeg"/></Relationships>
</file>

<file path=ppt/slides/_rels/slide1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4.png"/><Relationship Id="rId2" Type="http://schemas.openxmlformats.org/officeDocument/2006/relationships/image" Target="../media/image2.png"/><Relationship Id="rId1" Type="http://schemas.openxmlformats.org/officeDocument/2006/relationships/image" Target="../media/image3.jpe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png"/><Relationship Id="rId1" Type="http://schemas.openxmlformats.org/officeDocument/2006/relationships/image" Target="../media/image1.jpe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3.jpeg"/></Relationships>
</file>

<file path=ppt/slides/_rels/slide21.xml.rels><?xml version="1.0" encoding="UTF-8" standalone="yes"?>
<Relationships xmlns="http://schemas.openxmlformats.org/package/2006/relationships"><Relationship Id="rId6" Type="http://schemas.openxmlformats.org/officeDocument/2006/relationships/notesSlide" Target="../notesSlides/notesSlide2.xml"/><Relationship Id="rId5" Type="http://schemas.openxmlformats.org/officeDocument/2006/relationships/slideLayout" Target="../slideLayouts/slideLayout3.xml"/><Relationship Id="rId4" Type="http://schemas.openxmlformats.org/officeDocument/2006/relationships/image" Target="../media/image26.png"/><Relationship Id="rId3" Type="http://schemas.openxmlformats.org/officeDocument/2006/relationships/tags" Target="../tags/tag63.xml"/><Relationship Id="rId2" Type="http://schemas.openxmlformats.org/officeDocument/2006/relationships/image" Target="../media/image2.png"/><Relationship Id="rId1" Type="http://schemas.openxmlformats.org/officeDocument/2006/relationships/image" Target="../media/image25.jpeg"/></Relationships>
</file>

<file path=ppt/slides/_rels/slide22.xml.rels><?xml version="1.0" encoding="UTF-8" standalone="yes"?>
<Relationships xmlns="http://schemas.openxmlformats.org/package/2006/relationships"><Relationship Id="rId6" Type="http://schemas.openxmlformats.org/officeDocument/2006/relationships/notesSlide" Target="../notesSlides/notesSlide3.xml"/><Relationship Id="rId5" Type="http://schemas.openxmlformats.org/officeDocument/2006/relationships/slideLayout" Target="../slideLayouts/slideLayout3.xml"/><Relationship Id="rId4" Type="http://schemas.openxmlformats.org/officeDocument/2006/relationships/image" Target="../media/image27.png"/><Relationship Id="rId3" Type="http://schemas.openxmlformats.org/officeDocument/2006/relationships/tags" Target="../tags/tag64.xml"/><Relationship Id="rId2" Type="http://schemas.openxmlformats.org/officeDocument/2006/relationships/image" Target="../media/image2.png"/><Relationship Id="rId1" Type="http://schemas.openxmlformats.org/officeDocument/2006/relationships/image" Target="../media/image25.jpeg"/></Relationships>
</file>

<file path=ppt/slides/_rels/slide23.xml.rels><?xml version="1.0" encoding="UTF-8" standalone="yes"?>
<Relationships xmlns="http://schemas.openxmlformats.org/package/2006/relationships"><Relationship Id="rId8" Type="http://schemas.openxmlformats.org/officeDocument/2006/relationships/notesSlide" Target="../notesSlides/notesSlide4.xml"/><Relationship Id="rId7" Type="http://schemas.openxmlformats.org/officeDocument/2006/relationships/slideLayout" Target="../slideLayouts/slideLayout3.xml"/><Relationship Id="rId6" Type="http://schemas.openxmlformats.org/officeDocument/2006/relationships/image" Target="../media/image29.png"/><Relationship Id="rId5" Type="http://schemas.openxmlformats.org/officeDocument/2006/relationships/tags" Target="../tags/tag66.xml"/><Relationship Id="rId4" Type="http://schemas.openxmlformats.org/officeDocument/2006/relationships/image" Target="../media/image28.png"/><Relationship Id="rId3" Type="http://schemas.openxmlformats.org/officeDocument/2006/relationships/tags" Target="../tags/tag65.xml"/><Relationship Id="rId2" Type="http://schemas.openxmlformats.org/officeDocument/2006/relationships/image" Target="../media/image2.png"/><Relationship Id="rId1" Type="http://schemas.openxmlformats.org/officeDocument/2006/relationships/image" Target="../media/image25.jpeg"/></Relationships>
</file>

<file path=ppt/slides/_rels/slide24.xml.rels><?xml version="1.0" encoding="UTF-8" standalone="yes"?>
<Relationships xmlns="http://schemas.openxmlformats.org/package/2006/relationships"><Relationship Id="rId6" Type="http://schemas.openxmlformats.org/officeDocument/2006/relationships/notesSlide" Target="../notesSlides/notesSlide5.xml"/><Relationship Id="rId5" Type="http://schemas.openxmlformats.org/officeDocument/2006/relationships/slideLayout" Target="../slideLayouts/slideLayout3.xml"/><Relationship Id="rId4" Type="http://schemas.openxmlformats.org/officeDocument/2006/relationships/image" Target="../media/image30.png"/><Relationship Id="rId3" Type="http://schemas.openxmlformats.org/officeDocument/2006/relationships/tags" Target="../tags/tag67.xml"/><Relationship Id="rId2" Type="http://schemas.openxmlformats.org/officeDocument/2006/relationships/image" Target="../media/image2.png"/><Relationship Id="rId1" Type="http://schemas.openxmlformats.org/officeDocument/2006/relationships/image" Target="../media/image25.jpeg"/></Relationships>
</file>

<file path=ppt/slides/_rels/slide25.xml.rels><?xml version="1.0" encoding="UTF-8" standalone="yes"?>
<Relationships xmlns="http://schemas.openxmlformats.org/package/2006/relationships"><Relationship Id="rId6" Type="http://schemas.openxmlformats.org/officeDocument/2006/relationships/notesSlide" Target="../notesSlides/notesSlide6.xml"/><Relationship Id="rId5" Type="http://schemas.openxmlformats.org/officeDocument/2006/relationships/slideLayout" Target="../slideLayouts/slideLayout3.xml"/><Relationship Id="rId4" Type="http://schemas.openxmlformats.org/officeDocument/2006/relationships/image" Target="../media/image31.png"/><Relationship Id="rId3" Type="http://schemas.openxmlformats.org/officeDocument/2006/relationships/tags" Target="../tags/tag68.xml"/><Relationship Id="rId2" Type="http://schemas.openxmlformats.org/officeDocument/2006/relationships/image" Target="../media/image2.png"/><Relationship Id="rId1" Type="http://schemas.openxmlformats.org/officeDocument/2006/relationships/image" Target="../media/image25.jpeg"/></Relationships>
</file>

<file path=ppt/slides/_rels/slide26.xml.rels><?xml version="1.0" encoding="UTF-8" standalone="yes"?>
<Relationships xmlns="http://schemas.openxmlformats.org/package/2006/relationships"><Relationship Id="rId6" Type="http://schemas.openxmlformats.org/officeDocument/2006/relationships/notesSlide" Target="../notesSlides/notesSlide7.xml"/><Relationship Id="rId5" Type="http://schemas.openxmlformats.org/officeDocument/2006/relationships/slideLayout" Target="../slideLayouts/slideLayout3.xml"/><Relationship Id="rId4" Type="http://schemas.openxmlformats.org/officeDocument/2006/relationships/image" Target="../media/image32.png"/><Relationship Id="rId3" Type="http://schemas.openxmlformats.org/officeDocument/2006/relationships/tags" Target="../tags/tag69.xml"/><Relationship Id="rId2" Type="http://schemas.openxmlformats.org/officeDocument/2006/relationships/image" Target="../media/image2.png"/><Relationship Id="rId1" Type="http://schemas.openxmlformats.org/officeDocument/2006/relationships/image" Target="../media/image25.jpeg"/></Relationships>
</file>

<file path=ppt/slides/_rels/slide27.xml.rels><?xml version="1.0" encoding="UTF-8" standalone="yes"?>
<Relationships xmlns="http://schemas.openxmlformats.org/package/2006/relationships"><Relationship Id="rId6" Type="http://schemas.openxmlformats.org/officeDocument/2006/relationships/notesSlide" Target="../notesSlides/notesSlide8.xml"/><Relationship Id="rId5" Type="http://schemas.openxmlformats.org/officeDocument/2006/relationships/slideLayout" Target="../slideLayouts/slideLayout3.xml"/><Relationship Id="rId4" Type="http://schemas.openxmlformats.org/officeDocument/2006/relationships/image" Target="../media/image33.png"/><Relationship Id="rId3" Type="http://schemas.openxmlformats.org/officeDocument/2006/relationships/tags" Target="../tags/tag70.xml"/><Relationship Id="rId2" Type="http://schemas.openxmlformats.org/officeDocument/2006/relationships/image" Target="../media/image2.png"/><Relationship Id="rId1" Type="http://schemas.openxmlformats.org/officeDocument/2006/relationships/image" Target="../media/image25.jpeg"/></Relationships>
</file>

<file path=ppt/slides/_rels/slide28.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3.xml"/><Relationship Id="rId2" Type="http://schemas.openxmlformats.org/officeDocument/2006/relationships/image" Target="../media/image2.png"/><Relationship Id="rId1" Type="http://schemas.openxmlformats.org/officeDocument/2006/relationships/image" Target="../media/image25.jpeg"/></Relationships>
</file>

<file path=ppt/slides/_rels/slide29.xml.rels><?xml version="1.0" encoding="UTF-8" standalone="yes"?>
<Relationships xmlns="http://schemas.openxmlformats.org/package/2006/relationships"><Relationship Id="rId5" Type="http://schemas.openxmlformats.org/officeDocument/2006/relationships/notesSlide" Target="../notesSlides/notesSlide10.xml"/><Relationship Id="rId4" Type="http://schemas.openxmlformats.org/officeDocument/2006/relationships/slideLayout" Target="../slideLayouts/slideLayout3.xml"/><Relationship Id="rId3" Type="http://schemas.openxmlformats.org/officeDocument/2006/relationships/tags" Target="../tags/tag71.xml"/><Relationship Id="rId2" Type="http://schemas.openxmlformats.org/officeDocument/2006/relationships/image" Target="../media/image2.png"/><Relationship Id="rId1" Type="http://schemas.openxmlformats.org/officeDocument/2006/relationships/image" Target="../media/image25.jpe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3.jpeg"/></Relationships>
</file>

<file path=ppt/slides/_rels/slide30.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3.xml"/><Relationship Id="rId2" Type="http://schemas.openxmlformats.org/officeDocument/2006/relationships/image" Target="../media/image2.png"/><Relationship Id="rId1" Type="http://schemas.openxmlformats.org/officeDocument/2006/relationships/image" Target="../media/image25.jpeg"/></Relationships>
</file>

<file path=ppt/slides/_rels/slide31.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3.xml"/><Relationship Id="rId2" Type="http://schemas.openxmlformats.org/officeDocument/2006/relationships/image" Target="../media/image2.png"/><Relationship Id="rId1" Type="http://schemas.openxmlformats.org/officeDocument/2006/relationships/image" Target="../media/image25.jpeg"/></Relationships>
</file>

<file path=ppt/slides/_rels/slide32.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3.xml"/><Relationship Id="rId2" Type="http://schemas.openxmlformats.org/officeDocument/2006/relationships/image" Target="../media/image2.png"/><Relationship Id="rId1" Type="http://schemas.openxmlformats.org/officeDocument/2006/relationships/image" Target="../media/image25.jpeg"/></Relationships>
</file>

<file path=ppt/slides/_rels/slide33.xml.rels><?xml version="1.0" encoding="UTF-8" standalone="yes"?>
<Relationships xmlns="http://schemas.openxmlformats.org/package/2006/relationships"><Relationship Id="rId7" Type="http://schemas.openxmlformats.org/officeDocument/2006/relationships/notesSlide" Target="../notesSlides/notesSlide14.xml"/><Relationship Id="rId6" Type="http://schemas.openxmlformats.org/officeDocument/2006/relationships/slideLayout" Target="../slideLayouts/slideLayout3.xml"/><Relationship Id="rId5" Type="http://schemas.openxmlformats.org/officeDocument/2006/relationships/tags" Target="../tags/tag73.xml"/><Relationship Id="rId4" Type="http://schemas.openxmlformats.org/officeDocument/2006/relationships/image" Target="../media/image34.png"/><Relationship Id="rId3" Type="http://schemas.openxmlformats.org/officeDocument/2006/relationships/tags" Target="../tags/tag72.xml"/><Relationship Id="rId2" Type="http://schemas.openxmlformats.org/officeDocument/2006/relationships/image" Target="../media/image2.png"/><Relationship Id="rId1" Type="http://schemas.openxmlformats.org/officeDocument/2006/relationships/image" Target="../media/image25.jpeg"/></Relationships>
</file>

<file path=ppt/slides/_rels/slide34.xml.rels><?xml version="1.0" encoding="UTF-8" standalone="yes"?>
<Relationships xmlns="http://schemas.openxmlformats.org/package/2006/relationships"><Relationship Id="rId6" Type="http://schemas.openxmlformats.org/officeDocument/2006/relationships/notesSlide" Target="../notesSlides/notesSlide15.xml"/><Relationship Id="rId5" Type="http://schemas.openxmlformats.org/officeDocument/2006/relationships/slideLayout" Target="../slideLayouts/slideLayout3.xml"/><Relationship Id="rId4" Type="http://schemas.openxmlformats.org/officeDocument/2006/relationships/image" Target="../media/image35.png"/><Relationship Id="rId3" Type="http://schemas.openxmlformats.org/officeDocument/2006/relationships/tags" Target="../tags/tag74.xml"/><Relationship Id="rId2" Type="http://schemas.openxmlformats.org/officeDocument/2006/relationships/image" Target="../media/image2.png"/><Relationship Id="rId1" Type="http://schemas.openxmlformats.org/officeDocument/2006/relationships/image" Target="../media/image25.jpeg"/></Relationships>
</file>

<file path=ppt/slides/_rels/slide35.xml.rels><?xml version="1.0" encoding="UTF-8" standalone="yes"?>
<Relationships xmlns="http://schemas.openxmlformats.org/package/2006/relationships"><Relationship Id="rId6" Type="http://schemas.openxmlformats.org/officeDocument/2006/relationships/notesSlide" Target="../notesSlides/notesSlide16.xml"/><Relationship Id="rId5" Type="http://schemas.openxmlformats.org/officeDocument/2006/relationships/slideLayout" Target="../slideLayouts/slideLayout3.xml"/><Relationship Id="rId4" Type="http://schemas.openxmlformats.org/officeDocument/2006/relationships/image" Target="../media/image36.png"/><Relationship Id="rId3" Type="http://schemas.openxmlformats.org/officeDocument/2006/relationships/tags" Target="../tags/tag75.xml"/><Relationship Id="rId2" Type="http://schemas.openxmlformats.org/officeDocument/2006/relationships/image" Target="../media/image2.png"/><Relationship Id="rId1" Type="http://schemas.openxmlformats.org/officeDocument/2006/relationships/image" Target="../media/image25.jpeg"/></Relationships>
</file>

<file path=ppt/slides/_rels/slide36.xml.rels><?xml version="1.0" encoding="UTF-8" standalone="yes"?>
<Relationships xmlns="http://schemas.openxmlformats.org/package/2006/relationships"><Relationship Id="rId8" Type="http://schemas.openxmlformats.org/officeDocument/2006/relationships/notesSlide" Target="../notesSlides/notesSlide17.xml"/><Relationship Id="rId7" Type="http://schemas.openxmlformats.org/officeDocument/2006/relationships/slideLayout" Target="../slideLayouts/slideLayout3.xml"/><Relationship Id="rId6" Type="http://schemas.openxmlformats.org/officeDocument/2006/relationships/image" Target="../media/image38.png"/><Relationship Id="rId5" Type="http://schemas.openxmlformats.org/officeDocument/2006/relationships/tags" Target="../tags/tag77.xml"/><Relationship Id="rId4" Type="http://schemas.openxmlformats.org/officeDocument/2006/relationships/image" Target="../media/image37.png"/><Relationship Id="rId3" Type="http://schemas.openxmlformats.org/officeDocument/2006/relationships/tags" Target="../tags/tag76.xml"/><Relationship Id="rId2" Type="http://schemas.openxmlformats.org/officeDocument/2006/relationships/image" Target="../media/image2.png"/><Relationship Id="rId1" Type="http://schemas.openxmlformats.org/officeDocument/2006/relationships/image" Target="../media/image25.jpeg"/></Relationships>
</file>

<file path=ppt/slides/_rels/slide37.xml.rels><?xml version="1.0" encoding="UTF-8" standalone="yes"?>
<Relationships xmlns="http://schemas.openxmlformats.org/package/2006/relationships"><Relationship Id="rId6" Type="http://schemas.openxmlformats.org/officeDocument/2006/relationships/notesSlide" Target="../notesSlides/notesSlide18.xml"/><Relationship Id="rId5" Type="http://schemas.openxmlformats.org/officeDocument/2006/relationships/slideLayout" Target="../slideLayouts/slideLayout3.xml"/><Relationship Id="rId4" Type="http://schemas.openxmlformats.org/officeDocument/2006/relationships/image" Target="../media/image39.png"/><Relationship Id="rId3" Type="http://schemas.openxmlformats.org/officeDocument/2006/relationships/tags" Target="../tags/tag78.xml"/><Relationship Id="rId2" Type="http://schemas.openxmlformats.org/officeDocument/2006/relationships/image" Target="../media/image2.png"/><Relationship Id="rId1" Type="http://schemas.openxmlformats.org/officeDocument/2006/relationships/image" Target="../media/image25.jpeg"/></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3.jpeg"/></Relationships>
</file>

<file path=ppt/slides/_rels/slide39.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tags" Target="../tags/tag80.xml"/><Relationship Id="rId4" Type="http://schemas.openxmlformats.org/officeDocument/2006/relationships/image" Target="../media/image41.png"/><Relationship Id="rId3" Type="http://schemas.openxmlformats.org/officeDocument/2006/relationships/tags" Target="../tags/tag79.xml"/><Relationship Id="rId2" Type="http://schemas.openxmlformats.org/officeDocument/2006/relationships/image" Target="../media/image2.png"/><Relationship Id="rId1" Type="http://schemas.openxmlformats.org/officeDocument/2006/relationships/image" Target="../media/image40.jpeg"/></Relationships>
</file>

<file path=ppt/slides/_rels/slide4.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image" Target="../media/image3.jpeg"/></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png"/><Relationship Id="rId1" Type="http://schemas.openxmlformats.org/officeDocument/2006/relationships/image" Target="../media/image40.jpeg"/></Relationships>
</file>

<file path=ppt/slides/_rels/slide41.xml.rels><?xml version="1.0" encoding="UTF-8" standalone="yes"?>
<Relationships xmlns="http://schemas.openxmlformats.org/package/2006/relationships"><Relationship Id="rId9" Type="http://schemas.openxmlformats.org/officeDocument/2006/relationships/tags" Target="../tags/tag84.xml"/><Relationship Id="rId8" Type="http://schemas.openxmlformats.org/officeDocument/2006/relationships/image" Target="../media/image45.png"/><Relationship Id="rId7" Type="http://schemas.openxmlformats.org/officeDocument/2006/relationships/tags" Target="../tags/tag83.xml"/><Relationship Id="rId6" Type="http://schemas.openxmlformats.org/officeDocument/2006/relationships/image" Target="../media/image44.png"/><Relationship Id="rId5" Type="http://schemas.openxmlformats.org/officeDocument/2006/relationships/tags" Target="../tags/tag82.xml"/><Relationship Id="rId4" Type="http://schemas.openxmlformats.org/officeDocument/2006/relationships/image" Target="../media/image43.png"/><Relationship Id="rId3" Type="http://schemas.openxmlformats.org/officeDocument/2006/relationships/tags" Target="../tags/tag81.xml"/><Relationship Id="rId2" Type="http://schemas.openxmlformats.org/officeDocument/2006/relationships/image" Target="../media/image2.png"/><Relationship Id="rId11" Type="http://schemas.openxmlformats.org/officeDocument/2006/relationships/slideLayout" Target="../slideLayouts/slideLayout2.xml"/><Relationship Id="rId10" Type="http://schemas.openxmlformats.org/officeDocument/2006/relationships/image" Target="../media/image46.png"/><Relationship Id="rId1" Type="http://schemas.openxmlformats.org/officeDocument/2006/relationships/image" Target="../media/image40.jpeg"/></Relationships>
</file>

<file path=ppt/slides/_rels/slide42.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tags" Target="../tags/tag86.xml"/><Relationship Id="rId4" Type="http://schemas.openxmlformats.org/officeDocument/2006/relationships/image" Target="../media/image47.png"/><Relationship Id="rId3" Type="http://schemas.openxmlformats.org/officeDocument/2006/relationships/tags" Target="../tags/tag85.xml"/><Relationship Id="rId2" Type="http://schemas.openxmlformats.org/officeDocument/2006/relationships/image" Target="../media/image2.png"/><Relationship Id="rId1" Type="http://schemas.openxmlformats.org/officeDocument/2006/relationships/image" Target="../media/image40.jpeg"/></Relationships>
</file>

<file path=ppt/slides/_rels/slide43.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tags" Target="../tags/tag88.xml"/><Relationship Id="rId4" Type="http://schemas.openxmlformats.org/officeDocument/2006/relationships/image" Target="../media/image49.png"/><Relationship Id="rId3" Type="http://schemas.openxmlformats.org/officeDocument/2006/relationships/tags" Target="../tags/tag87.xml"/><Relationship Id="rId2" Type="http://schemas.openxmlformats.org/officeDocument/2006/relationships/image" Target="../media/image2.png"/><Relationship Id="rId1" Type="http://schemas.openxmlformats.org/officeDocument/2006/relationships/image" Target="../media/image40.jpeg"/></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3.jpeg"/></Relationships>
</file>

<file path=ppt/slides/_rels/slide45.xml.rels><?xml version="1.0" encoding="UTF-8" standalone="yes"?>
<Relationships xmlns="http://schemas.openxmlformats.org/package/2006/relationships"><Relationship Id="rId5" Type="http://schemas.openxmlformats.org/officeDocument/2006/relationships/notesSlide" Target="../notesSlides/notesSlide19.xml"/><Relationship Id="rId4" Type="http://schemas.openxmlformats.org/officeDocument/2006/relationships/slideLayout" Target="../slideLayouts/slideLayout9.xml"/><Relationship Id="rId3" Type="http://schemas.openxmlformats.org/officeDocument/2006/relationships/tags" Target="../tags/tag89.xml"/><Relationship Id="rId2" Type="http://schemas.openxmlformats.org/officeDocument/2006/relationships/image" Target="../media/image2.png"/><Relationship Id="rId1" Type="http://schemas.openxmlformats.org/officeDocument/2006/relationships/image" Target="../media/image51.jpeg"/></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1.jpeg"/></Relationships>
</file>

<file path=ppt/slides/_rels/slide5.xml.rels><?xml version="1.0" encoding="UTF-8" standalone="yes"?>
<Relationships xmlns="http://schemas.openxmlformats.org/package/2006/relationships"><Relationship Id="rId9" Type="http://schemas.openxmlformats.org/officeDocument/2006/relationships/image" Target="../media/image7.png"/><Relationship Id="rId8" Type="http://schemas.openxmlformats.org/officeDocument/2006/relationships/tags" Target="../tags/tag43.xml"/><Relationship Id="rId7" Type="http://schemas.openxmlformats.org/officeDocument/2006/relationships/tags" Target="../tags/tag42.xml"/><Relationship Id="rId6" Type="http://schemas.openxmlformats.org/officeDocument/2006/relationships/tags" Target="../tags/tag41.xml"/><Relationship Id="rId5" Type="http://schemas.openxmlformats.org/officeDocument/2006/relationships/tags" Target="../tags/tag40.xml"/><Relationship Id="rId4" Type="http://schemas.openxmlformats.org/officeDocument/2006/relationships/image" Target="../media/image6.png"/><Relationship Id="rId3" Type="http://schemas.openxmlformats.org/officeDocument/2006/relationships/tags" Target="../tags/tag39.xml"/><Relationship Id="rId2" Type="http://schemas.openxmlformats.org/officeDocument/2006/relationships/image" Target="../media/image2.png"/><Relationship Id="rId13" Type="http://schemas.openxmlformats.org/officeDocument/2006/relationships/slideLayout" Target="../slideLayouts/slideLayout2.xml"/><Relationship Id="rId12" Type="http://schemas.openxmlformats.org/officeDocument/2006/relationships/tags" Target="../tags/tag45.xml"/><Relationship Id="rId11" Type="http://schemas.openxmlformats.org/officeDocument/2006/relationships/image" Target="../media/image8.png"/><Relationship Id="rId10" Type="http://schemas.openxmlformats.org/officeDocument/2006/relationships/tags" Target="../tags/tag44.xml"/><Relationship Id="rId1" Type="http://schemas.openxmlformats.org/officeDocument/2006/relationships/image" Target="../media/image3.jpeg"/></Relationships>
</file>

<file path=ppt/slides/_rels/slide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image" Target="../media/image3.jpeg"/></Relationships>
</file>

<file path=ppt/slides/_rels/slide7.xml.rels><?xml version="1.0" encoding="UTF-8" standalone="yes"?>
<Relationships xmlns="http://schemas.openxmlformats.org/package/2006/relationships"><Relationship Id="rId9" Type="http://schemas.openxmlformats.org/officeDocument/2006/relationships/image" Target="../media/image11.png"/><Relationship Id="rId8" Type="http://schemas.openxmlformats.org/officeDocument/2006/relationships/tags" Target="../tags/tag50.xml"/><Relationship Id="rId7" Type="http://schemas.openxmlformats.org/officeDocument/2006/relationships/tags" Target="../tags/tag49.xml"/><Relationship Id="rId6" Type="http://schemas.openxmlformats.org/officeDocument/2006/relationships/tags" Target="../tags/tag48.xml"/><Relationship Id="rId5" Type="http://schemas.openxmlformats.org/officeDocument/2006/relationships/tags" Target="../tags/tag47.xml"/><Relationship Id="rId4" Type="http://schemas.openxmlformats.org/officeDocument/2006/relationships/image" Target="../media/image10.png"/><Relationship Id="rId3" Type="http://schemas.openxmlformats.org/officeDocument/2006/relationships/tags" Target="../tags/tag46.xml"/><Relationship Id="rId2" Type="http://schemas.openxmlformats.org/officeDocument/2006/relationships/image" Target="../media/image2.png"/><Relationship Id="rId11" Type="http://schemas.openxmlformats.org/officeDocument/2006/relationships/slideLayout" Target="../slideLayouts/slideLayout2.xml"/><Relationship Id="rId10" Type="http://schemas.openxmlformats.org/officeDocument/2006/relationships/tags" Target="../tags/tag51.xml"/><Relationship Id="rId1" Type="http://schemas.openxmlformats.org/officeDocument/2006/relationships/image" Target="../media/image3.jpeg"/></Relationships>
</file>

<file path=ppt/slides/_rels/slide8.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ags" Target="../tags/tag52.xml"/><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image" Target="../media/image3.jpeg"/></Relationships>
</file>

<file path=ppt/slides/_rels/slide9.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tags" Target="../tags/tag54.xml"/><Relationship Id="rId4" Type="http://schemas.openxmlformats.org/officeDocument/2006/relationships/image" Target="../media/image13.png"/><Relationship Id="rId3" Type="http://schemas.openxmlformats.org/officeDocument/2006/relationships/tags" Target="../tags/tag53.xml"/><Relationship Id="rId2" Type="http://schemas.openxmlformats.org/officeDocument/2006/relationships/image" Target="../media/image2.png"/><Relationship Id="rId1" Type="http://schemas.openxmlformats.org/officeDocument/2006/relationships/image" Target="../media/image3.jpe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3" name="矩形 2"/>
          <p:cNvSpPr/>
          <p:nvPr/>
        </p:nvSpPr>
        <p:spPr>
          <a:xfrm>
            <a:off x="423545" y="379095"/>
            <a:ext cx="11411585" cy="6099810"/>
          </a:xfrm>
          <a:prstGeom prst="rect">
            <a:avLst/>
          </a:prstGeom>
          <a:solidFill>
            <a:srgbClr val="FFFFFF">
              <a:alpha val="44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1" name="矩形 50"/>
          <p:cNvSpPr/>
          <p:nvPr/>
        </p:nvSpPr>
        <p:spPr>
          <a:xfrm>
            <a:off x="-2359660" y="2047875"/>
            <a:ext cx="14124305" cy="2306955"/>
          </a:xfrm>
          <a:prstGeom prst="rect">
            <a:avLst/>
          </a:prstGeom>
        </p:spPr>
        <p:txBody>
          <a:bodyPr wrap="square">
            <a:spAutoFit/>
          </a:bodyPr>
          <a:lstStyle/>
          <a:p>
            <a:pPr algn="ctr">
              <a:lnSpc>
                <a:spcPct val="120000"/>
              </a:lnSpc>
            </a:pPr>
            <a:r>
              <a:rPr lang="en-US" altLang="zh-CN" sz="6000" b="1" dirty="0">
                <a:solidFill>
                  <a:schemeClr val="accent6"/>
                </a:solidFill>
                <a:latin typeface="方正小标宋_GBK" panose="02000000000000000000" charset="-122"/>
                <a:ea typeface="方正小标宋_GBK" panose="02000000000000000000" charset="-122"/>
                <a:cs typeface="方正小标宋_GBK" panose="02000000000000000000" charset="-122"/>
              </a:rPr>
              <a:t>              </a:t>
            </a:r>
            <a:r>
              <a:rPr lang="zh-CN" altLang="en-US" sz="6000" b="1" dirty="0">
                <a:solidFill>
                  <a:schemeClr val="accent6"/>
                </a:solidFill>
                <a:latin typeface="微软雅黑" panose="020B0503020204020204" charset="-122"/>
                <a:ea typeface="微软雅黑" panose="020B0503020204020204" charset="-122"/>
                <a:cs typeface="微软雅黑" panose="020B0503020204020204" charset="-122"/>
              </a:rPr>
              <a:t>晴空蔚海</a:t>
            </a:r>
            <a:endParaRPr lang="zh-CN" altLang="en-US" sz="6000" b="1" dirty="0">
              <a:solidFill>
                <a:schemeClr val="accent6"/>
              </a:solidFill>
              <a:latin typeface="微软雅黑" panose="020B0503020204020204" charset="-122"/>
              <a:ea typeface="微软雅黑" panose="020B0503020204020204" charset="-122"/>
              <a:cs typeface="微软雅黑" panose="020B0503020204020204" charset="-122"/>
            </a:endParaRPr>
          </a:p>
          <a:p>
            <a:pPr algn="r">
              <a:lnSpc>
                <a:spcPct val="120000"/>
              </a:lnSpc>
            </a:pPr>
            <a:r>
              <a:rPr lang="en-US" altLang="zh-CN" sz="6000" b="1" dirty="0">
                <a:solidFill>
                  <a:schemeClr val="accent6"/>
                </a:solidFill>
                <a:latin typeface="微软雅黑" panose="020B0503020204020204" charset="-122"/>
                <a:ea typeface="微软雅黑" panose="020B0503020204020204" charset="-122"/>
                <a:cs typeface="微软雅黑" panose="020B0503020204020204" charset="-122"/>
              </a:rPr>
              <a:t>                  —</a:t>
            </a:r>
            <a:r>
              <a:rPr lang="en-US" altLang="zh-CN" sz="4000" b="1" dirty="0">
                <a:solidFill>
                  <a:schemeClr val="accent6"/>
                </a:solidFill>
                <a:latin typeface="微软雅黑" panose="020B0503020204020204" charset="-122"/>
                <a:ea typeface="微软雅黑" panose="020B0503020204020204" charset="-122"/>
                <a:cs typeface="微软雅黑" panose="020B0503020204020204" charset="-122"/>
              </a:rPr>
              <a:t>前后端分离的核污染宣传网站</a:t>
            </a:r>
            <a:endParaRPr lang="en-US" altLang="zh-CN" sz="4000" b="1" dirty="0">
              <a:solidFill>
                <a:schemeClr val="accent6"/>
              </a:solidFill>
              <a:latin typeface="微软雅黑" panose="020B0503020204020204" charset="-122"/>
              <a:ea typeface="微软雅黑" panose="020B0503020204020204" charset="-122"/>
              <a:cs typeface="微软雅黑" panose="020B0503020204020204" charset="-122"/>
            </a:endParaRPr>
          </a:p>
        </p:txBody>
      </p:sp>
      <p:grpSp>
        <p:nvGrpSpPr>
          <p:cNvPr id="61" name="组合 60"/>
          <p:cNvGrpSpPr/>
          <p:nvPr/>
        </p:nvGrpSpPr>
        <p:grpSpPr>
          <a:xfrm>
            <a:off x="584200" y="4699635"/>
            <a:ext cx="7299960" cy="2282824"/>
            <a:chOff x="3848097" y="5435043"/>
            <a:chExt cx="6618385" cy="2192070"/>
          </a:xfrm>
        </p:grpSpPr>
        <p:sp>
          <p:nvSpPr>
            <p:cNvPr id="59" name="矩形 58"/>
            <p:cNvSpPr/>
            <p:nvPr/>
          </p:nvSpPr>
          <p:spPr>
            <a:xfrm>
              <a:off x="4333422" y="5435043"/>
              <a:ext cx="6133060" cy="2192070"/>
            </a:xfrm>
            <a:prstGeom prst="rect">
              <a:avLst/>
            </a:prstGeom>
            <a:noFill/>
            <a:ln>
              <a:noFill/>
            </a:ln>
          </p:spPr>
          <p:txBody>
            <a:bodyPr wrap="none">
              <a:noAutofit/>
            </a:bodyPr>
            <a:lstStyle/>
            <a:p>
              <a:pPr algn="l">
                <a:lnSpc>
                  <a:spcPct val="120000"/>
                </a:lnSpc>
              </a:pPr>
              <a:r>
                <a:rPr lang="zh-CN" altLang="en-US" sz="2400" b="1" dirty="0">
                  <a:solidFill>
                    <a:schemeClr val="tx1"/>
                  </a:solidFill>
                  <a:latin typeface="微软雅黑" panose="020B0503020204020204" charset="-122"/>
                  <a:ea typeface="微软雅黑" panose="020B0503020204020204" charset="-122"/>
                  <a:cs typeface="微软雅黑" panose="020B0503020204020204" charset="-122"/>
                </a:rPr>
                <a:t>小组名称：LFZW</a:t>
              </a:r>
              <a:endParaRPr lang="zh-CN" altLang="en-US" sz="2400" b="1" dirty="0">
                <a:solidFill>
                  <a:schemeClr val="tx1"/>
                </a:solidFill>
                <a:latin typeface="微软雅黑" panose="020B0503020204020204" charset="-122"/>
                <a:ea typeface="微软雅黑" panose="020B0503020204020204" charset="-122"/>
                <a:cs typeface="微软雅黑" panose="020B0503020204020204" charset="-122"/>
              </a:endParaRPr>
            </a:p>
            <a:p>
              <a:pPr algn="l">
                <a:lnSpc>
                  <a:spcPct val="120000"/>
                </a:lnSpc>
              </a:pPr>
              <a:endParaRPr lang="zh-CN" altLang="en-US" sz="2400" b="1" dirty="0">
                <a:solidFill>
                  <a:schemeClr val="tx1"/>
                </a:solidFill>
                <a:latin typeface="微软雅黑" panose="020B0503020204020204" charset="-122"/>
                <a:ea typeface="微软雅黑" panose="020B0503020204020204" charset="-122"/>
                <a:cs typeface="微软雅黑" panose="020B0503020204020204" charset="-122"/>
              </a:endParaRPr>
            </a:p>
          </p:txBody>
        </p:sp>
        <p:sp>
          <p:nvSpPr>
            <p:cNvPr id="60" name="graduation-cap_16905"/>
            <p:cNvSpPr>
              <a:spLocks noChangeAspect="1"/>
            </p:cNvSpPr>
            <p:nvPr/>
          </p:nvSpPr>
          <p:spPr bwMode="auto">
            <a:xfrm>
              <a:off x="3848097" y="5558050"/>
              <a:ext cx="485325" cy="290244"/>
            </a:xfrm>
            <a:custGeom>
              <a:avLst/>
              <a:gdLst>
                <a:gd name="connsiteX0" fmla="*/ 82550 w 331788"/>
                <a:gd name="connsiteY0" fmla="*/ 117475 h 198438"/>
                <a:gd name="connsiteX1" fmla="*/ 165100 w 331788"/>
                <a:gd name="connsiteY1" fmla="*/ 157163 h 198438"/>
                <a:gd name="connsiteX2" fmla="*/ 247650 w 331788"/>
                <a:gd name="connsiteY2" fmla="*/ 117475 h 198438"/>
                <a:gd name="connsiteX3" fmla="*/ 247650 w 331788"/>
                <a:gd name="connsiteY3" fmla="*/ 157163 h 198438"/>
                <a:gd name="connsiteX4" fmla="*/ 165100 w 331788"/>
                <a:gd name="connsiteY4" fmla="*/ 198438 h 198438"/>
                <a:gd name="connsiteX5" fmla="*/ 82550 w 331788"/>
                <a:gd name="connsiteY5" fmla="*/ 157163 h 198438"/>
                <a:gd name="connsiteX6" fmla="*/ 20638 w 331788"/>
                <a:gd name="connsiteY6" fmla="*/ 82550 h 198438"/>
                <a:gd name="connsiteX7" fmla="*/ 24606 w 331788"/>
                <a:gd name="connsiteY7" fmla="*/ 86447 h 198438"/>
                <a:gd name="connsiteX8" fmla="*/ 24606 w 331788"/>
                <a:gd name="connsiteY8" fmla="*/ 150091 h 198438"/>
                <a:gd name="connsiteX9" fmla="*/ 28575 w 331788"/>
                <a:gd name="connsiteY9" fmla="*/ 157885 h 198438"/>
                <a:gd name="connsiteX10" fmla="*/ 24606 w 331788"/>
                <a:gd name="connsiteY10" fmla="*/ 164379 h 198438"/>
                <a:gd name="connsiteX11" fmla="*/ 24606 w 331788"/>
                <a:gd name="connsiteY11" fmla="*/ 178667 h 198438"/>
                <a:gd name="connsiteX12" fmla="*/ 20638 w 331788"/>
                <a:gd name="connsiteY12" fmla="*/ 182563 h 198438"/>
                <a:gd name="connsiteX13" fmla="*/ 16669 w 331788"/>
                <a:gd name="connsiteY13" fmla="*/ 178667 h 198438"/>
                <a:gd name="connsiteX14" fmla="*/ 16669 w 331788"/>
                <a:gd name="connsiteY14" fmla="*/ 164379 h 198438"/>
                <a:gd name="connsiteX15" fmla="*/ 12700 w 331788"/>
                <a:gd name="connsiteY15" fmla="*/ 157885 h 198438"/>
                <a:gd name="connsiteX16" fmla="*/ 16669 w 331788"/>
                <a:gd name="connsiteY16" fmla="*/ 150091 h 198438"/>
                <a:gd name="connsiteX17" fmla="*/ 16669 w 331788"/>
                <a:gd name="connsiteY17" fmla="*/ 86447 h 198438"/>
                <a:gd name="connsiteX18" fmla="*/ 20638 w 331788"/>
                <a:gd name="connsiteY18" fmla="*/ 82550 h 198438"/>
                <a:gd name="connsiteX19" fmla="*/ 165100 w 331788"/>
                <a:gd name="connsiteY19" fmla="*/ 58738 h 198438"/>
                <a:gd name="connsiteX20" fmla="*/ 152400 w 331788"/>
                <a:gd name="connsiteY20" fmla="*/ 66676 h 198438"/>
                <a:gd name="connsiteX21" fmla="*/ 165100 w 331788"/>
                <a:gd name="connsiteY21" fmla="*/ 74614 h 198438"/>
                <a:gd name="connsiteX22" fmla="*/ 177800 w 331788"/>
                <a:gd name="connsiteY22" fmla="*/ 66676 h 198438"/>
                <a:gd name="connsiteX23" fmla="*/ 165100 w 331788"/>
                <a:gd name="connsiteY23" fmla="*/ 58738 h 198438"/>
                <a:gd name="connsiteX24" fmla="*/ 165100 w 331788"/>
                <a:gd name="connsiteY24" fmla="*/ 0 h 198438"/>
                <a:gd name="connsiteX25" fmla="*/ 331788 w 331788"/>
                <a:gd name="connsiteY25" fmla="*/ 66675 h 198438"/>
                <a:gd name="connsiteX26" fmla="*/ 165100 w 331788"/>
                <a:gd name="connsiteY26" fmla="*/ 149225 h 198438"/>
                <a:gd name="connsiteX27" fmla="*/ 0 w 331788"/>
                <a:gd name="connsiteY27" fmla="*/ 66675 h 198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31788" h="198438">
                  <a:moveTo>
                    <a:pt x="82550" y="117475"/>
                  </a:moveTo>
                  <a:lnTo>
                    <a:pt x="165100" y="157163"/>
                  </a:lnTo>
                  <a:lnTo>
                    <a:pt x="247650" y="117475"/>
                  </a:lnTo>
                  <a:lnTo>
                    <a:pt x="247650" y="157163"/>
                  </a:lnTo>
                  <a:lnTo>
                    <a:pt x="165100" y="198438"/>
                  </a:lnTo>
                  <a:lnTo>
                    <a:pt x="82550" y="157163"/>
                  </a:lnTo>
                  <a:close/>
                  <a:moveTo>
                    <a:pt x="20638" y="82550"/>
                  </a:moveTo>
                  <a:cubicBezTo>
                    <a:pt x="23283" y="82550"/>
                    <a:pt x="24606" y="85148"/>
                    <a:pt x="24606" y="86447"/>
                  </a:cubicBezTo>
                  <a:cubicBezTo>
                    <a:pt x="24606" y="86447"/>
                    <a:pt x="24606" y="86447"/>
                    <a:pt x="24606" y="150091"/>
                  </a:cubicBezTo>
                  <a:cubicBezTo>
                    <a:pt x="27252" y="151390"/>
                    <a:pt x="28575" y="153988"/>
                    <a:pt x="28575" y="157885"/>
                  </a:cubicBezTo>
                  <a:cubicBezTo>
                    <a:pt x="28575" y="160482"/>
                    <a:pt x="27252" y="163080"/>
                    <a:pt x="24606" y="164379"/>
                  </a:cubicBezTo>
                  <a:cubicBezTo>
                    <a:pt x="24606" y="164379"/>
                    <a:pt x="24606" y="164379"/>
                    <a:pt x="24606" y="178667"/>
                  </a:cubicBezTo>
                  <a:cubicBezTo>
                    <a:pt x="24606" y="181264"/>
                    <a:pt x="23283" y="182563"/>
                    <a:pt x="20638" y="182563"/>
                  </a:cubicBezTo>
                  <a:cubicBezTo>
                    <a:pt x="17992" y="182563"/>
                    <a:pt x="16669" y="181264"/>
                    <a:pt x="16669" y="178667"/>
                  </a:cubicBezTo>
                  <a:cubicBezTo>
                    <a:pt x="16669" y="178667"/>
                    <a:pt x="16669" y="178667"/>
                    <a:pt x="16669" y="164379"/>
                  </a:cubicBezTo>
                  <a:cubicBezTo>
                    <a:pt x="14023" y="163080"/>
                    <a:pt x="12700" y="160482"/>
                    <a:pt x="12700" y="157885"/>
                  </a:cubicBezTo>
                  <a:cubicBezTo>
                    <a:pt x="12700" y="153988"/>
                    <a:pt x="14023" y="151390"/>
                    <a:pt x="16669" y="150091"/>
                  </a:cubicBezTo>
                  <a:cubicBezTo>
                    <a:pt x="16669" y="150091"/>
                    <a:pt x="16669" y="150091"/>
                    <a:pt x="16669" y="86447"/>
                  </a:cubicBezTo>
                  <a:cubicBezTo>
                    <a:pt x="16669" y="85148"/>
                    <a:pt x="17992" y="82550"/>
                    <a:pt x="20638" y="82550"/>
                  </a:cubicBezTo>
                  <a:close/>
                  <a:moveTo>
                    <a:pt x="165100" y="58738"/>
                  </a:moveTo>
                  <a:cubicBezTo>
                    <a:pt x="158086" y="58738"/>
                    <a:pt x="152400" y="62292"/>
                    <a:pt x="152400" y="66676"/>
                  </a:cubicBezTo>
                  <a:cubicBezTo>
                    <a:pt x="152400" y="71060"/>
                    <a:pt x="158086" y="74614"/>
                    <a:pt x="165100" y="74614"/>
                  </a:cubicBezTo>
                  <a:cubicBezTo>
                    <a:pt x="172114" y="74614"/>
                    <a:pt x="177800" y="71060"/>
                    <a:pt x="177800" y="66676"/>
                  </a:cubicBezTo>
                  <a:cubicBezTo>
                    <a:pt x="177800" y="62292"/>
                    <a:pt x="172114" y="58738"/>
                    <a:pt x="165100" y="58738"/>
                  </a:cubicBezTo>
                  <a:close/>
                  <a:moveTo>
                    <a:pt x="165100" y="0"/>
                  </a:moveTo>
                  <a:lnTo>
                    <a:pt x="331788" y="66675"/>
                  </a:lnTo>
                  <a:lnTo>
                    <a:pt x="165100" y="149225"/>
                  </a:lnTo>
                  <a:lnTo>
                    <a:pt x="0" y="66675"/>
                  </a:lnTo>
                  <a:close/>
                </a:path>
              </a:pathLst>
            </a:custGeom>
            <a:solidFill>
              <a:schemeClr val="accent6"/>
            </a:solidFill>
            <a:ln>
              <a:noFill/>
            </a:ln>
          </p:spPr>
        </p:sp>
      </p:grpSp>
      <p:pic>
        <p:nvPicPr>
          <p:cNvPr id="4" name="图片 3" descr="67642f81c4b9dd15051af51f0b1cd48"/>
          <p:cNvPicPr>
            <a:picLocks noChangeAspect="1"/>
          </p:cNvPicPr>
          <p:nvPr/>
        </p:nvPicPr>
        <p:blipFill>
          <a:blip r:embed="rId2"/>
          <a:stretch>
            <a:fillRect/>
          </a:stretch>
        </p:blipFill>
        <p:spPr>
          <a:xfrm>
            <a:off x="4605655" y="1182370"/>
            <a:ext cx="2981325" cy="866775"/>
          </a:xfrm>
          <a:prstGeom prst="rect">
            <a:avLst/>
          </a:prstGeom>
        </p:spPr>
      </p:pic>
      <p:sp>
        <p:nvSpPr>
          <p:cNvPr id="2" name="文本框 1"/>
          <p:cNvSpPr txBox="1"/>
          <p:nvPr/>
        </p:nvSpPr>
        <p:spPr>
          <a:xfrm>
            <a:off x="1119505" y="5285740"/>
            <a:ext cx="5885180" cy="903605"/>
          </a:xfrm>
          <a:prstGeom prst="rect">
            <a:avLst/>
          </a:prstGeom>
          <a:noFill/>
        </p:spPr>
        <p:txBody>
          <a:bodyPr wrap="square" rtlCol="0">
            <a:spAutoFit/>
          </a:bodyPr>
          <a:p>
            <a:pPr algn="l">
              <a:lnSpc>
                <a:spcPct val="120000"/>
              </a:lnSpc>
            </a:pPr>
            <a:r>
              <a:rPr lang="zh-CN" altLang="en-US" sz="2400" b="1" dirty="0">
                <a:latin typeface="微软雅黑" panose="020B0503020204020204" charset="-122"/>
                <a:ea typeface="微软雅黑" panose="020B0503020204020204" charset="-122"/>
                <a:cs typeface="微软雅黑" panose="020B0503020204020204" charset="-122"/>
                <a:sym typeface="+mn-ea"/>
              </a:rPr>
              <a:t>小组成员：</a:t>
            </a:r>
            <a:r>
              <a:rPr lang="zh-CN" altLang="en-US" sz="2400" b="1" dirty="0">
                <a:latin typeface="微软雅黑" panose="020B0503020204020204" charset="-122"/>
                <a:ea typeface="微软雅黑" panose="020B0503020204020204" charset="-122"/>
                <a:cs typeface="微软雅黑" panose="020B0503020204020204" charset="-122"/>
                <a:sym typeface="+mn-ea"/>
              </a:rPr>
              <a:t>梁晓储</a:t>
            </a:r>
            <a:r>
              <a:rPr lang="en-US" altLang="zh-CN" sz="2400" b="1" dirty="0">
                <a:latin typeface="微软雅黑" panose="020B0503020204020204" charset="-122"/>
                <a:ea typeface="微软雅黑" panose="020B0503020204020204" charset="-122"/>
                <a:cs typeface="微软雅黑" panose="020B0503020204020204" charset="-122"/>
                <a:sym typeface="+mn-ea"/>
              </a:rPr>
              <a:t>   </a:t>
            </a:r>
            <a:r>
              <a:rPr lang="zh-CN" altLang="en-US" sz="2400" b="1" dirty="0">
                <a:latin typeface="微软雅黑" panose="020B0503020204020204" charset="-122"/>
                <a:ea typeface="微软雅黑" panose="020B0503020204020204" charset="-122"/>
                <a:cs typeface="微软雅黑" panose="020B0503020204020204" charset="-122"/>
                <a:sym typeface="+mn-ea"/>
              </a:rPr>
              <a:t>方奕</a:t>
            </a:r>
            <a:r>
              <a:rPr lang="en-US" altLang="zh-CN" sz="2400" b="1" dirty="0">
                <a:latin typeface="微软雅黑" panose="020B0503020204020204" charset="-122"/>
                <a:ea typeface="微软雅黑" panose="020B0503020204020204" charset="-122"/>
                <a:cs typeface="微软雅黑" panose="020B0503020204020204" charset="-122"/>
                <a:sym typeface="+mn-ea"/>
              </a:rPr>
              <a:t>  </a:t>
            </a:r>
            <a:r>
              <a:rPr lang="zh-CN" altLang="en-US" sz="2400" b="1" dirty="0">
                <a:latin typeface="微软雅黑" panose="020B0503020204020204" charset="-122"/>
                <a:ea typeface="微软雅黑" panose="020B0503020204020204" charset="-122"/>
                <a:cs typeface="微软雅黑" panose="020B0503020204020204" charset="-122"/>
                <a:sym typeface="+mn-ea"/>
              </a:rPr>
              <a:t>张昊星</a:t>
            </a:r>
            <a:r>
              <a:rPr lang="en-US" altLang="zh-CN" sz="2400" b="1" dirty="0">
                <a:latin typeface="微软雅黑" panose="020B0503020204020204" charset="-122"/>
                <a:ea typeface="微软雅黑" panose="020B0503020204020204" charset="-122"/>
                <a:cs typeface="微软雅黑" panose="020B0503020204020204" charset="-122"/>
                <a:sym typeface="+mn-ea"/>
              </a:rPr>
              <a:t>  </a:t>
            </a:r>
            <a:r>
              <a:rPr lang="zh-CN" altLang="en-US" sz="2400" b="1" dirty="0">
                <a:latin typeface="微软雅黑" panose="020B0503020204020204" charset="-122"/>
                <a:ea typeface="微软雅黑" panose="020B0503020204020204" charset="-122"/>
                <a:cs typeface="微软雅黑" panose="020B0503020204020204" charset="-122"/>
                <a:sym typeface="+mn-ea"/>
              </a:rPr>
              <a:t>王思宇</a:t>
            </a:r>
            <a:endParaRPr lang="zh-CN" altLang="en-US" sz="2400" b="1" dirty="0">
              <a:solidFill>
                <a:schemeClr val="tx1"/>
              </a:solidFill>
              <a:latin typeface="微软雅黑" panose="020B0503020204020204" charset="-122"/>
              <a:ea typeface="微软雅黑" panose="020B0503020204020204" charset="-122"/>
              <a:cs typeface="微软雅黑" panose="020B0503020204020204" charset="-122"/>
            </a:endParaRPr>
          </a:p>
          <a:p>
            <a:endParaRPr lang="zh-CN" altLang="en-US" sz="240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3" name="矩形 2"/>
          <p:cNvSpPr/>
          <p:nvPr/>
        </p:nvSpPr>
        <p:spPr>
          <a:xfrm>
            <a:off x="389890" y="379095"/>
            <a:ext cx="11411585" cy="6099810"/>
          </a:xfrm>
          <a:prstGeom prst="rect">
            <a:avLst/>
          </a:prstGeom>
          <a:solidFill>
            <a:schemeClr val="bg1">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lumMod val="85000"/>
                  <a:lumOff val="15000"/>
                </a:schemeClr>
              </a:solidFill>
              <a:latin typeface="+mj-lt"/>
              <a:cs typeface="+mj-lt"/>
            </a:endParaRPr>
          </a:p>
        </p:txBody>
      </p:sp>
      <p:sp>
        <p:nvSpPr>
          <p:cNvPr id="58" name="矩形 57"/>
          <p:cNvSpPr/>
          <p:nvPr/>
        </p:nvSpPr>
        <p:spPr>
          <a:xfrm>
            <a:off x="374015" y="708660"/>
            <a:ext cx="216535" cy="626745"/>
          </a:xfrm>
          <a:prstGeom prst="rect">
            <a:avLst/>
          </a:prstGeom>
          <a:solidFill>
            <a:srgbClr val="014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lumMod val="85000"/>
                  <a:lumOff val="15000"/>
                </a:schemeClr>
              </a:solidFill>
              <a:latin typeface="+mj-lt"/>
              <a:cs typeface="+mj-lt"/>
            </a:endParaRPr>
          </a:p>
        </p:txBody>
      </p:sp>
      <p:pic>
        <p:nvPicPr>
          <p:cNvPr id="15" name="图片 14" descr="67642f81c4b9dd15051af51f0b1cd48"/>
          <p:cNvPicPr>
            <a:picLocks noChangeAspect="1"/>
          </p:cNvPicPr>
          <p:nvPr/>
        </p:nvPicPr>
        <p:blipFill>
          <a:blip r:embed="rId2"/>
          <a:stretch>
            <a:fillRect/>
          </a:stretch>
        </p:blipFill>
        <p:spPr>
          <a:xfrm>
            <a:off x="9695180" y="122555"/>
            <a:ext cx="2313305" cy="672465"/>
          </a:xfrm>
          <a:prstGeom prst="rect">
            <a:avLst/>
          </a:prstGeom>
        </p:spPr>
      </p:pic>
      <p:sp>
        <p:nvSpPr>
          <p:cNvPr id="16" name="文本框 15"/>
          <p:cNvSpPr txBox="1"/>
          <p:nvPr/>
        </p:nvSpPr>
        <p:spPr>
          <a:xfrm>
            <a:off x="-1388110" y="917575"/>
            <a:ext cx="4064000" cy="368300"/>
          </a:xfrm>
          <a:prstGeom prst="rect">
            <a:avLst/>
          </a:prstGeom>
          <a:noFill/>
        </p:spPr>
        <p:txBody>
          <a:bodyPr wrap="square" rtlCol="0">
            <a:spAutoFit/>
          </a:bodyPr>
          <a:p>
            <a:endParaRPr lang="zh-CN" altLang="en-US"/>
          </a:p>
        </p:txBody>
      </p:sp>
      <p:pic>
        <p:nvPicPr>
          <p:cNvPr id="4" name="图片 3"/>
          <p:cNvPicPr>
            <a:picLocks noChangeAspect="1"/>
          </p:cNvPicPr>
          <p:nvPr/>
        </p:nvPicPr>
        <p:blipFill>
          <a:blip r:embed="rId3"/>
          <a:stretch>
            <a:fillRect/>
          </a:stretch>
        </p:blipFill>
        <p:spPr>
          <a:xfrm>
            <a:off x="1952943" y="1614805"/>
            <a:ext cx="8286115" cy="3371850"/>
          </a:xfrm>
          <a:prstGeom prst="rect">
            <a:avLst/>
          </a:prstGeom>
        </p:spPr>
      </p:pic>
      <p:sp>
        <p:nvSpPr>
          <p:cNvPr id="5" name="文本框 4"/>
          <p:cNvSpPr txBox="1"/>
          <p:nvPr>
            <p:custDataLst>
              <p:tags r:id="rId4"/>
            </p:custDataLst>
          </p:nvPr>
        </p:nvSpPr>
        <p:spPr>
          <a:xfrm>
            <a:off x="762635" y="729615"/>
            <a:ext cx="1402080" cy="460375"/>
          </a:xfrm>
          <a:prstGeom prst="rect">
            <a:avLst/>
          </a:prstGeom>
          <a:noFill/>
        </p:spPr>
        <p:txBody>
          <a:bodyPr wrap="none" rtlCol="0">
            <a:spAutoFit/>
          </a:bodyPr>
          <a:p>
            <a:r>
              <a:rPr lang="zh-CN" altLang="en-US" sz="2400" b="1" dirty="0">
                <a:solidFill>
                  <a:schemeClr val="tx1">
                    <a:lumMod val="85000"/>
                    <a:lumOff val="15000"/>
                  </a:schemeClr>
                </a:solidFill>
                <a:latin typeface="微软雅黑" panose="020B0503020204020204" charset="-122"/>
                <a:ea typeface="微软雅黑" panose="020B0503020204020204" charset="-122"/>
              </a:rPr>
              <a:t>文章界面</a:t>
            </a:r>
            <a:endParaRPr lang="zh-CN" altLang="en-US" sz="2400" b="1" dirty="0">
              <a:solidFill>
                <a:schemeClr val="tx1">
                  <a:lumMod val="85000"/>
                  <a:lumOff val="15000"/>
                </a:schemeClr>
              </a:solidFill>
              <a:latin typeface="微软雅黑" panose="020B0503020204020204" charset="-122"/>
              <a:ea typeface="微软雅黑" panose="020B0503020204020204" charset="-122"/>
            </a:endParaRPr>
          </a:p>
        </p:txBody>
      </p:sp>
    </p:spTree>
  </p:cSld>
  <p:clrMapOvr>
    <a:masterClrMapping/>
  </p:clrMapOvr>
  <p:transition spd="slow">
    <p:wipe dir="r"/>
  </p:transition>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3" name="矩形 2"/>
          <p:cNvSpPr/>
          <p:nvPr/>
        </p:nvSpPr>
        <p:spPr>
          <a:xfrm>
            <a:off x="389890" y="379095"/>
            <a:ext cx="11411585" cy="6099810"/>
          </a:xfrm>
          <a:prstGeom prst="rect">
            <a:avLst/>
          </a:prstGeom>
          <a:solidFill>
            <a:schemeClr val="bg1">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lumMod val="85000"/>
                  <a:lumOff val="15000"/>
                </a:schemeClr>
              </a:solidFill>
              <a:latin typeface="+mj-lt"/>
              <a:cs typeface="+mj-lt"/>
            </a:endParaRPr>
          </a:p>
        </p:txBody>
      </p:sp>
      <p:sp>
        <p:nvSpPr>
          <p:cNvPr id="58" name="矩形 57"/>
          <p:cNvSpPr/>
          <p:nvPr/>
        </p:nvSpPr>
        <p:spPr>
          <a:xfrm>
            <a:off x="374015" y="708660"/>
            <a:ext cx="216535" cy="626745"/>
          </a:xfrm>
          <a:prstGeom prst="rect">
            <a:avLst/>
          </a:prstGeom>
          <a:solidFill>
            <a:srgbClr val="014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lumMod val="85000"/>
                  <a:lumOff val="15000"/>
                </a:schemeClr>
              </a:solidFill>
              <a:latin typeface="+mj-lt"/>
              <a:cs typeface="+mj-lt"/>
            </a:endParaRPr>
          </a:p>
        </p:txBody>
      </p:sp>
      <p:pic>
        <p:nvPicPr>
          <p:cNvPr id="15" name="图片 14" descr="67642f81c4b9dd15051af51f0b1cd48"/>
          <p:cNvPicPr>
            <a:picLocks noChangeAspect="1"/>
          </p:cNvPicPr>
          <p:nvPr/>
        </p:nvPicPr>
        <p:blipFill>
          <a:blip r:embed="rId2"/>
          <a:stretch>
            <a:fillRect/>
          </a:stretch>
        </p:blipFill>
        <p:spPr>
          <a:xfrm>
            <a:off x="9695180" y="122555"/>
            <a:ext cx="2313305" cy="672465"/>
          </a:xfrm>
          <a:prstGeom prst="rect">
            <a:avLst/>
          </a:prstGeom>
        </p:spPr>
      </p:pic>
      <p:sp>
        <p:nvSpPr>
          <p:cNvPr id="16" name="文本框 15"/>
          <p:cNvSpPr txBox="1"/>
          <p:nvPr/>
        </p:nvSpPr>
        <p:spPr>
          <a:xfrm>
            <a:off x="-1388110" y="917575"/>
            <a:ext cx="4064000" cy="368300"/>
          </a:xfrm>
          <a:prstGeom prst="rect">
            <a:avLst/>
          </a:prstGeom>
          <a:noFill/>
        </p:spPr>
        <p:txBody>
          <a:bodyPr wrap="square" rtlCol="0">
            <a:spAutoFit/>
          </a:bodyPr>
          <a:p>
            <a:endParaRPr lang="zh-CN" altLang="en-US"/>
          </a:p>
        </p:txBody>
      </p:sp>
      <p:pic>
        <p:nvPicPr>
          <p:cNvPr id="2" name="图片 1"/>
          <p:cNvPicPr>
            <a:picLocks noChangeAspect="1"/>
          </p:cNvPicPr>
          <p:nvPr/>
        </p:nvPicPr>
        <p:blipFill>
          <a:blip r:embed="rId3"/>
          <a:stretch>
            <a:fillRect/>
          </a:stretch>
        </p:blipFill>
        <p:spPr>
          <a:xfrm>
            <a:off x="2496000" y="2012315"/>
            <a:ext cx="7200000" cy="2426424"/>
          </a:xfrm>
          <a:prstGeom prst="rect">
            <a:avLst/>
          </a:prstGeom>
        </p:spPr>
      </p:pic>
      <p:sp>
        <p:nvSpPr>
          <p:cNvPr id="4" name="文本框 3"/>
          <p:cNvSpPr txBox="1"/>
          <p:nvPr>
            <p:custDataLst>
              <p:tags r:id="rId4"/>
            </p:custDataLst>
          </p:nvPr>
        </p:nvSpPr>
        <p:spPr>
          <a:xfrm>
            <a:off x="762635" y="729615"/>
            <a:ext cx="1402080" cy="460375"/>
          </a:xfrm>
          <a:prstGeom prst="rect">
            <a:avLst/>
          </a:prstGeom>
          <a:noFill/>
        </p:spPr>
        <p:txBody>
          <a:bodyPr wrap="none" rtlCol="0">
            <a:spAutoFit/>
          </a:bodyPr>
          <a:p>
            <a:r>
              <a:rPr lang="zh-CN" altLang="en-US" sz="2400" b="1" dirty="0">
                <a:solidFill>
                  <a:schemeClr val="tx1">
                    <a:lumMod val="85000"/>
                    <a:lumOff val="15000"/>
                  </a:schemeClr>
                </a:solidFill>
                <a:latin typeface="微软雅黑" panose="020B0503020204020204" charset="-122"/>
                <a:ea typeface="微软雅黑" panose="020B0503020204020204" charset="-122"/>
              </a:rPr>
              <a:t>文章界面</a:t>
            </a:r>
            <a:endParaRPr lang="zh-CN" altLang="en-US" sz="2400" b="1" dirty="0">
              <a:solidFill>
                <a:schemeClr val="tx1">
                  <a:lumMod val="85000"/>
                  <a:lumOff val="15000"/>
                </a:schemeClr>
              </a:solidFill>
              <a:latin typeface="微软雅黑" panose="020B0503020204020204" charset="-122"/>
              <a:ea typeface="微软雅黑" panose="020B0503020204020204" charset="-122"/>
            </a:endParaRPr>
          </a:p>
        </p:txBody>
      </p:sp>
    </p:spTree>
  </p:cSld>
  <p:clrMapOvr>
    <a:masterClrMapping/>
  </p:clrMapOvr>
  <p:transition spd="slow">
    <p:wipe dir="r"/>
  </p:transition>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3" name="矩形 2"/>
          <p:cNvSpPr/>
          <p:nvPr/>
        </p:nvSpPr>
        <p:spPr>
          <a:xfrm>
            <a:off x="389890" y="379095"/>
            <a:ext cx="11411585" cy="6099810"/>
          </a:xfrm>
          <a:prstGeom prst="rect">
            <a:avLst/>
          </a:prstGeom>
          <a:solidFill>
            <a:schemeClr val="bg1">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lumMod val="85000"/>
                  <a:lumOff val="15000"/>
                </a:schemeClr>
              </a:solidFill>
              <a:latin typeface="+mj-lt"/>
              <a:cs typeface="+mj-lt"/>
            </a:endParaRPr>
          </a:p>
        </p:txBody>
      </p:sp>
      <p:sp>
        <p:nvSpPr>
          <p:cNvPr id="58" name="矩形 57"/>
          <p:cNvSpPr/>
          <p:nvPr/>
        </p:nvSpPr>
        <p:spPr>
          <a:xfrm>
            <a:off x="374015" y="708660"/>
            <a:ext cx="216535" cy="626745"/>
          </a:xfrm>
          <a:prstGeom prst="rect">
            <a:avLst/>
          </a:prstGeom>
          <a:solidFill>
            <a:srgbClr val="014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lumMod val="85000"/>
                  <a:lumOff val="15000"/>
                </a:schemeClr>
              </a:solidFill>
              <a:latin typeface="+mj-lt"/>
              <a:cs typeface="+mj-lt"/>
            </a:endParaRPr>
          </a:p>
        </p:txBody>
      </p:sp>
      <p:pic>
        <p:nvPicPr>
          <p:cNvPr id="15" name="图片 14" descr="67642f81c4b9dd15051af51f0b1cd48"/>
          <p:cNvPicPr>
            <a:picLocks noChangeAspect="1"/>
          </p:cNvPicPr>
          <p:nvPr/>
        </p:nvPicPr>
        <p:blipFill>
          <a:blip r:embed="rId2"/>
          <a:stretch>
            <a:fillRect/>
          </a:stretch>
        </p:blipFill>
        <p:spPr>
          <a:xfrm>
            <a:off x="9695180" y="122555"/>
            <a:ext cx="2313305" cy="672465"/>
          </a:xfrm>
          <a:prstGeom prst="rect">
            <a:avLst/>
          </a:prstGeom>
        </p:spPr>
      </p:pic>
      <p:sp>
        <p:nvSpPr>
          <p:cNvPr id="16" name="文本框 15"/>
          <p:cNvSpPr txBox="1"/>
          <p:nvPr/>
        </p:nvSpPr>
        <p:spPr>
          <a:xfrm>
            <a:off x="-1388110" y="917575"/>
            <a:ext cx="4064000" cy="368300"/>
          </a:xfrm>
          <a:prstGeom prst="rect">
            <a:avLst/>
          </a:prstGeom>
          <a:noFill/>
        </p:spPr>
        <p:txBody>
          <a:bodyPr wrap="square" rtlCol="0">
            <a:spAutoFit/>
          </a:bodyPr>
          <a:p>
            <a:endParaRPr lang="zh-CN" altLang="en-US"/>
          </a:p>
        </p:txBody>
      </p:sp>
      <p:pic>
        <p:nvPicPr>
          <p:cNvPr id="2" name="图片 1"/>
          <p:cNvPicPr>
            <a:picLocks noChangeAspect="1"/>
          </p:cNvPicPr>
          <p:nvPr/>
        </p:nvPicPr>
        <p:blipFill>
          <a:blip r:embed="rId3"/>
          <a:srcRect b="49846"/>
          <a:stretch>
            <a:fillRect/>
          </a:stretch>
        </p:blipFill>
        <p:spPr>
          <a:xfrm>
            <a:off x="2495868" y="1837690"/>
            <a:ext cx="7200265" cy="1866265"/>
          </a:xfrm>
          <a:prstGeom prst="rect">
            <a:avLst/>
          </a:prstGeom>
        </p:spPr>
      </p:pic>
      <p:pic>
        <p:nvPicPr>
          <p:cNvPr id="5" name="图片 4"/>
          <p:cNvPicPr>
            <a:picLocks noChangeAspect="1"/>
          </p:cNvPicPr>
          <p:nvPr/>
        </p:nvPicPr>
        <p:blipFill>
          <a:blip r:embed="rId4"/>
          <a:stretch>
            <a:fillRect/>
          </a:stretch>
        </p:blipFill>
        <p:spPr>
          <a:xfrm>
            <a:off x="2446020" y="4255770"/>
            <a:ext cx="7299960" cy="1371600"/>
          </a:xfrm>
          <a:prstGeom prst="rect">
            <a:avLst/>
          </a:prstGeom>
        </p:spPr>
      </p:pic>
      <p:sp>
        <p:nvSpPr>
          <p:cNvPr id="4" name="文本框 3"/>
          <p:cNvSpPr txBox="1"/>
          <p:nvPr>
            <p:custDataLst>
              <p:tags r:id="rId5"/>
            </p:custDataLst>
          </p:nvPr>
        </p:nvSpPr>
        <p:spPr>
          <a:xfrm>
            <a:off x="762635" y="729615"/>
            <a:ext cx="2316480" cy="460375"/>
          </a:xfrm>
          <a:prstGeom prst="rect">
            <a:avLst/>
          </a:prstGeom>
          <a:noFill/>
        </p:spPr>
        <p:txBody>
          <a:bodyPr wrap="none" rtlCol="0">
            <a:spAutoFit/>
          </a:bodyPr>
          <a:p>
            <a:r>
              <a:rPr lang="zh-CN" altLang="en-US" sz="2400" b="1" dirty="0">
                <a:solidFill>
                  <a:schemeClr val="tx1">
                    <a:lumMod val="85000"/>
                    <a:lumOff val="15000"/>
                  </a:schemeClr>
                </a:solidFill>
                <a:latin typeface="微软雅黑" panose="020B0503020204020204" charset="-122"/>
                <a:ea typeface="微软雅黑" panose="020B0503020204020204" charset="-122"/>
              </a:rPr>
              <a:t>视频、文章界面</a:t>
            </a:r>
            <a:endParaRPr lang="zh-CN" altLang="en-US" sz="2400" b="1" dirty="0">
              <a:solidFill>
                <a:schemeClr val="tx1">
                  <a:lumMod val="85000"/>
                  <a:lumOff val="15000"/>
                </a:schemeClr>
              </a:solidFill>
              <a:latin typeface="微软雅黑" panose="020B0503020204020204" charset="-122"/>
              <a:ea typeface="微软雅黑" panose="020B0503020204020204" charset="-122"/>
            </a:endParaRPr>
          </a:p>
        </p:txBody>
      </p:sp>
    </p:spTree>
  </p:cSld>
  <p:clrMapOvr>
    <a:masterClrMapping/>
  </p:clrMapOvr>
  <p:transition spd="slow">
    <p:wipe dir="r"/>
  </p:transition>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3" name="矩形 2"/>
          <p:cNvSpPr/>
          <p:nvPr/>
        </p:nvSpPr>
        <p:spPr>
          <a:xfrm>
            <a:off x="389890" y="379095"/>
            <a:ext cx="11411585" cy="6099810"/>
          </a:xfrm>
          <a:prstGeom prst="rect">
            <a:avLst/>
          </a:prstGeom>
          <a:solidFill>
            <a:schemeClr val="bg1">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lumMod val="85000"/>
                  <a:lumOff val="15000"/>
                </a:schemeClr>
              </a:solidFill>
              <a:latin typeface="+mj-lt"/>
              <a:cs typeface="+mj-lt"/>
            </a:endParaRPr>
          </a:p>
        </p:txBody>
      </p:sp>
      <p:sp>
        <p:nvSpPr>
          <p:cNvPr id="58" name="矩形 57"/>
          <p:cNvSpPr/>
          <p:nvPr/>
        </p:nvSpPr>
        <p:spPr>
          <a:xfrm>
            <a:off x="374015" y="708660"/>
            <a:ext cx="216535" cy="626745"/>
          </a:xfrm>
          <a:prstGeom prst="rect">
            <a:avLst/>
          </a:prstGeom>
          <a:solidFill>
            <a:srgbClr val="014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lumMod val="85000"/>
                  <a:lumOff val="15000"/>
                </a:schemeClr>
              </a:solidFill>
              <a:latin typeface="+mj-lt"/>
              <a:cs typeface="+mj-lt"/>
            </a:endParaRPr>
          </a:p>
        </p:txBody>
      </p:sp>
      <p:pic>
        <p:nvPicPr>
          <p:cNvPr id="15" name="图片 14" descr="67642f81c4b9dd15051af51f0b1cd48"/>
          <p:cNvPicPr>
            <a:picLocks noChangeAspect="1"/>
          </p:cNvPicPr>
          <p:nvPr/>
        </p:nvPicPr>
        <p:blipFill>
          <a:blip r:embed="rId2"/>
          <a:stretch>
            <a:fillRect/>
          </a:stretch>
        </p:blipFill>
        <p:spPr>
          <a:xfrm>
            <a:off x="9695180" y="122555"/>
            <a:ext cx="2313305" cy="672465"/>
          </a:xfrm>
          <a:prstGeom prst="rect">
            <a:avLst/>
          </a:prstGeom>
        </p:spPr>
      </p:pic>
      <p:sp>
        <p:nvSpPr>
          <p:cNvPr id="16" name="文本框 15"/>
          <p:cNvSpPr txBox="1"/>
          <p:nvPr/>
        </p:nvSpPr>
        <p:spPr>
          <a:xfrm>
            <a:off x="-1388110" y="917575"/>
            <a:ext cx="4064000" cy="368300"/>
          </a:xfrm>
          <a:prstGeom prst="rect">
            <a:avLst/>
          </a:prstGeom>
          <a:noFill/>
        </p:spPr>
        <p:txBody>
          <a:bodyPr wrap="square" rtlCol="0">
            <a:spAutoFit/>
          </a:bodyPr>
          <a:p>
            <a:endParaRPr lang="zh-CN" altLang="en-US"/>
          </a:p>
        </p:txBody>
      </p:sp>
      <p:pic>
        <p:nvPicPr>
          <p:cNvPr id="4" name="图片 3"/>
          <p:cNvPicPr>
            <a:picLocks noChangeAspect="1"/>
          </p:cNvPicPr>
          <p:nvPr/>
        </p:nvPicPr>
        <p:blipFill>
          <a:blip r:embed="rId3"/>
          <a:stretch>
            <a:fillRect/>
          </a:stretch>
        </p:blipFill>
        <p:spPr>
          <a:xfrm>
            <a:off x="3848100" y="2870200"/>
            <a:ext cx="4495800" cy="784860"/>
          </a:xfrm>
          <a:prstGeom prst="rect">
            <a:avLst/>
          </a:prstGeom>
        </p:spPr>
      </p:pic>
      <p:sp>
        <p:nvSpPr>
          <p:cNvPr id="2" name="文本框 1"/>
          <p:cNvSpPr txBox="1"/>
          <p:nvPr>
            <p:custDataLst>
              <p:tags r:id="rId4"/>
            </p:custDataLst>
          </p:nvPr>
        </p:nvSpPr>
        <p:spPr>
          <a:xfrm>
            <a:off x="762635" y="729615"/>
            <a:ext cx="2316480" cy="460375"/>
          </a:xfrm>
          <a:prstGeom prst="rect">
            <a:avLst/>
          </a:prstGeom>
          <a:noFill/>
        </p:spPr>
        <p:txBody>
          <a:bodyPr wrap="none" rtlCol="0">
            <a:spAutoFit/>
          </a:bodyPr>
          <a:p>
            <a:r>
              <a:rPr lang="zh-CN" altLang="en-US" sz="2400" b="1" dirty="0">
                <a:solidFill>
                  <a:schemeClr val="tx1">
                    <a:lumMod val="85000"/>
                    <a:lumOff val="15000"/>
                  </a:schemeClr>
                </a:solidFill>
                <a:latin typeface="微软雅黑" panose="020B0503020204020204" charset="-122"/>
                <a:ea typeface="微软雅黑" panose="020B0503020204020204" charset="-122"/>
              </a:rPr>
              <a:t>视频、文章界面</a:t>
            </a:r>
            <a:endParaRPr lang="zh-CN" altLang="en-US" sz="2400" b="1" dirty="0">
              <a:solidFill>
                <a:schemeClr val="tx1">
                  <a:lumMod val="85000"/>
                  <a:lumOff val="15000"/>
                </a:schemeClr>
              </a:solidFill>
              <a:latin typeface="微软雅黑" panose="020B0503020204020204" charset="-122"/>
              <a:ea typeface="微软雅黑" panose="020B0503020204020204" charset="-122"/>
            </a:endParaRPr>
          </a:p>
        </p:txBody>
      </p:sp>
    </p:spTree>
  </p:cSld>
  <p:clrMapOvr>
    <a:masterClrMapping/>
  </p:clrMapOvr>
  <p:transition spd="slow">
    <p:wipe dir="r"/>
  </p:transition>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3" name="矩形 2"/>
          <p:cNvSpPr/>
          <p:nvPr/>
        </p:nvSpPr>
        <p:spPr>
          <a:xfrm>
            <a:off x="389890" y="379095"/>
            <a:ext cx="11411585" cy="6099810"/>
          </a:xfrm>
          <a:prstGeom prst="rect">
            <a:avLst/>
          </a:prstGeom>
          <a:solidFill>
            <a:schemeClr val="bg1">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lumMod val="85000"/>
                  <a:lumOff val="15000"/>
                </a:schemeClr>
              </a:solidFill>
              <a:latin typeface="+mj-lt"/>
              <a:cs typeface="+mj-lt"/>
            </a:endParaRPr>
          </a:p>
        </p:txBody>
      </p:sp>
      <p:grpSp>
        <p:nvGrpSpPr>
          <p:cNvPr id="59" name="组合 58"/>
          <p:cNvGrpSpPr/>
          <p:nvPr/>
        </p:nvGrpSpPr>
        <p:grpSpPr>
          <a:xfrm>
            <a:off x="374015" y="708660"/>
            <a:ext cx="1790700" cy="626745"/>
            <a:chOff x="629" y="1156"/>
            <a:chExt cx="2820" cy="987"/>
          </a:xfrm>
        </p:grpSpPr>
        <p:sp>
          <p:nvSpPr>
            <p:cNvPr id="55" name="文本框 54"/>
            <p:cNvSpPr txBox="1"/>
            <p:nvPr/>
          </p:nvSpPr>
          <p:spPr>
            <a:xfrm>
              <a:off x="1241" y="1189"/>
              <a:ext cx="2208" cy="725"/>
            </a:xfrm>
            <a:prstGeom prst="rect">
              <a:avLst/>
            </a:prstGeom>
            <a:noFill/>
          </p:spPr>
          <p:txBody>
            <a:bodyPr wrap="none" rtlCol="0">
              <a:spAutoFit/>
            </a:bodyPr>
            <a:p>
              <a:r>
                <a:rPr lang="zh-CN" altLang="en-US" sz="2400" b="1" dirty="0">
                  <a:solidFill>
                    <a:schemeClr val="tx1">
                      <a:lumMod val="85000"/>
                      <a:lumOff val="15000"/>
                    </a:schemeClr>
                  </a:solidFill>
                  <a:latin typeface="微软雅黑" panose="020B0503020204020204" charset="-122"/>
                  <a:ea typeface="微软雅黑" panose="020B0503020204020204" charset="-122"/>
                </a:rPr>
                <a:t>关于界面</a:t>
              </a:r>
              <a:endParaRPr lang="zh-CN" altLang="en-US" sz="2400" b="1" dirty="0">
                <a:solidFill>
                  <a:schemeClr val="tx1">
                    <a:lumMod val="85000"/>
                    <a:lumOff val="15000"/>
                  </a:schemeClr>
                </a:solidFill>
                <a:latin typeface="微软雅黑" panose="020B0503020204020204" charset="-122"/>
                <a:ea typeface="微软雅黑" panose="020B0503020204020204" charset="-122"/>
              </a:endParaRPr>
            </a:p>
          </p:txBody>
        </p:sp>
        <p:sp>
          <p:nvSpPr>
            <p:cNvPr id="58" name="矩形 57"/>
            <p:cNvSpPr/>
            <p:nvPr/>
          </p:nvSpPr>
          <p:spPr>
            <a:xfrm>
              <a:off x="629" y="1156"/>
              <a:ext cx="341" cy="987"/>
            </a:xfrm>
            <a:prstGeom prst="rect">
              <a:avLst/>
            </a:prstGeom>
            <a:solidFill>
              <a:srgbClr val="014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lumMod val="85000"/>
                    <a:lumOff val="15000"/>
                  </a:schemeClr>
                </a:solidFill>
                <a:latin typeface="+mj-lt"/>
                <a:cs typeface="+mj-lt"/>
              </a:endParaRPr>
            </a:p>
          </p:txBody>
        </p:sp>
      </p:grpSp>
      <p:pic>
        <p:nvPicPr>
          <p:cNvPr id="15" name="图片 14" descr="67642f81c4b9dd15051af51f0b1cd48"/>
          <p:cNvPicPr>
            <a:picLocks noChangeAspect="1"/>
          </p:cNvPicPr>
          <p:nvPr/>
        </p:nvPicPr>
        <p:blipFill>
          <a:blip r:embed="rId2"/>
          <a:stretch>
            <a:fillRect/>
          </a:stretch>
        </p:blipFill>
        <p:spPr>
          <a:xfrm>
            <a:off x="9695180" y="122555"/>
            <a:ext cx="2313305" cy="672465"/>
          </a:xfrm>
          <a:prstGeom prst="rect">
            <a:avLst/>
          </a:prstGeom>
        </p:spPr>
      </p:pic>
      <p:sp>
        <p:nvSpPr>
          <p:cNvPr id="16" name="文本框 15"/>
          <p:cNvSpPr txBox="1"/>
          <p:nvPr/>
        </p:nvSpPr>
        <p:spPr>
          <a:xfrm>
            <a:off x="-1388110" y="917575"/>
            <a:ext cx="4064000" cy="368300"/>
          </a:xfrm>
          <a:prstGeom prst="rect">
            <a:avLst/>
          </a:prstGeom>
          <a:noFill/>
        </p:spPr>
        <p:txBody>
          <a:bodyPr wrap="square" rtlCol="0">
            <a:spAutoFit/>
          </a:bodyPr>
          <a:p>
            <a:endParaRPr lang="zh-CN" altLang="en-US"/>
          </a:p>
        </p:txBody>
      </p:sp>
      <p:pic>
        <p:nvPicPr>
          <p:cNvPr id="2" name="图片 1"/>
          <p:cNvPicPr>
            <a:picLocks noChangeAspect="1"/>
          </p:cNvPicPr>
          <p:nvPr/>
        </p:nvPicPr>
        <p:blipFill>
          <a:blip r:embed="rId3"/>
          <a:stretch>
            <a:fillRect/>
          </a:stretch>
        </p:blipFill>
        <p:spPr>
          <a:xfrm>
            <a:off x="2161858" y="1607185"/>
            <a:ext cx="7868285" cy="3138805"/>
          </a:xfrm>
          <a:prstGeom prst="rect">
            <a:avLst/>
          </a:prstGeom>
        </p:spPr>
      </p:pic>
    </p:spTree>
  </p:cSld>
  <p:clrMapOvr>
    <a:masterClrMapping/>
  </p:clrMapOvr>
  <p:transition spd="slow">
    <p:wipe dir="r"/>
  </p:transition>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t="-16000"/>
          </a:stretch>
        </a:blipFill>
        <a:effectLst/>
      </p:bgPr>
    </p:bg>
    <p:spTree>
      <p:nvGrpSpPr>
        <p:cNvPr id="1" name=""/>
        <p:cNvGrpSpPr/>
        <p:nvPr/>
      </p:nvGrpSpPr>
      <p:grpSpPr>
        <a:xfrm>
          <a:off x="0" y="0"/>
          <a:ext cx="0" cy="0"/>
          <a:chOff x="0" y="0"/>
          <a:chExt cx="0" cy="0"/>
        </a:xfrm>
      </p:grpSpPr>
      <p:sp>
        <p:nvSpPr>
          <p:cNvPr id="3" name="矩形 2"/>
          <p:cNvSpPr/>
          <p:nvPr/>
        </p:nvSpPr>
        <p:spPr>
          <a:xfrm>
            <a:off x="389890" y="379095"/>
            <a:ext cx="11411585" cy="6099810"/>
          </a:xfrm>
          <a:prstGeom prst="rect">
            <a:avLst/>
          </a:prstGeom>
          <a:solidFill>
            <a:schemeClr val="bg1">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lumMod val="85000"/>
                  <a:lumOff val="15000"/>
                </a:schemeClr>
              </a:solidFill>
              <a:latin typeface="+mj-lt"/>
              <a:cs typeface="+mj-lt"/>
            </a:endParaRPr>
          </a:p>
        </p:txBody>
      </p:sp>
      <p:sp>
        <p:nvSpPr>
          <p:cNvPr id="58" name="矩形 57"/>
          <p:cNvSpPr/>
          <p:nvPr/>
        </p:nvSpPr>
        <p:spPr>
          <a:xfrm>
            <a:off x="374015" y="708660"/>
            <a:ext cx="216535" cy="626745"/>
          </a:xfrm>
          <a:prstGeom prst="rect">
            <a:avLst/>
          </a:prstGeom>
          <a:solidFill>
            <a:srgbClr val="014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lumMod val="85000"/>
                  <a:lumOff val="15000"/>
                </a:schemeClr>
              </a:solidFill>
              <a:latin typeface="+mj-lt"/>
              <a:cs typeface="+mj-lt"/>
            </a:endParaRPr>
          </a:p>
        </p:txBody>
      </p:sp>
      <p:pic>
        <p:nvPicPr>
          <p:cNvPr id="15" name="图片 14" descr="67642f81c4b9dd15051af51f0b1cd48"/>
          <p:cNvPicPr>
            <a:picLocks noChangeAspect="1"/>
          </p:cNvPicPr>
          <p:nvPr/>
        </p:nvPicPr>
        <p:blipFill>
          <a:blip r:embed="rId2"/>
          <a:stretch>
            <a:fillRect/>
          </a:stretch>
        </p:blipFill>
        <p:spPr>
          <a:xfrm>
            <a:off x="9695180" y="122555"/>
            <a:ext cx="2313305" cy="672465"/>
          </a:xfrm>
          <a:prstGeom prst="rect">
            <a:avLst/>
          </a:prstGeom>
        </p:spPr>
      </p:pic>
      <p:sp>
        <p:nvSpPr>
          <p:cNvPr id="16" name="文本框 15"/>
          <p:cNvSpPr txBox="1"/>
          <p:nvPr/>
        </p:nvSpPr>
        <p:spPr>
          <a:xfrm>
            <a:off x="-1388110" y="917575"/>
            <a:ext cx="4064000" cy="368300"/>
          </a:xfrm>
          <a:prstGeom prst="rect">
            <a:avLst/>
          </a:prstGeom>
          <a:noFill/>
        </p:spPr>
        <p:txBody>
          <a:bodyPr wrap="square" rtlCol="0">
            <a:spAutoFit/>
          </a:bodyPr>
          <a:p>
            <a:endParaRPr lang="zh-CN" altLang="en-US"/>
          </a:p>
        </p:txBody>
      </p:sp>
      <p:pic>
        <p:nvPicPr>
          <p:cNvPr id="9" name="图片 8"/>
          <p:cNvPicPr>
            <a:picLocks noChangeAspect="1"/>
          </p:cNvPicPr>
          <p:nvPr/>
        </p:nvPicPr>
        <p:blipFill>
          <a:blip r:embed="rId3"/>
          <a:stretch>
            <a:fillRect/>
          </a:stretch>
        </p:blipFill>
        <p:spPr>
          <a:xfrm>
            <a:off x="2496000" y="1651635"/>
            <a:ext cx="7200000" cy="3371452"/>
          </a:xfrm>
          <a:prstGeom prst="rect">
            <a:avLst/>
          </a:prstGeom>
        </p:spPr>
      </p:pic>
      <p:sp>
        <p:nvSpPr>
          <p:cNvPr id="2" name="文本框 1"/>
          <p:cNvSpPr txBox="1"/>
          <p:nvPr>
            <p:custDataLst>
              <p:tags r:id="rId4"/>
            </p:custDataLst>
          </p:nvPr>
        </p:nvSpPr>
        <p:spPr>
          <a:xfrm>
            <a:off x="762635" y="729615"/>
            <a:ext cx="1402080" cy="460375"/>
          </a:xfrm>
          <a:prstGeom prst="rect">
            <a:avLst/>
          </a:prstGeom>
          <a:noFill/>
        </p:spPr>
        <p:txBody>
          <a:bodyPr wrap="none" rtlCol="0">
            <a:spAutoFit/>
          </a:bodyPr>
          <a:p>
            <a:r>
              <a:rPr lang="zh-CN" altLang="en-US" sz="2400" b="1" dirty="0">
                <a:solidFill>
                  <a:schemeClr val="tx1">
                    <a:lumMod val="85000"/>
                    <a:lumOff val="15000"/>
                  </a:schemeClr>
                </a:solidFill>
                <a:latin typeface="微软雅黑" panose="020B0503020204020204" charset="-122"/>
                <a:ea typeface="微软雅黑" panose="020B0503020204020204" charset="-122"/>
              </a:rPr>
              <a:t>关于界面</a:t>
            </a:r>
            <a:endParaRPr lang="zh-CN" altLang="en-US" sz="2400" b="1" dirty="0">
              <a:solidFill>
                <a:schemeClr val="tx1">
                  <a:lumMod val="85000"/>
                  <a:lumOff val="15000"/>
                </a:schemeClr>
              </a:solidFill>
              <a:latin typeface="微软雅黑" panose="020B0503020204020204" charset="-122"/>
              <a:ea typeface="微软雅黑" panose="020B0503020204020204" charset="-122"/>
            </a:endParaRPr>
          </a:p>
        </p:txBody>
      </p:sp>
    </p:spTree>
    <p:custDataLst>
      <p:tags r:id="rId5"/>
    </p:custDataLst>
  </p:cSld>
  <p:clrMapOvr>
    <a:masterClrMapping/>
  </p:clrMapOvr>
  <p:transition spd="slow">
    <p:wipe dir="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3" name="矩形 2"/>
          <p:cNvSpPr/>
          <p:nvPr/>
        </p:nvSpPr>
        <p:spPr>
          <a:xfrm>
            <a:off x="389890" y="379095"/>
            <a:ext cx="11411585" cy="6099810"/>
          </a:xfrm>
          <a:prstGeom prst="rect">
            <a:avLst/>
          </a:prstGeom>
          <a:solidFill>
            <a:schemeClr val="bg1">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lumMod val="85000"/>
                  <a:lumOff val="15000"/>
                </a:schemeClr>
              </a:solidFill>
              <a:latin typeface="+mj-lt"/>
              <a:cs typeface="+mj-lt"/>
            </a:endParaRPr>
          </a:p>
        </p:txBody>
      </p:sp>
      <p:sp>
        <p:nvSpPr>
          <p:cNvPr id="58" name="矩形 57"/>
          <p:cNvSpPr/>
          <p:nvPr/>
        </p:nvSpPr>
        <p:spPr>
          <a:xfrm>
            <a:off x="374015" y="708660"/>
            <a:ext cx="216535" cy="626745"/>
          </a:xfrm>
          <a:prstGeom prst="rect">
            <a:avLst/>
          </a:prstGeom>
          <a:solidFill>
            <a:srgbClr val="014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lumMod val="85000"/>
                  <a:lumOff val="15000"/>
                </a:schemeClr>
              </a:solidFill>
              <a:latin typeface="+mj-lt"/>
              <a:cs typeface="+mj-lt"/>
            </a:endParaRPr>
          </a:p>
        </p:txBody>
      </p:sp>
      <p:pic>
        <p:nvPicPr>
          <p:cNvPr id="15" name="图片 14" descr="67642f81c4b9dd15051af51f0b1cd48"/>
          <p:cNvPicPr>
            <a:picLocks noChangeAspect="1"/>
          </p:cNvPicPr>
          <p:nvPr/>
        </p:nvPicPr>
        <p:blipFill>
          <a:blip r:embed="rId2"/>
          <a:stretch>
            <a:fillRect/>
          </a:stretch>
        </p:blipFill>
        <p:spPr>
          <a:xfrm>
            <a:off x="9695180" y="122555"/>
            <a:ext cx="2313305" cy="672465"/>
          </a:xfrm>
          <a:prstGeom prst="rect">
            <a:avLst/>
          </a:prstGeom>
        </p:spPr>
      </p:pic>
      <p:sp>
        <p:nvSpPr>
          <p:cNvPr id="16" name="文本框 15"/>
          <p:cNvSpPr txBox="1"/>
          <p:nvPr/>
        </p:nvSpPr>
        <p:spPr>
          <a:xfrm>
            <a:off x="-1388110" y="917575"/>
            <a:ext cx="4064000" cy="368300"/>
          </a:xfrm>
          <a:prstGeom prst="rect">
            <a:avLst/>
          </a:prstGeom>
          <a:noFill/>
        </p:spPr>
        <p:txBody>
          <a:bodyPr wrap="square" rtlCol="0">
            <a:spAutoFit/>
          </a:bodyPr>
          <a:p>
            <a:endParaRPr lang="zh-CN" altLang="en-US"/>
          </a:p>
        </p:txBody>
      </p:sp>
      <p:pic>
        <p:nvPicPr>
          <p:cNvPr id="2" name="图片 1"/>
          <p:cNvPicPr>
            <a:picLocks noChangeAspect="1"/>
          </p:cNvPicPr>
          <p:nvPr/>
        </p:nvPicPr>
        <p:blipFill>
          <a:blip r:embed="rId3"/>
          <a:stretch>
            <a:fillRect/>
          </a:stretch>
        </p:blipFill>
        <p:spPr>
          <a:xfrm>
            <a:off x="2496000" y="1673860"/>
            <a:ext cx="7200000" cy="2708315"/>
          </a:xfrm>
          <a:prstGeom prst="rect">
            <a:avLst/>
          </a:prstGeom>
        </p:spPr>
      </p:pic>
      <p:sp>
        <p:nvSpPr>
          <p:cNvPr id="4" name="文本框 3"/>
          <p:cNvSpPr txBox="1"/>
          <p:nvPr>
            <p:custDataLst>
              <p:tags r:id="rId4"/>
            </p:custDataLst>
          </p:nvPr>
        </p:nvSpPr>
        <p:spPr>
          <a:xfrm>
            <a:off x="762635" y="729615"/>
            <a:ext cx="1402080" cy="460375"/>
          </a:xfrm>
          <a:prstGeom prst="rect">
            <a:avLst/>
          </a:prstGeom>
          <a:noFill/>
        </p:spPr>
        <p:txBody>
          <a:bodyPr wrap="none" rtlCol="0">
            <a:spAutoFit/>
          </a:bodyPr>
          <a:p>
            <a:r>
              <a:rPr lang="zh-CN" altLang="en-US" sz="2400" b="1" dirty="0">
                <a:solidFill>
                  <a:schemeClr val="tx1">
                    <a:lumMod val="85000"/>
                    <a:lumOff val="15000"/>
                  </a:schemeClr>
                </a:solidFill>
                <a:latin typeface="微软雅黑" panose="020B0503020204020204" charset="-122"/>
                <a:ea typeface="微软雅黑" panose="020B0503020204020204" charset="-122"/>
              </a:rPr>
              <a:t>关于界面</a:t>
            </a:r>
            <a:endParaRPr lang="zh-CN" altLang="en-US" sz="2400" b="1" dirty="0">
              <a:solidFill>
                <a:schemeClr val="tx1">
                  <a:lumMod val="85000"/>
                  <a:lumOff val="15000"/>
                </a:schemeClr>
              </a:solidFill>
              <a:latin typeface="微软雅黑" panose="020B0503020204020204" charset="-122"/>
              <a:ea typeface="微软雅黑" panose="020B0503020204020204" charset="-122"/>
            </a:endParaRPr>
          </a:p>
        </p:txBody>
      </p:sp>
    </p:spTree>
  </p:cSld>
  <p:clrMapOvr>
    <a:masterClrMapping/>
  </p:clrMapOvr>
  <p:transition spd="slow">
    <p:wipe dir="r"/>
  </p:transition>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3" name="矩形 2"/>
          <p:cNvSpPr/>
          <p:nvPr/>
        </p:nvSpPr>
        <p:spPr>
          <a:xfrm>
            <a:off x="389890" y="379095"/>
            <a:ext cx="11411585" cy="6099810"/>
          </a:xfrm>
          <a:prstGeom prst="rect">
            <a:avLst/>
          </a:prstGeom>
          <a:solidFill>
            <a:schemeClr val="bg1">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lumMod val="85000"/>
                  <a:lumOff val="15000"/>
                </a:schemeClr>
              </a:solidFill>
              <a:latin typeface="+mj-lt"/>
              <a:cs typeface="+mj-lt"/>
            </a:endParaRPr>
          </a:p>
        </p:txBody>
      </p:sp>
      <p:grpSp>
        <p:nvGrpSpPr>
          <p:cNvPr id="59" name="组合 58"/>
          <p:cNvGrpSpPr/>
          <p:nvPr/>
        </p:nvGrpSpPr>
        <p:grpSpPr>
          <a:xfrm>
            <a:off x="374015" y="708660"/>
            <a:ext cx="1790700" cy="626745"/>
            <a:chOff x="629" y="1156"/>
            <a:chExt cx="2820" cy="987"/>
          </a:xfrm>
        </p:grpSpPr>
        <p:sp>
          <p:nvSpPr>
            <p:cNvPr id="55" name="文本框 54"/>
            <p:cNvSpPr txBox="1"/>
            <p:nvPr/>
          </p:nvSpPr>
          <p:spPr>
            <a:xfrm>
              <a:off x="1241" y="1189"/>
              <a:ext cx="2208" cy="725"/>
            </a:xfrm>
            <a:prstGeom prst="rect">
              <a:avLst/>
            </a:prstGeom>
            <a:noFill/>
          </p:spPr>
          <p:txBody>
            <a:bodyPr wrap="none" rtlCol="0">
              <a:spAutoFit/>
            </a:bodyPr>
            <a:p>
              <a:r>
                <a:rPr lang="zh-CN" altLang="en-US" sz="2400" b="1" dirty="0">
                  <a:solidFill>
                    <a:schemeClr val="tx1">
                      <a:lumMod val="85000"/>
                      <a:lumOff val="15000"/>
                    </a:schemeClr>
                  </a:solidFill>
                  <a:latin typeface="微软雅黑" panose="020B0503020204020204" charset="-122"/>
                  <a:ea typeface="微软雅黑" panose="020B0503020204020204" charset="-122"/>
                </a:rPr>
                <a:t>个人界面</a:t>
              </a:r>
              <a:endParaRPr lang="zh-CN" altLang="en-US" sz="2400" b="1" dirty="0">
                <a:solidFill>
                  <a:schemeClr val="tx1">
                    <a:lumMod val="85000"/>
                    <a:lumOff val="15000"/>
                  </a:schemeClr>
                </a:solidFill>
                <a:latin typeface="微软雅黑" panose="020B0503020204020204" charset="-122"/>
                <a:ea typeface="微软雅黑" panose="020B0503020204020204" charset="-122"/>
              </a:endParaRPr>
            </a:p>
          </p:txBody>
        </p:sp>
        <p:sp>
          <p:nvSpPr>
            <p:cNvPr id="58" name="矩形 57"/>
            <p:cNvSpPr/>
            <p:nvPr/>
          </p:nvSpPr>
          <p:spPr>
            <a:xfrm>
              <a:off x="629" y="1156"/>
              <a:ext cx="341" cy="987"/>
            </a:xfrm>
            <a:prstGeom prst="rect">
              <a:avLst/>
            </a:prstGeom>
            <a:solidFill>
              <a:srgbClr val="014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lumMod val="85000"/>
                    <a:lumOff val="15000"/>
                  </a:schemeClr>
                </a:solidFill>
                <a:latin typeface="+mj-lt"/>
                <a:cs typeface="+mj-lt"/>
              </a:endParaRPr>
            </a:p>
          </p:txBody>
        </p:sp>
      </p:grpSp>
      <p:pic>
        <p:nvPicPr>
          <p:cNvPr id="15" name="图片 14" descr="67642f81c4b9dd15051af51f0b1cd48"/>
          <p:cNvPicPr>
            <a:picLocks noChangeAspect="1"/>
          </p:cNvPicPr>
          <p:nvPr/>
        </p:nvPicPr>
        <p:blipFill>
          <a:blip r:embed="rId2"/>
          <a:stretch>
            <a:fillRect/>
          </a:stretch>
        </p:blipFill>
        <p:spPr>
          <a:xfrm>
            <a:off x="9695180" y="122555"/>
            <a:ext cx="2313305" cy="672465"/>
          </a:xfrm>
          <a:prstGeom prst="rect">
            <a:avLst/>
          </a:prstGeom>
        </p:spPr>
      </p:pic>
      <p:sp>
        <p:nvSpPr>
          <p:cNvPr id="16" name="文本框 15"/>
          <p:cNvSpPr txBox="1"/>
          <p:nvPr/>
        </p:nvSpPr>
        <p:spPr>
          <a:xfrm>
            <a:off x="-1388110" y="917575"/>
            <a:ext cx="4064000" cy="368300"/>
          </a:xfrm>
          <a:prstGeom prst="rect">
            <a:avLst/>
          </a:prstGeom>
          <a:noFill/>
        </p:spPr>
        <p:txBody>
          <a:bodyPr wrap="square" rtlCol="0">
            <a:spAutoFit/>
          </a:bodyPr>
          <a:p>
            <a:endParaRPr lang="zh-CN" altLang="en-US"/>
          </a:p>
        </p:txBody>
      </p:sp>
      <p:pic>
        <p:nvPicPr>
          <p:cNvPr id="2" name="图片 1"/>
          <p:cNvPicPr>
            <a:picLocks noChangeAspect="1"/>
          </p:cNvPicPr>
          <p:nvPr/>
        </p:nvPicPr>
        <p:blipFill>
          <a:blip r:embed="rId3"/>
          <a:stretch>
            <a:fillRect/>
          </a:stretch>
        </p:blipFill>
        <p:spPr>
          <a:xfrm>
            <a:off x="2619375" y="1546860"/>
            <a:ext cx="6953250" cy="3635375"/>
          </a:xfrm>
          <a:prstGeom prst="rect">
            <a:avLst/>
          </a:prstGeom>
        </p:spPr>
      </p:pic>
    </p:spTree>
  </p:cSld>
  <p:clrMapOvr>
    <a:masterClrMapping/>
  </p:clrMapOvr>
  <p:transition spd="slow">
    <p:wipe dir="r"/>
  </p:transition>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3" name="矩形 2"/>
          <p:cNvSpPr/>
          <p:nvPr/>
        </p:nvSpPr>
        <p:spPr>
          <a:xfrm>
            <a:off x="389890" y="379095"/>
            <a:ext cx="11411585" cy="6099810"/>
          </a:xfrm>
          <a:prstGeom prst="rect">
            <a:avLst/>
          </a:prstGeom>
          <a:solidFill>
            <a:schemeClr val="bg1">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lumMod val="85000"/>
                  <a:lumOff val="15000"/>
                </a:schemeClr>
              </a:solidFill>
              <a:latin typeface="+mj-lt"/>
              <a:cs typeface="+mj-lt"/>
            </a:endParaRPr>
          </a:p>
        </p:txBody>
      </p:sp>
      <p:sp>
        <p:nvSpPr>
          <p:cNvPr id="58" name="矩形 57"/>
          <p:cNvSpPr/>
          <p:nvPr/>
        </p:nvSpPr>
        <p:spPr>
          <a:xfrm>
            <a:off x="374015" y="708660"/>
            <a:ext cx="216535" cy="626745"/>
          </a:xfrm>
          <a:prstGeom prst="rect">
            <a:avLst/>
          </a:prstGeom>
          <a:solidFill>
            <a:srgbClr val="014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lumMod val="85000"/>
                  <a:lumOff val="15000"/>
                </a:schemeClr>
              </a:solidFill>
              <a:latin typeface="+mj-lt"/>
              <a:cs typeface="+mj-lt"/>
            </a:endParaRPr>
          </a:p>
        </p:txBody>
      </p:sp>
      <p:pic>
        <p:nvPicPr>
          <p:cNvPr id="15" name="图片 14" descr="67642f81c4b9dd15051af51f0b1cd48"/>
          <p:cNvPicPr>
            <a:picLocks noChangeAspect="1"/>
          </p:cNvPicPr>
          <p:nvPr/>
        </p:nvPicPr>
        <p:blipFill>
          <a:blip r:embed="rId2"/>
          <a:stretch>
            <a:fillRect/>
          </a:stretch>
        </p:blipFill>
        <p:spPr>
          <a:xfrm>
            <a:off x="9695180" y="122555"/>
            <a:ext cx="2313305" cy="672465"/>
          </a:xfrm>
          <a:prstGeom prst="rect">
            <a:avLst/>
          </a:prstGeom>
        </p:spPr>
      </p:pic>
      <p:sp>
        <p:nvSpPr>
          <p:cNvPr id="16" name="文本框 15"/>
          <p:cNvSpPr txBox="1"/>
          <p:nvPr/>
        </p:nvSpPr>
        <p:spPr>
          <a:xfrm>
            <a:off x="-1388110" y="917575"/>
            <a:ext cx="4064000" cy="368300"/>
          </a:xfrm>
          <a:prstGeom prst="rect">
            <a:avLst/>
          </a:prstGeom>
          <a:noFill/>
        </p:spPr>
        <p:txBody>
          <a:bodyPr wrap="square" rtlCol="0">
            <a:spAutoFit/>
          </a:bodyPr>
          <a:p>
            <a:endParaRPr lang="zh-CN" altLang="en-US"/>
          </a:p>
        </p:txBody>
      </p:sp>
      <p:pic>
        <p:nvPicPr>
          <p:cNvPr id="4" name="图片 3"/>
          <p:cNvPicPr>
            <a:picLocks noChangeAspect="1"/>
          </p:cNvPicPr>
          <p:nvPr/>
        </p:nvPicPr>
        <p:blipFill>
          <a:blip r:embed="rId3"/>
          <a:stretch>
            <a:fillRect/>
          </a:stretch>
        </p:blipFill>
        <p:spPr>
          <a:xfrm>
            <a:off x="2716848" y="1494155"/>
            <a:ext cx="6758305" cy="4011930"/>
          </a:xfrm>
          <a:prstGeom prst="rect">
            <a:avLst/>
          </a:prstGeom>
        </p:spPr>
      </p:pic>
      <p:sp>
        <p:nvSpPr>
          <p:cNvPr id="2" name="文本框 1"/>
          <p:cNvSpPr txBox="1"/>
          <p:nvPr>
            <p:custDataLst>
              <p:tags r:id="rId4"/>
            </p:custDataLst>
          </p:nvPr>
        </p:nvSpPr>
        <p:spPr>
          <a:xfrm>
            <a:off x="762635" y="729615"/>
            <a:ext cx="1402080" cy="460375"/>
          </a:xfrm>
          <a:prstGeom prst="rect">
            <a:avLst/>
          </a:prstGeom>
          <a:noFill/>
        </p:spPr>
        <p:txBody>
          <a:bodyPr wrap="none" rtlCol="0">
            <a:spAutoFit/>
          </a:bodyPr>
          <a:p>
            <a:r>
              <a:rPr lang="zh-CN" altLang="en-US" sz="2400" b="1" dirty="0">
                <a:solidFill>
                  <a:schemeClr val="tx1">
                    <a:lumMod val="85000"/>
                    <a:lumOff val="15000"/>
                  </a:schemeClr>
                </a:solidFill>
                <a:latin typeface="微软雅黑" panose="020B0503020204020204" charset="-122"/>
                <a:ea typeface="微软雅黑" panose="020B0503020204020204" charset="-122"/>
              </a:rPr>
              <a:t>个人界面</a:t>
            </a:r>
            <a:endParaRPr lang="zh-CN" altLang="en-US" sz="2400" b="1" dirty="0">
              <a:solidFill>
                <a:schemeClr val="tx1">
                  <a:lumMod val="85000"/>
                  <a:lumOff val="15000"/>
                </a:schemeClr>
              </a:solidFill>
              <a:latin typeface="微软雅黑" panose="020B0503020204020204" charset="-122"/>
              <a:ea typeface="微软雅黑" panose="020B0503020204020204" charset="-122"/>
            </a:endParaRPr>
          </a:p>
        </p:txBody>
      </p:sp>
    </p:spTree>
  </p:cSld>
  <p:clrMapOvr>
    <a:masterClrMapping/>
  </p:clrMapOvr>
  <p:transition spd="slow">
    <p:wipe dir="r"/>
  </p:transition>
</p:sld>
</file>

<file path=ppt/slides/slide19.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3" name="矩形 2"/>
          <p:cNvSpPr/>
          <p:nvPr/>
        </p:nvSpPr>
        <p:spPr>
          <a:xfrm>
            <a:off x="389890" y="379095"/>
            <a:ext cx="11411585" cy="6099810"/>
          </a:xfrm>
          <a:prstGeom prst="rect">
            <a:avLst/>
          </a:prstGeom>
          <a:solidFill>
            <a:schemeClr val="bg1">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lumMod val="85000"/>
                  <a:lumOff val="15000"/>
                </a:schemeClr>
              </a:solidFill>
              <a:latin typeface="+mj-lt"/>
              <a:cs typeface="+mj-lt"/>
            </a:endParaRPr>
          </a:p>
        </p:txBody>
      </p:sp>
      <p:grpSp>
        <p:nvGrpSpPr>
          <p:cNvPr id="59" name="组合 58"/>
          <p:cNvGrpSpPr/>
          <p:nvPr/>
        </p:nvGrpSpPr>
        <p:grpSpPr>
          <a:xfrm>
            <a:off x="374015" y="708660"/>
            <a:ext cx="1790700" cy="626745"/>
            <a:chOff x="629" y="1156"/>
            <a:chExt cx="2820" cy="987"/>
          </a:xfrm>
        </p:grpSpPr>
        <p:sp>
          <p:nvSpPr>
            <p:cNvPr id="55" name="文本框 54"/>
            <p:cNvSpPr txBox="1"/>
            <p:nvPr/>
          </p:nvSpPr>
          <p:spPr>
            <a:xfrm>
              <a:off x="1241" y="1189"/>
              <a:ext cx="2208" cy="725"/>
            </a:xfrm>
            <a:prstGeom prst="rect">
              <a:avLst/>
            </a:prstGeom>
            <a:noFill/>
          </p:spPr>
          <p:txBody>
            <a:bodyPr wrap="none" rtlCol="0">
              <a:spAutoFit/>
            </a:bodyPr>
            <a:p>
              <a:r>
                <a:rPr lang="zh-CN" altLang="en-US" sz="2400" b="1" dirty="0">
                  <a:solidFill>
                    <a:schemeClr val="tx1">
                      <a:lumMod val="85000"/>
                      <a:lumOff val="15000"/>
                    </a:schemeClr>
                  </a:solidFill>
                  <a:latin typeface="微软雅黑" panose="020B0503020204020204" charset="-122"/>
                  <a:ea typeface="微软雅黑" panose="020B0503020204020204" charset="-122"/>
                </a:rPr>
                <a:t>错误界面</a:t>
              </a:r>
              <a:endParaRPr lang="zh-CN" altLang="en-US" sz="2400" b="1" dirty="0">
                <a:solidFill>
                  <a:schemeClr val="tx1">
                    <a:lumMod val="85000"/>
                    <a:lumOff val="15000"/>
                  </a:schemeClr>
                </a:solidFill>
                <a:latin typeface="微软雅黑" panose="020B0503020204020204" charset="-122"/>
                <a:ea typeface="微软雅黑" panose="020B0503020204020204" charset="-122"/>
              </a:endParaRPr>
            </a:p>
          </p:txBody>
        </p:sp>
        <p:sp>
          <p:nvSpPr>
            <p:cNvPr id="58" name="矩形 57"/>
            <p:cNvSpPr/>
            <p:nvPr/>
          </p:nvSpPr>
          <p:spPr>
            <a:xfrm>
              <a:off x="629" y="1156"/>
              <a:ext cx="341" cy="987"/>
            </a:xfrm>
            <a:prstGeom prst="rect">
              <a:avLst/>
            </a:prstGeom>
            <a:solidFill>
              <a:srgbClr val="014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lumMod val="85000"/>
                    <a:lumOff val="15000"/>
                  </a:schemeClr>
                </a:solidFill>
                <a:latin typeface="+mj-lt"/>
                <a:cs typeface="+mj-lt"/>
              </a:endParaRPr>
            </a:p>
          </p:txBody>
        </p:sp>
      </p:grpSp>
      <p:pic>
        <p:nvPicPr>
          <p:cNvPr id="15" name="图片 14" descr="67642f81c4b9dd15051af51f0b1cd48"/>
          <p:cNvPicPr>
            <a:picLocks noChangeAspect="1"/>
          </p:cNvPicPr>
          <p:nvPr/>
        </p:nvPicPr>
        <p:blipFill>
          <a:blip r:embed="rId2"/>
          <a:stretch>
            <a:fillRect/>
          </a:stretch>
        </p:blipFill>
        <p:spPr>
          <a:xfrm>
            <a:off x="9695180" y="122555"/>
            <a:ext cx="2313305" cy="672465"/>
          </a:xfrm>
          <a:prstGeom prst="rect">
            <a:avLst/>
          </a:prstGeom>
        </p:spPr>
      </p:pic>
      <p:sp>
        <p:nvSpPr>
          <p:cNvPr id="16" name="文本框 15"/>
          <p:cNvSpPr txBox="1"/>
          <p:nvPr/>
        </p:nvSpPr>
        <p:spPr>
          <a:xfrm>
            <a:off x="-1388110" y="917575"/>
            <a:ext cx="4064000" cy="368300"/>
          </a:xfrm>
          <a:prstGeom prst="rect">
            <a:avLst/>
          </a:prstGeom>
          <a:noFill/>
        </p:spPr>
        <p:txBody>
          <a:bodyPr wrap="square" rtlCol="0">
            <a:spAutoFit/>
          </a:bodyPr>
          <a:p>
            <a:endParaRPr lang="zh-CN" altLang="en-US"/>
          </a:p>
        </p:txBody>
      </p:sp>
      <p:pic>
        <p:nvPicPr>
          <p:cNvPr id="4" name="图片 3"/>
          <p:cNvPicPr>
            <a:picLocks noChangeAspect="1"/>
          </p:cNvPicPr>
          <p:nvPr/>
        </p:nvPicPr>
        <p:blipFill>
          <a:blip r:embed="rId3"/>
          <a:stretch>
            <a:fillRect/>
          </a:stretch>
        </p:blipFill>
        <p:spPr>
          <a:xfrm>
            <a:off x="2496000" y="1499235"/>
            <a:ext cx="7200000" cy="3860032"/>
          </a:xfrm>
          <a:prstGeom prst="rect">
            <a:avLst/>
          </a:prstGeom>
        </p:spPr>
      </p:pic>
    </p:spTree>
  </p:cSld>
  <p:clrMapOvr>
    <a:masterClrMapping/>
  </p:clrMapOvr>
  <p:transition spd="slow">
    <p:wipe dir="r"/>
  </p:transition>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5" name="矩形 4"/>
          <p:cNvSpPr/>
          <p:nvPr/>
        </p:nvSpPr>
        <p:spPr>
          <a:xfrm>
            <a:off x="389890" y="924560"/>
            <a:ext cx="11411585" cy="4979035"/>
          </a:xfrm>
          <a:prstGeom prst="rect">
            <a:avLst/>
          </a:prstGeom>
          <a:solidFill>
            <a:schemeClr val="bg1">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7" name="组合 6"/>
          <p:cNvGrpSpPr/>
          <p:nvPr/>
        </p:nvGrpSpPr>
        <p:grpSpPr>
          <a:xfrm>
            <a:off x="1293089" y="1061648"/>
            <a:ext cx="1409927" cy="946766"/>
            <a:chOff x="5426076" y="4012845"/>
            <a:chExt cx="1409927" cy="946766"/>
          </a:xfrm>
        </p:grpSpPr>
        <p:sp>
          <p:nvSpPr>
            <p:cNvPr id="8" name="矩形 7"/>
            <p:cNvSpPr/>
            <p:nvPr/>
          </p:nvSpPr>
          <p:spPr>
            <a:xfrm>
              <a:off x="5426076" y="4012845"/>
              <a:ext cx="1339850" cy="829945"/>
            </a:xfrm>
            <a:prstGeom prst="rect">
              <a:avLst/>
            </a:prstGeom>
          </p:spPr>
          <p:txBody>
            <a:bodyPr wrap="none">
              <a:spAutoFit/>
            </a:bodyPr>
            <a:lstStyle/>
            <a:p>
              <a:pPr algn="ctr">
                <a:lnSpc>
                  <a:spcPct val="120000"/>
                </a:lnSpc>
              </a:pPr>
              <a:r>
                <a:rPr lang="zh-CN" altLang="en-US" sz="4000" dirty="0">
                  <a:solidFill>
                    <a:schemeClr val="tx1">
                      <a:lumMod val="85000"/>
                      <a:lumOff val="15000"/>
                    </a:schemeClr>
                  </a:solidFill>
                  <a:latin typeface="+mj-lt"/>
                  <a:ea typeface="思源黑体 CN Bold" panose="020B0800000000000000" pitchFamily="34" charset="-122"/>
                  <a:cs typeface="+mj-lt"/>
                </a:rPr>
                <a:t>目 录</a:t>
              </a:r>
              <a:endParaRPr lang="zh-CN" altLang="en-US" sz="4000" dirty="0">
                <a:solidFill>
                  <a:schemeClr val="tx1">
                    <a:lumMod val="85000"/>
                    <a:lumOff val="15000"/>
                  </a:schemeClr>
                </a:solidFill>
                <a:latin typeface="+mj-lt"/>
                <a:ea typeface="思源黑体 CN Bold" panose="020B0800000000000000" pitchFamily="34" charset="-122"/>
                <a:cs typeface="+mj-lt"/>
              </a:endParaRPr>
            </a:p>
          </p:txBody>
        </p:sp>
        <p:sp>
          <p:nvSpPr>
            <p:cNvPr id="9" name="矩形 8"/>
            <p:cNvSpPr/>
            <p:nvPr/>
          </p:nvSpPr>
          <p:spPr>
            <a:xfrm>
              <a:off x="5508397" y="4626122"/>
              <a:ext cx="1327606" cy="333489"/>
            </a:xfrm>
            <a:prstGeom prst="rect">
              <a:avLst/>
            </a:prstGeom>
          </p:spPr>
          <p:txBody>
            <a:bodyPr wrap="square">
              <a:spAutoFit/>
            </a:bodyPr>
            <a:lstStyle/>
            <a:p>
              <a:pPr algn="dist">
                <a:lnSpc>
                  <a:spcPct val="120000"/>
                </a:lnSpc>
              </a:pPr>
              <a:r>
                <a:rPr lang="en-US" altLang="zh-CN" sz="1400" dirty="0">
                  <a:solidFill>
                    <a:schemeClr val="tx1">
                      <a:lumMod val="85000"/>
                      <a:lumOff val="15000"/>
                    </a:schemeClr>
                  </a:solidFill>
                  <a:latin typeface="+mj-lt"/>
                  <a:ea typeface="思源黑体 CN Light" panose="020B0300000000000000" pitchFamily="34" charset="-122"/>
                  <a:cs typeface="+mj-lt"/>
                </a:rPr>
                <a:t>CONTENTS</a:t>
              </a:r>
              <a:endParaRPr lang="en-US" altLang="zh-CN" sz="1400" dirty="0">
                <a:solidFill>
                  <a:schemeClr val="tx1">
                    <a:lumMod val="85000"/>
                    <a:lumOff val="15000"/>
                  </a:schemeClr>
                </a:solidFill>
                <a:latin typeface="+mj-lt"/>
                <a:ea typeface="思源黑体 CN Light" panose="020B0300000000000000" pitchFamily="34" charset="-122"/>
                <a:cs typeface="+mj-lt"/>
              </a:endParaRPr>
            </a:p>
          </p:txBody>
        </p:sp>
      </p:grpSp>
      <p:sp>
        <p:nvSpPr>
          <p:cNvPr id="10" name="矩形 9"/>
          <p:cNvSpPr/>
          <p:nvPr/>
        </p:nvSpPr>
        <p:spPr>
          <a:xfrm>
            <a:off x="842008" y="1234349"/>
            <a:ext cx="209554" cy="657225"/>
          </a:xfrm>
          <a:prstGeom prst="rect">
            <a:avLst/>
          </a:prstGeom>
          <a:solidFill>
            <a:srgbClr val="014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lt"/>
              <a:cs typeface="+mj-lt"/>
            </a:endParaRPr>
          </a:p>
        </p:txBody>
      </p:sp>
      <p:grpSp>
        <p:nvGrpSpPr>
          <p:cNvPr id="2" name="组合 1"/>
          <p:cNvGrpSpPr/>
          <p:nvPr/>
        </p:nvGrpSpPr>
        <p:grpSpPr>
          <a:xfrm>
            <a:off x="7012940" y="1616894"/>
            <a:ext cx="2818129" cy="3850457"/>
            <a:chOff x="7147383" y="2185987"/>
            <a:chExt cx="2492712" cy="3536571"/>
          </a:xfrm>
        </p:grpSpPr>
        <p:sp>
          <p:nvSpPr>
            <p:cNvPr id="13" name="矩形 12"/>
            <p:cNvSpPr/>
            <p:nvPr/>
          </p:nvSpPr>
          <p:spPr>
            <a:xfrm>
              <a:off x="7147383" y="3247087"/>
              <a:ext cx="540603" cy="540603"/>
            </a:xfrm>
            <a:prstGeom prst="rect">
              <a:avLst/>
            </a:prstGeom>
            <a:noFill/>
            <a:ln>
              <a:solidFill>
                <a:srgbClr val="014347">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latin typeface="+mj-lt"/>
                <a:cs typeface="+mj-lt"/>
              </a:endParaRPr>
            </a:p>
          </p:txBody>
        </p:sp>
        <p:sp>
          <p:nvSpPr>
            <p:cNvPr id="22" name="文本框 29"/>
            <p:cNvSpPr txBox="1"/>
            <p:nvPr/>
          </p:nvSpPr>
          <p:spPr>
            <a:xfrm>
              <a:off x="7884862" y="3277052"/>
              <a:ext cx="1473835" cy="422846"/>
            </a:xfrm>
            <a:prstGeom prst="rect">
              <a:avLst/>
            </a:prstGeom>
            <a:noFill/>
          </p:spPr>
          <p:txBody>
            <a:bodyPr wrap="square" rtlCol="0">
              <a:spAutoFit/>
            </a:bodyPr>
            <a:lstStyle/>
            <a:p>
              <a:r>
                <a:rPr lang="zh-CN" altLang="en-US" sz="2400" dirty="0">
                  <a:solidFill>
                    <a:schemeClr val="tx1">
                      <a:lumMod val="85000"/>
                      <a:lumOff val="15000"/>
                    </a:schemeClr>
                  </a:solidFill>
                  <a:latin typeface="+mj-lt"/>
                  <a:ea typeface="思源黑体 CN Bold" panose="020B0800000000000000" pitchFamily="34" charset="-122"/>
                </a:rPr>
                <a:t>网页</a:t>
              </a:r>
              <a:r>
                <a:rPr lang="zh-CN" altLang="en-US" sz="2400" dirty="0">
                  <a:solidFill>
                    <a:schemeClr val="tx1">
                      <a:lumMod val="85000"/>
                      <a:lumOff val="15000"/>
                    </a:schemeClr>
                  </a:solidFill>
                  <a:latin typeface="+mj-lt"/>
                  <a:ea typeface="思源黑体 CN Bold" panose="020B0800000000000000" pitchFamily="34" charset="-122"/>
                </a:rPr>
                <a:t>实现</a:t>
              </a:r>
              <a:endParaRPr lang="zh-CN" altLang="en-US" sz="2400" dirty="0">
                <a:solidFill>
                  <a:schemeClr val="tx1">
                    <a:lumMod val="85000"/>
                    <a:lumOff val="15000"/>
                  </a:schemeClr>
                </a:solidFill>
                <a:latin typeface="+mj-lt"/>
                <a:ea typeface="思源黑体 CN Bold" panose="020B0800000000000000" pitchFamily="34" charset="-122"/>
              </a:endParaRPr>
            </a:p>
          </p:txBody>
        </p:sp>
        <p:sp>
          <p:nvSpPr>
            <p:cNvPr id="27" name="Freeform: Shape 53"/>
            <p:cNvSpPr/>
            <p:nvPr/>
          </p:nvSpPr>
          <p:spPr>
            <a:xfrm>
              <a:off x="7350842" y="3371783"/>
              <a:ext cx="181003" cy="250121"/>
            </a:xfrm>
            <a:custGeom>
              <a:avLst/>
              <a:gdLst/>
              <a:ahLst/>
              <a:cxnLst>
                <a:cxn ang="0">
                  <a:pos x="wd2" y="hd2"/>
                </a:cxn>
                <a:cxn ang="5400000">
                  <a:pos x="wd2" y="hd2"/>
                </a:cxn>
                <a:cxn ang="10800000">
                  <a:pos x="wd2" y="hd2"/>
                </a:cxn>
                <a:cxn ang="16200000">
                  <a:pos x="wd2" y="hd2"/>
                </a:cxn>
              </a:cxnLst>
              <a:rect l="0" t="0" r="r" b="b"/>
              <a:pathLst>
                <a:path w="21565" h="21086" extrusionOk="0">
                  <a:moveTo>
                    <a:pt x="21023" y="5250"/>
                  </a:moveTo>
                  <a:lnTo>
                    <a:pt x="7163" y="195"/>
                  </a:lnTo>
                  <a:cubicBezTo>
                    <a:pt x="5264" y="-514"/>
                    <a:pt x="1521" y="853"/>
                    <a:pt x="445" y="2057"/>
                  </a:cubicBezTo>
                  <a:cubicBezTo>
                    <a:pt x="-35" y="2595"/>
                    <a:pt x="0" y="2983"/>
                    <a:pt x="0" y="3203"/>
                  </a:cubicBezTo>
                  <a:lnTo>
                    <a:pt x="173" y="14619"/>
                  </a:lnTo>
                  <a:cubicBezTo>
                    <a:pt x="184" y="14862"/>
                    <a:pt x="614" y="15188"/>
                    <a:pt x="983" y="15348"/>
                  </a:cubicBezTo>
                  <a:cubicBezTo>
                    <a:pt x="1753" y="15682"/>
                    <a:pt x="13399" y="20826"/>
                    <a:pt x="13729" y="20972"/>
                  </a:cubicBezTo>
                  <a:cubicBezTo>
                    <a:pt x="13905" y="21051"/>
                    <a:pt x="14115" y="21086"/>
                    <a:pt x="14322" y="21086"/>
                  </a:cubicBezTo>
                  <a:cubicBezTo>
                    <a:pt x="14499" y="21086"/>
                    <a:pt x="14675" y="21058"/>
                    <a:pt x="14834" y="21002"/>
                  </a:cubicBezTo>
                  <a:cubicBezTo>
                    <a:pt x="15185" y="20881"/>
                    <a:pt x="15404" y="20645"/>
                    <a:pt x="15404" y="20388"/>
                  </a:cubicBezTo>
                  <a:lnTo>
                    <a:pt x="15404" y="8397"/>
                  </a:lnTo>
                  <a:cubicBezTo>
                    <a:pt x="15404" y="8148"/>
                    <a:pt x="15198" y="7917"/>
                    <a:pt x="14862" y="7792"/>
                  </a:cubicBezTo>
                  <a:lnTo>
                    <a:pt x="2263" y="2817"/>
                  </a:lnTo>
                  <a:cubicBezTo>
                    <a:pt x="2408" y="2620"/>
                    <a:pt x="2968" y="2205"/>
                    <a:pt x="3997" y="1825"/>
                  </a:cubicBezTo>
                  <a:cubicBezTo>
                    <a:pt x="5082" y="1422"/>
                    <a:pt x="5896" y="1574"/>
                    <a:pt x="6082" y="1625"/>
                  </a:cubicBezTo>
                  <a:cubicBezTo>
                    <a:pt x="6082" y="1625"/>
                    <a:pt x="18173" y="6203"/>
                    <a:pt x="18544" y="6339"/>
                  </a:cubicBezTo>
                  <a:cubicBezTo>
                    <a:pt x="18911" y="6476"/>
                    <a:pt x="18918" y="6495"/>
                    <a:pt x="18918" y="6729"/>
                  </a:cubicBezTo>
                  <a:cubicBezTo>
                    <a:pt x="18918" y="6961"/>
                    <a:pt x="18918" y="18107"/>
                    <a:pt x="18918" y="18107"/>
                  </a:cubicBezTo>
                  <a:cubicBezTo>
                    <a:pt x="18918" y="18674"/>
                    <a:pt x="19733" y="18906"/>
                    <a:pt x="20330" y="18906"/>
                  </a:cubicBezTo>
                  <a:cubicBezTo>
                    <a:pt x="20927" y="18906"/>
                    <a:pt x="21565" y="18493"/>
                    <a:pt x="21565" y="18107"/>
                  </a:cubicBezTo>
                  <a:lnTo>
                    <a:pt x="21565" y="5855"/>
                  </a:lnTo>
                  <a:cubicBezTo>
                    <a:pt x="21565" y="5605"/>
                    <a:pt x="21357" y="5375"/>
                    <a:pt x="21023" y="5250"/>
                  </a:cubicBezTo>
                  <a:close/>
                </a:path>
              </a:pathLst>
            </a:custGeom>
            <a:solidFill>
              <a:schemeClr val="accent6"/>
            </a:solidFill>
            <a:ln w="12700">
              <a:miter lim="400000"/>
            </a:ln>
          </p:spPr>
          <p:txBody>
            <a:bodyPr anchor="ctr"/>
            <a:lstStyle/>
            <a:p>
              <a:pPr algn="ctr"/>
              <a:endParaRPr>
                <a:solidFill>
                  <a:schemeClr val="tx1">
                    <a:lumMod val="65000"/>
                    <a:lumOff val="35000"/>
                  </a:schemeClr>
                </a:solidFill>
                <a:latin typeface="+mj-lt"/>
                <a:cs typeface="+mj-lt"/>
              </a:endParaRPr>
            </a:p>
          </p:txBody>
        </p:sp>
        <p:sp>
          <p:nvSpPr>
            <p:cNvPr id="11" name="矩形 10"/>
            <p:cNvSpPr/>
            <p:nvPr/>
          </p:nvSpPr>
          <p:spPr>
            <a:xfrm>
              <a:off x="7147383" y="2185987"/>
              <a:ext cx="540603" cy="540603"/>
            </a:xfrm>
            <a:prstGeom prst="rect">
              <a:avLst/>
            </a:prstGeom>
            <a:noFill/>
            <a:ln>
              <a:solidFill>
                <a:srgbClr val="014347">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latin typeface="+mj-lt"/>
                <a:cs typeface="+mj-lt"/>
              </a:endParaRPr>
            </a:p>
          </p:txBody>
        </p:sp>
        <p:sp>
          <p:nvSpPr>
            <p:cNvPr id="16" name="文本框 15"/>
            <p:cNvSpPr txBox="1"/>
            <p:nvPr/>
          </p:nvSpPr>
          <p:spPr>
            <a:xfrm>
              <a:off x="7933216" y="2303632"/>
              <a:ext cx="1402080" cy="422846"/>
            </a:xfrm>
            <a:prstGeom prst="rect">
              <a:avLst/>
            </a:prstGeom>
            <a:noFill/>
          </p:spPr>
          <p:txBody>
            <a:bodyPr wrap="square" rtlCol="0">
              <a:spAutoFit/>
            </a:bodyPr>
            <a:lstStyle/>
            <a:p>
              <a:r>
                <a:rPr lang="zh-CN" altLang="en-US" sz="2400" dirty="0">
                  <a:solidFill>
                    <a:schemeClr val="tx1">
                      <a:lumMod val="85000"/>
                      <a:lumOff val="15000"/>
                    </a:schemeClr>
                  </a:solidFill>
                  <a:latin typeface="+mj-lt"/>
                  <a:ea typeface="思源黑体 CN Bold" panose="020B0800000000000000" pitchFamily="34" charset="-122"/>
                </a:rPr>
                <a:t>网页设计</a:t>
              </a:r>
              <a:endParaRPr lang="zh-CN" altLang="en-US" sz="2400" dirty="0">
                <a:solidFill>
                  <a:schemeClr val="tx1">
                    <a:lumMod val="85000"/>
                    <a:lumOff val="15000"/>
                  </a:schemeClr>
                </a:solidFill>
                <a:latin typeface="+mj-lt"/>
                <a:ea typeface="思源黑体 CN Bold" panose="020B0800000000000000" pitchFamily="34" charset="-122"/>
              </a:endParaRPr>
            </a:p>
          </p:txBody>
        </p:sp>
        <p:sp>
          <p:nvSpPr>
            <p:cNvPr id="28" name="Freeform: Shape 54"/>
            <p:cNvSpPr/>
            <p:nvPr/>
          </p:nvSpPr>
          <p:spPr>
            <a:xfrm>
              <a:off x="7297603" y="2361917"/>
              <a:ext cx="233965" cy="177812"/>
            </a:xfrm>
            <a:custGeom>
              <a:avLst/>
              <a:gdLst/>
              <a:ahLst/>
              <a:cxnLst>
                <a:cxn ang="0">
                  <a:pos x="wd2" y="hd2"/>
                </a:cxn>
                <a:cxn ang="5400000">
                  <a:pos x="wd2" y="hd2"/>
                </a:cxn>
                <a:cxn ang="10800000">
                  <a:pos x="wd2" y="hd2"/>
                </a:cxn>
                <a:cxn ang="16200000">
                  <a:pos x="wd2" y="hd2"/>
                </a:cxn>
              </a:cxnLst>
              <a:rect l="0" t="0" r="r" b="b"/>
              <a:pathLst>
                <a:path w="21254" h="21471" extrusionOk="0">
                  <a:moveTo>
                    <a:pt x="18030" y="19454"/>
                  </a:moveTo>
                  <a:cubicBezTo>
                    <a:pt x="17963" y="19996"/>
                    <a:pt x="19394" y="20889"/>
                    <a:pt x="19531" y="19301"/>
                  </a:cubicBezTo>
                  <a:cubicBezTo>
                    <a:pt x="20145" y="12136"/>
                    <a:pt x="19088" y="10075"/>
                    <a:pt x="19088" y="10075"/>
                  </a:cubicBezTo>
                  <a:lnTo>
                    <a:pt x="17606" y="11177"/>
                  </a:lnTo>
                  <a:cubicBezTo>
                    <a:pt x="17606" y="11177"/>
                    <a:pt x="18863" y="12767"/>
                    <a:pt x="18030" y="19454"/>
                  </a:cubicBezTo>
                  <a:close/>
                  <a:moveTo>
                    <a:pt x="20733" y="6972"/>
                  </a:moveTo>
                  <a:lnTo>
                    <a:pt x="11887" y="388"/>
                  </a:lnTo>
                  <a:cubicBezTo>
                    <a:pt x="11194" y="-129"/>
                    <a:pt x="10060" y="-129"/>
                    <a:pt x="9367" y="388"/>
                  </a:cubicBezTo>
                  <a:lnTo>
                    <a:pt x="519" y="6972"/>
                  </a:lnTo>
                  <a:cubicBezTo>
                    <a:pt x="-173" y="7489"/>
                    <a:pt x="-173" y="8333"/>
                    <a:pt x="519" y="8848"/>
                  </a:cubicBezTo>
                  <a:lnTo>
                    <a:pt x="9367" y="15434"/>
                  </a:lnTo>
                  <a:cubicBezTo>
                    <a:pt x="10060" y="15950"/>
                    <a:pt x="11194" y="15950"/>
                    <a:pt x="11887" y="15434"/>
                  </a:cubicBezTo>
                  <a:lnTo>
                    <a:pt x="17606" y="11177"/>
                  </a:lnTo>
                  <a:lnTo>
                    <a:pt x="11405" y="9246"/>
                  </a:lnTo>
                  <a:cubicBezTo>
                    <a:pt x="11166" y="9325"/>
                    <a:pt x="10902" y="9369"/>
                    <a:pt x="10627" y="9369"/>
                  </a:cubicBezTo>
                  <a:cubicBezTo>
                    <a:pt x="9510" y="9369"/>
                    <a:pt x="8604" y="8653"/>
                    <a:pt x="8604" y="7770"/>
                  </a:cubicBezTo>
                  <a:cubicBezTo>
                    <a:pt x="8604" y="6886"/>
                    <a:pt x="9510" y="6170"/>
                    <a:pt x="10627" y="6170"/>
                  </a:cubicBezTo>
                  <a:cubicBezTo>
                    <a:pt x="11495" y="6170"/>
                    <a:pt x="12232" y="6603"/>
                    <a:pt x="12520" y="7209"/>
                  </a:cubicBezTo>
                  <a:lnTo>
                    <a:pt x="19088" y="10075"/>
                  </a:lnTo>
                  <a:lnTo>
                    <a:pt x="20733" y="8848"/>
                  </a:lnTo>
                  <a:cubicBezTo>
                    <a:pt x="21427" y="8333"/>
                    <a:pt x="21427" y="7489"/>
                    <a:pt x="20733" y="6972"/>
                  </a:cubicBezTo>
                  <a:close/>
                  <a:moveTo>
                    <a:pt x="3508" y="13898"/>
                  </a:moveTo>
                  <a:cubicBezTo>
                    <a:pt x="4002" y="16554"/>
                    <a:pt x="4628" y="17714"/>
                    <a:pt x="6720" y="18930"/>
                  </a:cubicBezTo>
                  <a:cubicBezTo>
                    <a:pt x="8812" y="20144"/>
                    <a:pt x="9807" y="21471"/>
                    <a:pt x="10627" y="21471"/>
                  </a:cubicBezTo>
                  <a:cubicBezTo>
                    <a:pt x="11447" y="21471"/>
                    <a:pt x="12378" y="20309"/>
                    <a:pt x="14470" y="19093"/>
                  </a:cubicBezTo>
                  <a:cubicBezTo>
                    <a:pt x="16562" y="17877"/>
                    <a:pt x="16004" y="17508"/>
                    <a:pt x="16497" y="14853"/>
                  </a:cubicBezTo>
                  <a:lnTo>
                    <a:pt x="10627" y="18646"/>
                  </a:lnTo>
                  <a:cubicBezTo>
                    <a:pt x="10627" y="18646"/>
                    <a:pt x="3508" y="13898"/>
                    <a:pt x="3508" y="13898"/>
                  </a:cubicBezTo>
                  <a:close/>
                </a:path>
              </a:pathLst>
            </a:custGeom>
            <a:solidFill>
              <a:schemeClr val="accent6"/>
            </a:solidFill>
            <a:ln w="12700">
              <a:miter lim="400000"/>
            </a:ln>
          </p:spPr>
          <p:txBody>
            <a:bodyPr anchor="ctr"/>
            <a:lstStyle/>
            <a:p>
              <a:pPr algn="ctr"/>
              <a:endParaRPr>
                <a:solidFill>
                  <a:schemeClr val="tx1">
                    <a:lumMod val="65000"/>
                    <a:lumOff val="35000"/>
                  </a:schemeClr>
                </a:solidFill>
                <a:latin typeface="+mj-lt"/>
                <a:cs typeface="+mj-lt"/>
              </a:endParaRPr>
            </a:p>
          </p:txBody>
        </p:sp>
        <p:sp>
          <p:nvSpPr>
            <p:cNvPr id="14" name="矩形 13"/>
            <p:cNvSpPr/>
            <p:nvPr/>
          </p:nvSpPr>
          <p:spPr>
            <a:xfrm>
              <a:off x="7147383" y="5181955"/>
              <a:ext cx="540603" cy="540603"/>
            </a:xfrm>
            <a:prstGeom prst="rect">
              <a:avLst/>
            </a:prstGeom>
            <a:noFill/>
            <a:ln>
              <a:solidFill>
                <a:srgbClr val="014347">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latin typeface="+mj-lt"/>
                <a:cs typeface="+mj-lt"/>
              </a:endParaRPr>
            </a:p>
          </p:txBody>
        </p:sp>
        <p:sp>
          <p:nvSpPr>
            <p:cNvPr id="25" name="文本框 24"/>
            <p:cNvSpPr txBox="1"/>
            <p:nvPr/>
          </p:nvSpPr>
          <p:spPr>
            <a:xfrm>
              <a:off x="7933216" y="5291603"/>
              <a:ext cx="1402080" cy="422846"/>
            </a:xfrm>
            <a:prstGeom prst="rect">
              <a:avLst/>
            </a:prstGeom>
            <a:noFill/>
          </p:spPr>
          <p:txBody>
            <a:bodyPr wrap="square" rtlCol="0">
              <a:spAutoFit/>
            </a:bodyPr>
            <a:lstStyle/>
            <a:p>
              <a:r>
                <a:rPr lang="zh-CN" altLang="en-US" sz="2400" dirty="0">
                  <a:solidFill>
                    <a:schemeClr val="tx1">
                      <a:lumMod val="85000"/>
                      <a:lumOff val="15000"/>
                    </a:schemeClr>
                  </a:solidFill>
                  <a:latin typeface="+mj-lt"/>
                  <a:ea typeface="思源黑体 CN Bold" panose="020B0800000000000000" pitchFamily="34" charset="-122"/>
                </a:rPr>
                <a:t>小组总结</a:t>
              </a:r>
              <a:endParaRPr lang="zh-CN" altLang="en-US" sz="2400" dirty="0">
                <a:solidFill>
                  <a:schemeClr val="tx1">
                    <a:lumMod val="85000"/>
                    <a:lumOff val="15000"/>
                  </a:schemeClr>
                </a:solidFill>
                <a:latin typeface="+mj-lt"/>
                <a:ea typeface="思源黑体 CN Bold" panose="020B0800000000000000" pitchFamily="34" charset="-122"/>
              </a:endParaRPr>
            </a:p>
          </p:txBody>
        </p:sp>
        <p:sp>
          <p:nvSpPr>
            <p:cNvPr id="29" name="Freeform 324"/>
            <p:cNvSpPr>
              <a:spLocks noEditPoints="1"/>
            </p:cNvSpPr>
            <p:nvPr/>
          </p:nvSpPr>
          <p:spPr bwMode="auto">
            <a:xfrm>
              <a:off x="7335825" y="5326249"/>
              <a:ext cx="217528" cy="248345"/>
            </a:xfrm>
            <a:custGeom>
              <a:avLst/>
              <a:gdLst>
                <a:gd name="T0" fmla="*/ 18 w 160"/>
                <a:gd name="T1" fmla="*/ 0 h 183"/>
                <a:gd name="T2" fmla="*/ 102 w 160"/>
                <a:gd name="T3" fmla="*/ 0 h 183"/>
                <a:gd name="T4" fmla="*/ 107 w 160"/>
                <a:gd name="T5" fmla="*/ 2 h 183"/>
                <a:gd name="T6" fmla="*/ 158 w 160"/>
                <a:gd name="T7" fmla="*/ 53 h 183"/>
                <a:gd name="T8" fmla="*/ 160 w 160"/>
                <a:gd name="T9" fmla="*/ 58 h 183"/>
                <a:gd name="T10" fmla="*/ 160 w 160"/>
                <a:gd name="T11" fmla="*/ 58 h 183"/>
                <a:gd name="T12" fmla="*/ 160 w 160"/>
                <a:gd name="T13" fmla="*/ 164 h 183"/>
                <a:gd name="T14" fmla="*/ 154 w 160"/>
                <a:gd name="T15" fmla="*/ 178 h 183"/>
                <a:gd name="T16" fmla="*/ 154 w 160"/>
                <a:gd name="T17" fmla="*/ 178 h 183"/>
                <a:gd name="T18" fmla="*/ 154 w 160"/>
                <a:gd name="T19" fmla="*/ 178 h 183"/>
                <a:gd name="T20" fmla="*/ 141 w 160"/>
                <a:gd name="T21" fmla="*/ 183 h 183"/>
                <a:gd name="T22" fmla="*/ 18 w 160"/>
                <a:gd name="T23" fmla="*/ 183 h 183"/>
                <a:gd name="T24" fmla="*/ 5 w 160"/>
                <a:gd name="T25" fmla="*/ 178 h 183"/>
                <a:gd name="T26" fmla="*/ 5 w 160"/>
                <a:gd name="T27" fmla="*/ 178 h 183"/>
                <a:gd name="T28" fmla="*/ 0 w 160"/>
                <a:gd name="T29" fmla="*/ 164 h 183"/>
                <a:gd name="T30" fmla="*/ 0 w 160"/>
                <a:gd name="T31" fmla="*/ 19 h 183"/>
                <a:gd name="T32" fmla="*/ 5 w 160"/>
                <a:gd name="T33" fmla="*/ 5 h 183"/>
                <a:gd name="T34" fmla="*/ 18 w 160"/>
                <a:gd name="T35" fmla="*/ 0 h 183"/>
                <a:gd name="T36" fmla="*/ 146 w 160"/>
                <a:gd name="T37" fmla="*/ 62 h 183"/>
                <a:gd name="T38" fmla="*/ 146 w 160"/>
                <a:gd name="T39" fmla="*/ 62 h 183"/>
                <a:gd name="T40" fmla="*/ 114 w 160"/>
                <a:gd name="T41" fmla="*/ 62 h 183"/>
                <a:gd name="T42" fmla="*/ 102 w 160"/>
                <a:gd name="T43" fmla="*/ 57 h 183"/>
                <a:gd name="T44" fmla="*/ 102 w 160"/>
                <a:gd name="T45" fmla="*/ 57 h 183"/>
                <a:gd name="T46" fmla="*/ 98 w 160"/>
                <a:gd name="T47" fmla="*/ 46 h 183"/>
                <a:gd name="T48" fmla="*/ 98 w 160"/>
                <a:gd name="T49" fmla="*/ 14 h 183"/>
                <a:gd name="T50" fmla="*/ 18 w 160"/>
                <a:gd name="T51" fmla="*/ 14 h 183"/>
                <a:gd name="T52" fmla="*/ 15 w 160"/>
                <a:gd name="T53" fmla="*/ 15 h 183"/>
                <a:gd name="T54" fmla="*/ 14 w 160"/>
                <a:gd name="T55" fmla="*/ 19 h 183"/>
                <a:gd name="T56" fmla="*/ 14 w 160"/>
                <a:gd name="T57" fmla="*/ 164 h 183"/>
                <a:gd name="T58" fmla="*/ 15 w 160"/>
                <a:gd name="T59" fmla="*/ 168 h 183"/>
                <a:gd name="T60" fmla="*/ 15 w 160"/>
                <a:gd name="T61" fmla="*/ 168 h 183"/>
                <a:gd name="T62" fmla="*/ 18 w 160"/>
                <a:gd name="T63" fmla="*/ 169 h 183"/>
                <a:gd name="T64" fmla="*/ 141 w 160"/>
                <a:gd name="T65" fmla="*/ 169 h 183"/>
                <a:gd name="T66" fmla="*/ 144 w 160"/>
                <a:gd name="T67" fmla="*/ 168 h 183"/>
                <a:gd name="T68" fmla="*/ 145 w 160"/>
                <a:gd name="T69" fmla="*/ 168 h 183"/>
                <a:gd name="T70" fmla="*/ 146 w 160"/>
                <a:gd name="T71" fmla="*/ 164 h 183"/>
                <a:gd name="T72" fmla="*/ 146 w 160"/>
                <a:gd name="T73" fmla="*/ 62 h 183"/>
                <a:gd name="T74" fmla="*/ 139 w 160"/>
                <a:gd name="T75" fmla="*/ 54 h 183"/>
                <a:gd name="T76" fmla="*/ 139 w 160"/>
                <a:gd name="T77" fmla="*/ 54 h 183"/>
                <a:gd name="T78" fmla="*/ 106 w 160"/>
                <a:gd name="T79" fmla="*/ 21 h 183"/>
                <a:gd name="T80" fmla="*/ 106 w 160"/>
                <a:gd name="T81" fmla="*/ 46 h 183"/>
                <a:gd name="T82" fmla="*/ 108 w 160"/>
                <a:gd name="T83" fmla="*/ 51 h 183"/>
                <a:gd name="T84" fmla="*/ 108 w 160"/>
                <a:gd name="T85" fmla="*/ 51 h 183"/>
                <a:gd name="T86" fmla="*/ 114 w 160"/>
                <a:gd name="T87" fmla="*/ 54 h 183"/>
                <a:gd name="T88" fmla="*/ 139 w 160"/>
                <a:gd name="T89" fmla="*/ 54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60" h="183">
                  <a:moveTo>
                    <a:pt x="18" y="0"/>
                  </a:moveTo>
                  <a:cubicBezTo>
                    <a:pt x="102" y="0"/>
                    <a:pt x="102" y="0"/>
                    <a:pt x="102" y="0"/>
                  </a:cubicBezTo>
                  <a:cubicBezTo>
                    <a:pt x="104" y="0"/>
                    <a:pt x="106" y="1"/>
                    <a:pt x="107" y="2"/>
                  </a:cubicBezTo>
                  <a:cubicBezTo>
                    <a:pt x="158" y="53"/>
                    <a:pt x="158" y="53"/>
                    <a:pt x="158" y="53"/>
                  </a:cubicBezTo>
                  <a:cubicBezTo>
                    <a:pt x="159" y="54"/>
                    <a:pt x="160" y="56"/>
                    <a:pt x="160" y="58"/>
                  </a:cubicBezTo>
                  <a:cubicBezTo>
                    <a:pt x="160" y="58"/>
                    <a:pt x="160" y="58"/>
                    <a:pt x="160" y="58"/>
                  </a:cubicBezTo>
                  <a:cubicBezTo>
                    <a:pt x="160" y="164"/>
                    <a:pt x="160" y="164"/>
                    <a:pt x="160" y="164"/>
                  </a:cubicBezTo>
                  <a:cubicBezTo>
                    <a:pt x="160" y="169"/>
                    <a:pt x="158" y="174"/>
                    <a:pt x="154" y="178"/>
                  </a:cubicBezTo>
                  <a:cubicBezTo>
                    <a:pt x="154" y="178"/>
                    <a:pt x="154" y="178"/>
                    <a:pt x="154" y="178"/>
                  </a:cubicBezTo>
                  <a:cubicBezTo>
                    <a:pt x="154" y="178"/>
                    <a:pt x="154" y="178"/>
                    <a:pt x="154" y="178"/>
                  </a:cubicBezTo>
                  <a:cubicBezTo>
                    <a:pt x="151" y="181"/>
                    <a:pt x="146" y="183"/>
                    <a:pt x="141" y="183"/>
                  </a:cubicBezTo>
                  <a:cubicBezTo>
                    <a:pt x="18" y="183"/>
                    <a:pt x="18" y="183"/>
                    <a:pt x="18" y="183"/>
                  </a:cubicBezTo>
                  <a:cubicBezTo>
                    <a:pt x="13" y="183"/>
                    <a:pt x="9" y="181"/>
                    <a:pt x="5" y="178"/>
                  </a:cubicBezTo>
                  <a:cubicBezTo>
                    <a:pt x="5" y="178"/>
                    <a:pt x="5" y="178"/>
                    <a:pt x="5" y="178"/>
                  </a:cubicBezTo>
                  <a:cubicBezTo>
                    <a:pt x="2" y="174"/>
                    <a:pt x="0" y="169"/>
                    <a:pt x="0" y="164"/>
                  </a:cubicBezTo>
                  <a:cubicBezTo>
                    <a:pt x="0" y="19"/>
                    <a:pt x="0" y="19"/>
                    <a:pt x="0" y="19"/>
                  </a:cubicBezTo>
                  <a:cubicBezTo>
                    <a:pt x="0" y="13"/>
                    <a:pt x="2" y="9"/>
                    <a:pt x="5" y="5"/>
                  </a:cubicBezTo>
                  <a:cubicBezTo>
                    <a:pt x="8" y="2"/>
                    <a:pt x="13" y="0"/>
                    <a:pt x="18" y="0"/>
                  </a:cubicBezTo>
                  <a:close/>
                  <a:moveTo>
                    <a:pt x="146" y="62"/>
                  </a:moveTo>
                  <a:cubicBezTo>
                    <a:pt x="146" y="62"/>
                    <a:pt x="146" y="62"/>
                    <a:pt x="146" y="62"/>
                  </a:cubicBezTo>
                  <a:cubicBezTo>
                    <a:pt x="114" y="62"/>
                    <a:pt x="114" y="62"/>
                    <a:pt x="114" y="62"/>
                  </a:cubicBezTo>
                  <a:cubicBezTo>
                    <a:pt x="109" y="62"/>
                    <a:pt x="105" y="60"/>
                    <a:pt x="102" y="57"/>
                  </a:cubicBezTo>
                  <a:cubicBezTo>
                    <a:pt x="102" y="57"/>
                    <a:pt x="102" y="57"/>
                    <a:pt x="102" y="57"/>
                  </a:cubicBezTo>
                  <a:cubicBezTo>
                    <a:pt x="99" y="54"/>
                    <a:pt x="98" y="50"/>
                    <a:pt x="98" y="46"/>
                  </a:cubicBezTo>
                  <a:cubicBezTo>
                    <a:pt x="98" y="14"/>
                    <a:pt x="98" y="14"/>
                    <a:pt x="98" y="14"/>
                  </a:cubicBezTo>
                  <a:cubicBezTo>
                    <a:pt x="18" y="14"/>
                    <a:pt x="18" y="14"/>
                    <a:pt x="18" y="14"/>
                  </a:cubicBezTo>
                  <a:cubicBezTo>
                    <a:pt x="17" y="14"/>
                    <a:pt x="16" y="14"/>
                    <a:pt x="15" y="15"/>
                  </a:cubicBezTo>
                  <a:cubicBezTo>
                    <a:pt x="14" y="16"/>
                    <a:pt x="14" y="17"/>
                    <a:pt x="14" y="19"/>
                  </a:cubicBezTo>
                  <a:cubicBezTo>
                    <a:pt x="14" y="164"/>
                    <a:pt x="14" y="164"/>
                    <a:pt x="14" y="164"/>
                  </a:cubicBezTo>
                  <a:cubicBezTo>
                    <a:pt x="14" y="166"/>
                    <a:pt x="14" y="167"/>
                    <a:pt x="15" y="168"/>
                  </a:cubicBezTo>
                  <a:cubicBezTo>
                    <a:pt x="15" y="168"/>
                    <a:pt x="15" y="168"/>
                    <a:pt x="15" y="168"/>
                  </a:cubicBezTo>
                  <a:cubicBezTo>
                    <a:pt x="16" y="168"/>
                    <a:pt x="17" y="169"/>
                    <a:pt x="18" y="169"/>
                  </a:cubicBezTo>
                  <a:cubicBezTo>
                    <a:pt x="141" y="169"/>
                    <a:pt x="141" y="169"/>
                    <a:pt x="141" y="169"/>
                  </a:cubicBezTo>
                  <a:cubicBezTo>
                    <a:pt x="142" y="169"/>
                    <a:pt x="144" y="168"/>
                    <a:pt x="144" y="168"/>
                  </a:cubicBezTo>
                  <a:cubicBezTo>
                    <a:pt x="145" y="168"/>
                    <a:pt x="145" y="168"/>
                    <a:pt x="145" y="168"/>
                  </a:cubicBezTo>
                  <a:cubicBezTo>
                    <a:pt x="145" y="167"/>
                    <a:pt x="146" y="166"/>
                    <a:pt x="146" y="164"/>
                  </a:cubicBezTo>
                  <a:cubicBezTo>
                    <a:pt x="146" y="62"/>
                    <a:pt x="146" y="62"/>
                    <a:pt x="146" y="62"/>
                  </a:cubicBezTo>
                  <a:close/>
                  <a:moveTo>
                    <a:pt x="139" y="54"/>
                  </a:moveTo>
                  <a:cubicBezTo>
                    <a:pt x="139" y="54"/>
                    <a:pt x="139" y="54"/>
                    <a:pt x="139" y="54"/>
                  </a:cubicBezTo>
                  <a:cubicBezTo>
                    <a:pt x="106" y="21"/>
                    <a:pt x="106" y="21"/>
                    <a:pt x="106" y="21"/>
                  </a:cubicBezTo>
                  <a:cubicBezTo>
                    <a:pt x="106" y="46"/>
                    <a:pt x="106" y="46"/>
                    <a:pt x="106" y="46"/>
                  </a:cubicBezTo>
                  <a:cubicBezTo>
                    <a:pt x="106" y="48"/>
                    <a:pt x="107" y="50"/>
                    <a:pt x="108" y="51"/>
                  </a:cubicBezTo>
                  <a:cubicBezTo>
                    <a:pt x="108" y="51"/>
                    <a:pt x="108" y="51"/>
                    <a:pt x="108" y="51"/>
                  </a:cubicBezTo>
                  <a:cubicBezTo>
                    <a:pt x="110" y="53"/>
                    <a:pt x="112" y="54"/>
                    <a:pt x="114" y="54"/>
                  </a:cubicBezTo>
                  <a:cubicBezTo>
                    <a:pt x="139" y="54"/>
                    <a:pt x="139" y="54"/>
                    <a:pt x="139" y="54"/>
                  </a:cubicBezTo>
                  <a:close/>
                </a:path>
              </a:pathLst>
            </a:custGeom>
            <a:solidFill>
              <a:schemeClr val="accent6"/>
            </a:solidFill>
            <a:ln>
              <a:noFill/>
            </a:ln>
          </p:spPr>
          <p:txBody>
            <a:bodyPr vert="horz" wrap="square" lIns="91440" tIns="45720" rIns="91440" bIns="45720" numCol="1" anchor="t" anchorCtr="0" compatLnSpc="1"/>
            <a:lstStyle/>
            <a:p>
              <a:endParaRPr lang="zh-CN" altLang="en-US">
                <a:solidFill>
                  <a:schemeClr val="tx1">
                    <a:lumMod val="65000"/>
                    <a:lumOff val="35000"/>
                  </a:schemeClr>
                </a:solidFill>
                <a:latin typeface="+mj-lt"/>
                <a:cs typeface="+mj-lt"/>
              </a:endParaRPr>
            </a:p>
          </p:txBody>
        </p:sp>
        <p:sp>
          <p:nvSpPr>
            <p:cNvPr id="12" name="矩形 11"/>
            <p:cNvSpPr/>
            <p:nvPr/>
          </p:nvSpPr>
          <p:spPr>
            <a:xfrm>
              <a:off x="7147383" y="4224779"/>
              <a:ext cx="540603" cy="540603"/>
            </a:xfrm>
            <a:prstGeom prst="rect">
              <a:avLst/>
            </a:prstGeom>
            <a:noFill/>
            <a:ln>
              <a:solidFill>
                <a:srgbClr val="014347">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latin typeface="+mj-lt"/>
                <a:cs typeface="+mj-lt"/>
              </a:endParaRPr>
            </a:p>
          </p:txBody>
        </p:sp>
        <p:sp>
          <p:nvSpPr>
            <p:cNvPr id="19" name="文本框 23"/>
            <p:cNvSpPr txBox="1"/>
            <p:nvPr/>
          </p:nvSpPr>
          <p:spPr>
            <a:xfrm>
              <a:off x="7933215" y="4224580"/>
              <a:ext cx="1706880" cy="422846"/>
            </a:xfrm>
            <a:prstGeom prst="rect">
              <a:avLst/>
            </a:prstGeom>
            <a:noFill/>
          </p:spPr>
          <p:txBody>
            <a:bodyPr wrap="square" rtlCol="0">
              <a:spAutoFit/>
            </a:bodyPr>
            <a:lstStyle/>
            <a:p>
              <a:r>
                <a:rPr lang="zh-CN" altLang="en-US" sz="2400" dirty="0">
                  <a:solidFill>
                    <a:schemeClr val="tx1">
                      <a:lumMod val="85000"/>
                      <a:lumOff val="15000"/>
                    </a:schemeClr>
                  </a:solidFill>
                  <a:latin typeface="+mj-lt"/>
                  <a:ea typeface="思源黑体 CN Bold" panose="020B0800000000000000" pitchFamily="34" charset="-122"/>
                </a:rPr>
                <a:t>小组</a:t>
              </a:r>
              <a:r>
                <a:rPr lang="zh-CN" altLang="en-US" sz="2400" dirty="0">
                  <a:solidFill>
                    <a:schemeClr val="tx1">
                      <a:lumMod val="85000"/>
                      <a:lumOff val="15000"/>
                    </a:schemeClr>
                  </a:solidFill>
                  <a:latin typeface="+mj-lt"/>
                  <a:ea typeface="思源黑体 CN Bold" panose="020B0800000000000000" pitchFamily="34" charset="-122"/>
                </a:rPr>
                <a:t>分工</a:t>
              </a:r>
              <a:endParaRPr lang="zh-CN" altLang="en-US" sz="2400" dirty="0">
                <a:solidFill>
                  <a:schemeClr val="tx1">
                    <a:lumMod val="85000"/>
                    <a:lumOff val="15000"/>
                  </a:schemeClr>
                </a:solidFill>
                <a:latin typeface="+mj-lt"/>
                <a:ea typeface="思源黑体 CN Bold" panose="020B0800000000000000" pitchFamily="34" charset="-122"/>
              </a:endParaRPr>
            </a:p>
          </p:txBody>
        </p:sp>
        <p:sp>
          <p:nvSpPr>
            <p:cNvPr id="30" name="Freeform 328"/>
            <p:cNvSpPr>
              <a:spLocks noEditPoints="1"/>
            </p:cNvSpPr>
            <p:nvPr/>
          </p:nvSpPr>
          <p:spPr bwMode="auto">
            <a:xfrm>
              <a:off x="7335906" y="4308997"/>
              <a:ext cx="217527" cy="255596"/>
            </a:xfrm>
            <a:custGeom>
              <a:avLst/>
              <a:gdLst>
                <a:gd name="T0" fmla="*/ 32 w 160"/>
                <a:gd name="T1" fmla="*/ 111 h 188"/>
                <a:gd name="T2" fmla="*/ 46 w 160"/>
                <a:gd name="T3" fmla="*/ 111 h 188"/>
                <a:gd name="T4" fmla="*/ 39 w 160"/>
                <a:gd name="T5" fmla="*/ 134 h 188"/>
                <a:gd name="T6" fmla="*/ 32 w 160"/>
                <a:gd name="T7" fmla="*/ 141 h 188"/>
                <a:gd name="T8" fmla="*/ 46 w 160"/>
                <a:gd name="T9" fmla="*/ 141 h 188"/>
                <a:gd name="T10" fmla="*/ 39 w 160"/>
                <a:gd name="T11" fmla="*/ 74 h 188"/>
                <a:gd name="T12" fmla="*/ 32 w 160"/>
                <a:gd name="T13" fmla="*/ 81 h 188"/>
                <a:gd name="T14" fmla="*/ 46 w 160"/>
                <a:gd name="T15" fmla="*/ 81 h 188"/>
                <a:gd name="T16" fmla="*/ 121 w 160"/>
                <a:gd name="T17" fmla="*/ 77 h 188"/>
                <a:gd name="T18" fmla="*/ 60 w 160"/>
                <a:gd name="T19" fmla="*/ 77 h 188"/>
                <a:gd name="T20" fmla="*/ 60 w 160"/>
                <a:gd name="T21" fmla="*/ 86 h 188"/>
                <a:gd name="T22" fmla="*/ 126 w 160"/>
                <a:gd name="T23" fmla="*/ 81 h 188"/>
                <a:gd name="T24" fmla="*/ 153 w 160"/>
                <a:gd name="T25" fmla="*/ 30 h 188"/>
                <a:gd name="T26" fmla="*/ 134 w 160"/>
                <a:gd name="T27" fmla="*/ 30 h 188"/>
                <a:gd name="T28" fmla="*/ 130 w 160"/>
                <a:gd name="T29" fmla="*/ 22 h 188"/>
                <a:gd name="T30" fmla="*/ 100 w 160"/>
                <a:gd name="T31" fmla="*/ 9 h 188"/>
                <a:gd name="T32" fmla="*/ 80 w 160"/>
                <a:gd name="T33" fmla="*/ 0 h 188"/>
                <a:gd name="T34" fmla="*/ 53 w 160"/>
                <a:gd name="T35" fmla="*/ 22 h 188"/>
                <a:gd name="T36" fmla="*/ 27 w 160"/>
                <a:gd name="T37" fmla="*/ 26 h 188"/>
                <a:gd name="T38" fmla="*/ 7 w 160"/>
                <a:gd name="T39" fmla="*/ 30 h 188"/>
                <a:gd name="T40" fmla="*/ 0 w 160"/>
                <a:gd name="T41" fmla="*/ 181 h 188"/>
                <a:gd name="T42" fmla="*/ 153 w 160"/>
                <a:gd name="T43" fmla="*/ 188 h 188"/>
                <a:gd name="T44" fmla="*/ 160 w 160"/>
                <a:gd name="T45" fmla="*/ 37 h 188"/>
                <a:gd name="T46" fmla="*/ 67 w 160"/>
                <a:gd name="T47" fmla="*/ 15 h 188"/>
                <a:gd name="T48" fmla="*/ 80 w 160"/>
                <a:gd name="T49" fmla="*/ 9 h 188"/>
                <a:gd name="T50" fmla="*/ 94 w 160"/>
                <a:gd name="T51" fmla="*/ 15 h 188"/>
                <a:gd name="T52" fmla="*/ 62 w 160"/>
                <a:gd name="T53" fmla="*/ 22 h 188"/>
                <a:gd name="T54" fmla="*/ 35 w 160"/>
                <a:gd name="T55" fmla="*/ 30 h 188"/>
                <a:gd name="T56" fmla="*/ 126 w 160"/>
                <a:gd name="T57" fmla="*/ 30 h 188"/>
                <a:gd name="T58" fmla="*/ 35 w 160"/>
                <a:gd name="T59" fmla="*/ 43 h 188"/>
                <a:gd name="T60" fmla="*/ 146 w 160"/>
                <a:gd name="T61" fmla="*/ 174 h 188"/>
                <a:gd name="T62" fmla="*/ 14 w 160"/>
                <a:gd name="T63" fmla="*/ 174 h 188"/>
                <a:gd name="T64" fmla="*/ 27 w 160"/>
                <a:gd name="T65" fmla="*/ 44 h 188"/>
                <a:gd name="T66" fmla="*/ 31 w 160"/>
                <a:gd name="T67" fmla="*/ 52 h 188"/>
                <a:gd name="T68" fmla="*/ 134 w 160"/>
                <a:gd name="T69" fmla="*/ 48 h 188"/>
                <a:gd name="T70" fmla="*/ 146 w 160"/>
                <a:gd name="T71" fmla="*/ 44 h 188"/>
                <a:gd name="T72" fmla="*/ 121 w 160"/>
                <a:gd name="T73" fmla="*/ 137 h 188"/>
                <a:gd name="T74" fmla="*/ 60 w 160"/>
                <a:gd name="T75" fmla="*/ 137 h 188"/>
                <a:gd name="T76" fmla="*/ 60 w 160"/>
                <a:gd name="T77" fmla="*/ 145 h 188"/>
                <a:gd name="T78" fmla="*/ 126 w 160"/>
                <a:gd name="T79" fmla="*/ 141 h 188"/>
                <a:gd name="T80" fmla="*/ 121 w 160"/>
                <a:gd name="T81" fmla="*/ 107 h 188"/>
                <a:gd name="T82" fmla="*/ 60 w 160"/>
                <a:gd name="T83" fmla="*/ 107 h 188"/>
                <a:gd name="T84" fmla="*/ 60 w 160"/>
                <a:gd name="T85" fmla="*/ 115 h 188"/>
                <a:gd name="T86" fmla="*/ 126 w 160"/>
                <a:gd name="T87" fmla="*/ 111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60" h="188">
                  <a:moveTo>
                    <a:pt x="39" y="104"/>
                  </a:moveTo>
                  <a:cubicBezTo>
                    <a:pt x="35" y="104"/>
                    <a:pt x="32" y="107"/>
                    <a:pt x="32" y="111"/>
                  </a:cubicBezTo>
                  <a:cubicBezTo>
                    <a:pt x="32" y="115"/>
                    <a:pt x="35" y="118"/>
                    <a:pt x="39" y="118"/>
                  </a:cubicBezTo>
                  <a:cubicBezTo>
                    <a:pt x="43" y="118"/>
                    <a:pt x="46" y="115"/>
                    <a:pt x="46" y="111"/>
                  </a:cubicBezTo>
                  <a:cubicBezTo>
                    <a:pt x="46" y="107"/>
                    <a:pt x="43" y="104"/>
                    <a:pt x="39" y="104"/>
                  </a:cubicBezTo>
                  <a:close/>
                  <a:moveTo>
                    <a:pt x="39" y="134"/>
                  </a:moveTo>
                  <a:cubicBezTo>
                    <a:pt x="39" y="134"/>
                    <a:pt x="39" y="134"/>
                    <a:pt x="39" y="134"/>
                  </a:cubicBezTo>
                  <a:cubicBezTo>
                    <a:pt x="35" y="134"/>
                    <a:pt x="32" y="137"/>
                    <a:pt x="32" y="141"/>
                  </a:cubicBezTo>
                  <a:cubicBezTo>
                    <a:pt x="32" y="145"/>
                    <a:pt x="35" y="148"/>
                    <a:pt x="39" y="148"/>
                  </a:cubicBezTo>
                  <a:cubicBezTo>
                    <a:pt x="43" y="148"/>
                    <a:pt x="46" y="145"/>
                    <a:pt x="46" y="141"/>
                  </a:cubicBezTo>
                  <a:cubicBezTo>
                    <a:pt x="46" y="137"/>
                    <a:pt x="43" y="134"/>
                    <a:pt x="39" y="134"/>
                  </a:cubicBezTo>
                  <a:close/>
                  <a:moveTo>
                    <a:pt x="39" y="74"/>
                  </a:moveTo>
                  <a:cubicBezTo>
                    <a:pt x="39" y="74"/>
                    <a:pt x="39" y="74"/>
                    <a:pt x="39" y="74"/>
                  </a:cubicBezTo>
                  <a:cubicBezTo>
                    <a:pt x="35" y="74"/>
                    <a:pt x="32" y="77"/>
                    <a:pt x="32" y="81"/>
                  </a:cubicBezTo>
                  <a:cubicBezTo>
                    <a:pt x="32" y="85"/>
                    <a:pt x="35" y="88"/>
                    <a:pt x="39" y="88"/>
                  </a:cubicBezTo>
                  <a:cubicBezTo>
                    <a:pt x="43" y="88"/>
                    <a:pt x="46" y="85"/>
                    <a:pt x="46" y="81"/>
                  </a:cubicBezTo>
                  <a:cubicBezTo>
                    <a:pt x="46" y="77"/>
                    <a:pt x="43" y="74"/>
                    <a:pt x="39" y="74"/>
                  </a:cubicBezTo>
                  <a:close/>
                  <a:moveTo>
                    <a:pt x="121" y="77"/>
                  </a:moveTo>
                  <a:cubicBezTo>
                    <a:pt x="121" y="77"/>
                    <a:pt x="121" y="77"/>
                    <a:pt x="121" y="77"/>
                  </a:cubicBezTo>
                  <a:cubicBezTo>
                    <a:pt x="60" y="77"/>
                    <a:pt x="60" y="77"/>
                    <a:pt x="60" y="77"/>
                  </a:cubicBezTo>
                  <a:cubicBezTo>
                    <a:pt x="58" y="77"/>
                    <a:pt x="56" y="79"/>
                    <a:pt x="56" y="81"/>
                  </a:cubicBezTo>
                  <a:cubicBezTo>
                    <a:pt x="56" y="84"/>
                    <a:pt x="58" y="86"/>
                    <a:pt x="60" y="86"/>
                  </a:cubicBezTo>
                  <a:cubicBezTo>
                    <a:pt x="121" y="86"/>
                    <a:pt x="121" y="86"/>
                    <a:pt x="121" y="86"/>
                  </a:cubicBezTo>
                  <a:cubicBezTo>
                    <a:pt x="124" y="86"/>
                    <a:pt x="126" y="84"/>
                    <a:pt x="126" y="81"/>
                  </a:cubicBezTo>
                  <a:cubicBezTo>
                    <a:pt x="126" y="79"/>
                    <a:pt x="124" y="77"/>
                    <a:pt x="121" y="77"/>
                  </a:cubicBezTo>
                  <a:close/>
                  <a:moveTo>
                    <a:pt x="153" y="30"/>
                  </a:moveTo>
                  <a:cubicBezTo>
                    <a:pt x="153" y="30"/>
                    <a:pt x="153" y="30"/>
                    <a:pt x="153" y="30"/>
                  </a:cubicBezTo>
                  <a:cubicBezTo>
                    <a:pt x="134" y="30"/>
                    <a:pt x="134" y="30"/>
                    <a:pt x="134" y="30"/>
                  </a:cubicBezTo>
                  <a:cubicBezTo>
                    <a:pt x="134" y="26"/>
                    <a:pt x="134" y="26"/>
                    <a:pt x="134" y="26"/>
                  </a:cubicBezTo>
                  <a:cubicBezTo>
                    <a:pt x="134" y="24"/>
                    <a:pt x="132" y="22"/>
                    <a:pt x="130" y="22"/>
                  </a:cubicBezTo>
                  <a:cubicBezTo>
                    <a:pt x="107" y="22"/>
                    <a:pt x="107" y="22"/>
                    <a:pt x="107" y="22"/>
                  </a:cubicBezTo>
                  <a:cubicBezTo>
                    <a:pt x="106" y="17"/>
                    <a:pt x="103" y="12"/>
                    <a:pt x="100" y="9"/>
                  </a:cubicBezTo>
                  <a:cubicBezTo>
                    <a:pt x="95" y="4"/>
                    <a:pt x="88" y="0"/>
                    <a:pt x="80" y="0"/>
                  </a:cubicBezTo>
                  <a:cubicBezTo>
                    <a:pt x="80" y="0"/>
                    <a:pt x="80" y="0"/>
                    <a:pt x="80" y="0"/>
                  </a:cubicBezTo>
                  <a:cubicBezTo>
                    <a:pt x="73" y="0"/>
                    <a:pt x="66" y="4"/>
                    <a:pt x="61" y="9"/>
                  </a:cubicBezTo>
                  <a:cubicBezTo>
                    <a:pt x="57" y="12"/>
                    <a:pt x="55" y="17"/>
                    <a:pt x="53" y="22"/>
                  </a:cubicBezTo>
                  <a:cubicBezTo>
                    <a:pt x="31" y="22"/>
                    <a:pt x="31" y="22"/>
                    <a:pt x="31" y="22"/>
                  </a:cubicBezTo>
                  <a:cubicBezTo>
                    <a:pt x="28" y="22"/>
                    <a:pt x="27" y="24"/>
                    <a:pt x="27" y="26"/>
                  </a:cubicBezTo>
                  <a:cubicBezTo>
                    <a:pt x="27" y="30"/>
                    <a:pt x="27" y="30"/>
                    <a:pt x="27" y="30"/>
                  </a:cubicBezTo>
                  <a:cubicBezTo>
                    <a:pt x="7" y="30"/>
                    <a:pt x="7" y="30"/>
                    <a:pt x="7" y="30"/>
                  </a:cubicBezTo>
                  <a:cubicBezTo>
                    <a:pt x="3" y="30"/>
                    <a:pt x="0" y="33"/>
                    <a:pt x="0" y="37"/>
                  </a:cubicBezTo>
                  <a:cubicBezTo>
                    <a:pt x="0" y="181"/>
                    <a:pt x="0" y="181"/>
                    <a:pt x="0" y="181"/>
                  </a:cubicBezTo>
                  <a:cubicBezTo>
                    <a:pt x="0" y="185"/>
                    <a:pt x="3" y="188"/>
                    <a:pt x="7" y="188"/>
                  </a:cubicBezTo>
                  <a:cubicBezTo>
                    <a:pt x="153" y="188"/>
                    <a:pt x="153" y="188"/>
                    <a:pt x="153" y="188"/>
                  </a:cubicBezTo>
                  <a:cubicBezTo>
                    <a:pt x="157" y="188"/>
                    <a:pt x="160" y="185"/>
                    <a:pt x="160" y="181"/>
                  </a:cubicBezTo>
                  <a:cubicBezTo>
                    <a:pt x="160" y="37"/>
                    <a:pt x="160" y="37"/>
                    <a:pt x="160" y="37"/>
                  </a:cubicBezTo>
                  <a:cubicBezTo>
                    <a:pt x="160" y="33"/>
                    <a:pt x="157" y="30"/>
                    <a:pt x="153" y="30"/>
                  </a:cubicBezTo>
                  <a:close/>
                  <a:moveTo>
                    <a:pt x="67" y="15"/>
                  </a:moveTo>
                  <a:cubicBezTo>
                    <a:pt x="67" y="15"/>
                    <a:pt x="67" y="15"/>
                    <a:pt x="67" y="15"/>
                  </a:cubicBezTo>
                  <a:cubicBezTo>
                    <a:pt x="70" y="11"/>
                    <a:pt x="75" y="9"/>
                    <a:pt x="80" y="9"/>
                  </a:cubicBezTo>
                  <a:cubicBezTo>
                    <a:pt x="80" y="9"/>
                    <a:pt x="80" y="9"/>
                    <a:pt x="80" y="9"/>
                  </a:cubicBezTo>
                  <a:cubicBezTo>
                    <a:pt x="86" y="9"/>
                    <a:pt x="90" y="11"/>
                    <a:pt x="94" y="15"/>
                  </a:cubicBezTo>
                  <a:cubicBezTo>
                    <a:pt x="96" y="17"/>
                    <a:pt x="97" y="19"/>
                    <a:pt x="98" y="22"/>
                  </a:cubicBezTo>
                  <a:cubicBezTo>
                    <a:pt x="62" y="22"/>
                    <a:pt x="62" y="22"/>
                    <a:pt x="62" y="22"/>
                  </a:cubicBezTo>
                  <a:cubicBezTo>
                    <a:pt x="63" y="19"/>
                    <a:pt x="65" y="17"/>
                    <a:pt x="67" y="15"/>
                  </a:cubicBezTo>
                  <a:close/>
                  <a:moveTo>
                    <a:pt x="35" y="30"/>
                  </a:moveTo>
                  <a:cubicBezTo>
                    <a:pt x="35" y="30"/>
                    <a:pt x="35" y="30"/>
                    <a:pt x="35" y="30"/>
                  </a:cubicBezTo>
                  <a:cubicBezTo>
                    <a:pt x="126" y="30"/>
                    <a:pt x="126" y="30"/>
                    <a:pt x="126" y="30"/>
                  </a:cubicBezTo>
                  <a:cubicBezTo>
                    <a:pt x="126" y="43"/>
                    <a:pt x="126" y="43"/>
                    <a:pt x="126" y="43"/>
                  </a:cubicBezTo>
                  <a:cubicBezTo>
                    <a:pt x="35" y="43"/>
                    <a:pt x="35" y="43"/>
                    <a:pt x="35" y="43"/>
                  </a:cubicBezTo>
                  <a:cubicBezTo>
                    <a:pt x="35" y="30"/>
                    <a:pt x="35" y="30"/>
                    <a:pt x="35" y="30"/>
                  </a:cubicBezTo>
                  <a:close/>
                  <a:moveTo>
                    <a:pt x="146" y="174"/>
                  </a:moveTo>
                  <a:cubicBezTo>
                    <a:pt x="146" y="174"/>
                    <a:pt x="146" y="174"/>
                    <a:pt x="146" y="174"/>
                  </a:cubicBezTo>
                  <a:cubicBezTo>
                    <a:pt x="14" y="174"/>
                    <a:pt x="14" y="174"/>
                    <a:pt x="14" y="174"/>
                  </a:cubicBezTo>
                  <a:cubicBezTo>
                    <a:pt x="14" y="44"/>
                    <a:pt x="14" y="44"/>
                    <a:pt x="14" y="44"/>
                  </a:cubicBezTo>
                  <a:cubicBezTo>
                    <a:pt x="27" y="44"/>
                    <a:pt x="27" y="44"/>
                    <a:pt x="27" y="44"/>
                  </a:cubicBezTo>
                  <a:cubicBezTo>
                    <a:pt x="27" y="48"/>
                    <a:pt x="27" y="48"/>
                    <a:pt x="27" y="48"/>
                  </a:cubicBezTo>
                  <a:cubicBezTo>
                    <a:pt x="27" y="50"/>
                    <a:pt x="28" y="52"/>
                    <a:pt x="31" y="52"/>
                  </a:cubicBezTo>
                  <a:cubicBezTo>
                    <a:pt x="130" y="52"/>
                    <a:pt x="130" y="52"/>
                    <a:pt x="130" y="52"/>
                  </a:cubicBezTo>
                  <a:cubicBezTo>
                    <a:pt x="132" y="52"/>
                    <a:pt x="134" y="50"/>
                    <a:pt x="134" y="48"/>
                  </a:cubicBezTo>
                  <a:cubicBezTo>
                    <a:pt x="134" y="44"/>
                    <a:pt x="134" y="44"/>
                    <a:pt x="134" y="44"/>
                  </a:cubicBezTo>
                  <a:cubicBezTo>
                    <a:pt x="146" y="44"/>
                    <a:pt x="146" y="44"/>
                    <a:pt x="146" y="44"/>
                  </a:cubicBezTo>
                  <a:cubicBezTo>
                    <a:pt x="146" y="174"/>
                    <a:pt x="146" y="174"/>
                    <a:pt x="146" y="174"/>
                  </a:cubicBezTo>
                  <a:close/>
                  <a:moveTo>
                    <a:pt x="121" y="137"/>
                  </a:moveTo>
                  <a:cubicBezTo>
                    <a:pt x="121" y="137"/>
                    <a:pt x="121" y="137"/>
                    <a:pt x="121" y="137"/>
                  </a:cubicBezTo>
                  <a:cubicBezTo>
                    <a:pt x="60" y="137"/>
                    <a:pt x="60" y="137"/>
                    <a:pt x="60" y="137"/>
                  </a:cubicBezTo>
                  <a:cubicBezTo>
                    <a:pt x="58" y="137"/>
                    <a:pt x="56" y="139"/>
                    <a:pt x="56" y="141"/>
                  </a:cubicBezTo>
                  <a:cubicBezTo>
                    <a:pt x="56" y="143"/>
                    <a:pt x="58" y="145"/>
                    <a:pt x="60" y="145"/>
                  </a:cubicBezTo>
                  <a:cubicBezTo>
                    <a:pt x="121" y="145"/>
                    <a:pt x="121" y="145"/>
                    <a:pt x="121" y="145"/>
                  </a:cubicBezTo>
                  <a:cubicBezTo>
                    <a:pt x="124" y="145"/>
                    <a:pt x="126" y="143"/>
                    <a:pt x="126" y="141"/>
                  </a:cubicBezTo>
                  <a:cubicBezTo>
                    <a:pt x="126" y="139"/>
                    <a:pt x="124" y="137"/>
                    <a:pt x="121" y="137"/>
                  </a:cubicBezTo>
                  <a:close/>
                  <a:moveTo>
                    <a:pt x="121" y="107"/>
                  </a:moveTo>
                  <a:cubicBezTo>
                    <a:pt x="121" y="107"/>
                    <a:pt x="121" y="107"/>
                    <a:pt x="121" y="107"/>
                  </a:cubicBezTo>
                  <a:cubicBezTo>
                    <a:pt x="60" y="107"/>
                    <a:pt x="60" y="107"/>
                    <a:pt x="60" y="107"/>
                  </a:cubicBezTo>
                  <a:cubicBezTo>
                    <a:pt x="58" y="107"/>
                    <a:pt x="56" y="109"/>
                    <a:pt x="56" y="111"/>
                  </a:cubicBezTo>
                  <a:cubicBezTo>
                    <a:pt x="56" y="113"/>
                    <a:pt x="58" y="115"/>
                    <a:pt x="60" y="115"/>
                  </a:cubicBezTo>
                  <a:cubicBezTo>
                    <a:pt x="121" y="115"/>
                    <a:pt x="121" y="115"/>
                    <a:pt x="121" y="115"/>
                  </a:cubicBezTo>
                  <a:cubicBezTo>
                    <a:pt x="124" y="115"/>
                    <a:pt x="126" y="113"/>
                    <a:pt x="126" y="111"/>
                  </a:cubicBezTo>
                  <a:cubicBezTo>
                    <a:pt x="126" y="109"/>
                    <a:pt x="124" y="107"/>
                    <a:pt x="121" y="107"/>
                  </a:cubicBezTo>
                  <a:close/>
                </a:path>
              </a:pathLst>
            </a:custGeom>
            <a:solidFill>
              <a:schemeClr val="accent6"/>
            </a:solidFill>
            <a:ln>
              <a:noFill/>
            </a:ln>
          </p:spPr>
          <p:txBody>
            <a:bodyPr vert="horz" wrap="square" lIns="91440" tIns="45720" rIns="91440" bIns="45720" numCol="1" anchor="t" anchorCtr="0" compatLnSpc="1"/>
            <a:lstStyle/>
            <a:p>
              <a:endParaRPr lang="zh-CN" altLang="en-US">
                <a:solidFill>
                  <a:schemeClr val="tx1">
                    <a:lumMod val="65000"/>
                    <a:lumOff val="35000"/>
                  </a:schemeClr>
                </a:solidFill>
                <a:latin typeface="+mj-lt"/>
                <a:cs typeface="+mj-lt"/>
              </a:endParaRPr>
            </a:p>
          </p:txBody>
        </p:sp>
      </p:grpSp>
      <p:pic>
        <p:nvPicPr>
          <p:cNvPr id="4" name="图片 3" descr="67642f81c4b9dd15051af51f0b1cd48"/>
          <p:cNvPicPr>
            <a:picLocks noChangeAspect="1"/>
          </p:cNvPicPr>
          <p:nvPr/>
        </p:nvPicPr>
        <p:blipFill>
          <a:blip r:embed="rId2"/>
          <a:stretch>
            <a:fillRect/>
          </a:stretch>
        </p:blipFill>
        <p:spPr>
          <a:xfrm>
            <a:off x="9695180" y="122555"/>
            <a:ext cx="2313305" cy="672465"/>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4" name="椭圆 3"/>
          <p:cNvSpPr/>
          <p:nvPr/>
        </p:nvSpPr>
        <p:spPr>
          <a:xfrm>
            <a:off x="3949065" y="1282065"/>
            <a:ext cx="4293870" cy="4293870"/>
          </a:xfrm>
          <a:prstGeom prst="ellipse">
            <a:avLst/>
          </a:prstGeom>
          <a:solidFill>
            <a:schemeClr val="bg1">
              <a:alpha val="6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椭圆 4"/>
          <p:cNvSpPr/>
          <p:nvPr/>
        </p:nvSpPr>
        <p:spPr>
          <a:xfrm>
            <a:off x="3378835" y="693420"/>
            <a:ext cx="5464810" cy="5464810"/>
          </a:xfrm>
          <a:prstGeom prst="ellipse">
            <a:avLst/>
          </a:prstGeom>
          <a:noFill/>
          <a:ln w="41275">
            <a:solidFill>
              <a:schemeClr val="bg1">
                <a:alpha val="3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文本框 5"/>
          <p:cNvSpPr txBox="1"/>
          <p:nvPr/>
        </p:nvSpPr>
        <p:spPr>
          <a:xfrm>
            <a:off x="3949700" y="1998345"/>
            <a:ext cx="4292600" cy="1938020"/>
          </a:xfrm>
          <a:prstGeom prst="rect">
            <a:avLst/>
          </a:prstGeom>
          <a:noFill/>
          <a:ln w="34925">
            <a:solidFill>
              <a:schemeClr val="accent4">
                <a:alpha val="62000"/>
              </a:schemeClr>
            </a:solidFill>
          </a:ln>
        </p:spPr>
        <p:txBody>
          <a:bodyPr wrap="square" rtlCol="0">
            <a:spAutoFit/>
          </a:bodyPr>
          <a:p>
            <a:pPr algn="ctr"/>
            <a:r>
              <a:rPr lang="zh-CN" altLang="en-US" sz="6000">
                <a:solidFill>
                  <a:schemeClr val="accent6"/>
                </a:solidFill>
                <a:latin typeface="微软雅黑" panose="020B0503020204020204" charset="-122"/>
                <a:ea typeface="微软雅黑" panose="020B0503020204020204" charset="-122"/>
              </a:rPr>
              <a:t>第二章</a:t>
            </a:r>
            <a:endParaRPr lang="zh-CN" altLang="en-US" sz="6000">
              <a:solidFill>
                <a:schemeClr val="accent6"/>
              </a:solidFill>
              <a:latin typeface="微软雅黑" panose="020B0503020204020204" charset="-122"/>
              <a:ea typeface="微软雅黑" panose="020B0503020204020204" charset="-122"/>
            </a:endParaRPr>
          </a:p>
          <a:p>
            <a:pPr algn="ctr"/>
            <a:r>
              <a:rPr lang="zh-CN" altLang="en-US" sz="6000">
                <a:solidFill>
                  <a:schemeClr val="accent6"/>
                </a:solidFill>
                <a:latin typeface="微软雅黑" panose="020B0503020204020204" charset="-122"/>
                <a:ea typeface="微软雅黑" panose="020B0503020204020204" charset="-122"/>
              </a:rPr>
              <a:t>网页</a:t>
            </a:r>
            <a:r>
              <a:rPr lang="zh-CN" altLang="en-US" sz="6000">
                <a:solidFill>
                  <a:schemeClr val="accent6"/>
                </a:solidFill>
                <a:latin typeface="微软雅黑" panose="020B0503020204020204" charset="-122"/>
                <a:ea typeface="微软雅黑" panose="020B0503020204020204" charset="-122"/>
              </a:rPr>
              <a:t>实现</a:t>
            </a:r>
            <a:endParaRPr lang="zh-CN" altLang="en-US" sz="6000">
              <a:solidFill>
                <a:schemeClr val="accent6"/>
              </a:solidFill>
              <a:latin typeface="微软雅黑" panose="020B0503020204020204" charset="-122"/>
              <a:ea typeface="微软雅黑" panose="020B0503020204020204" charset="-122"/>
            </a:endParaRPr>
          </a:p>
        </p:txBody>
      </p:sp>
      <p:pic>
        <p:nvPicPr>
          <p:cNvPr id="2" name="图片 1" descr="67642f81c4b9dd15051af51f0b1cd48"/>
          <p:cNvPicPr>
            <a:picLocks noChangeAspect="1"/>
          </p:cNvPicPr>
          <p:nvPr/>
        </p:nvPicPr>
        <p:blipFill>
          <a:blip r:embed="rId2"/>
          <a:stretch>
            <a:fillRect/>
          </a:stretch>
        </p:blipFill>
        <p:spPr>
          <a:xfrm>
            <a:off x="9695180" y="122555"/>
            <a:ext cx="2313305" cy="672465"/>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grpSp>
        <p:nvGrpSpPr>
          <p:cNvPr id="27" name="组合 26"/>
          <p:cNvGrpSpPr/>
          <p:nvPr/>
        </p:nvGrpSpPr>
        <p:grpSpPr>
          <a:xfrm>
            <a:off x="374015" y="379095"/>
            <a:ext cx="11427460" cy="6099810"/>
            <a:chOff x="589" y="597"/>
            <a:chExt cx="17996" cy="9606"/>
          </a:xfrm>
        </p:grpSpPr>
        <p:sp>
          <p:nvSpPr>
            <p:cNvPr id="15" name="矩形 14"/>
            <p:cNvSpPr/>
            <p:nvPr/>
          </p:nvSpPr>
          <p:spPr>
            <a:xfrm>
              <a:off x="614" y="597"/>
              <a:ext cx="17971" cy="9606"/>
            </a:xfrm>
            <a:prstGeom prst="rect">
              <a:avLst/>
            </a:prstGeom>
            <a:solidFill>
              <a:schemeClr val="bg1">
                <a:alpha val="6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lumMod val="85000"/>
                    <a:lumOff val="15000"/>
                  </a:schemeClr>
                </a:solidFill>
                <a:latin typeface="+mj-lt"/>
                <a:cs typeface="+mj-lt"/>
              </a:endParaRPr>
            </a:p>
          </p:txBody>
        </p:sp>
        <p:sp>
          <p:nvSpPr>
            <p:cNvPr id="23" name="文本框 23"/>
            <p:cNvSpPr txBox="1"/>
            <p:nvPr/>
          </p:nvSpPr>
          <p:spPr>
            <a:xfrm>
              <a:off x="1311" y="1129"/>
              <a:ext cx="2208" cy="725"/>
            </a:xfrm>
            <a:prstGeom prst="rect">
              <a:avLst/>
            </a:prstGeom>
            <a:noFill/>
          </p:spPr>
          <p:txBody>
            <a:bodyPr wrap="none" rtlCol="0">
              <a:spAutoFit/>
            </a:bodyPr>
            <a:p>
              <a:r>
                <a:rPr lang="zh-CN" altLang="en-US" sz="2400" b="1" dirty="0">
                  <a:solidFill>
                    <a:schemeClr val="tx1">
                      <a:lumMod val="85000"/>
                      <a:lumOff val="15000"/>
                    </a:schemeClr>
                  </a:solidFill>
                  <a:latin typeface="微软雅黑" panose="020B0503020204020204" charset="-122"/>
                  <a:ea typeface="微软雅黑" panose="020B0503020204020204" charset="-122"/>
                </a:rPr>
                <a:t>前台实现</a:t>
              </a:r>
              <a:endParaRPr lang="zh-CN" altLang="en-US" sz="2400" b="1" dirty="0">
                <a:solidFill>
                  <a:schemeClr val="tx1">
                    <a:lumMod val="85000"/>
                    <a:lumOff val="15000"/>
                  </a:schemeClr>
                </a:solidFill>
                <a:latin typeface="微软雅黑" panose="020B0503020204020204" charset="-122"/>
                <a:ea typeface="微软雅黑" panose="020B0503020204020204" charset="-122"/>
              </a:endParaRPr>
            </a:p>
          </p:txBody>
        </p:sp>
        <p:sp>
          <p:nvSpPr>
            <p:cNvPr id="58" name="矩形 57"/>
            <p:cNvSpPr/>
            <p:nvPr/>
          </p:nvSpPr>
          <p:spPr>
            <a:xfrm>
              <a:off x="589" y="971"/>
              <a:ext cx="341" cy="987"/>
            </a:xfrm>
            <a:prstGeom prst="rect">
              <a:avLst/>
            </a:prstGeom>
            <a:solidFill>
              <a:srgbClr val="014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lumMod val="85000"/>
                    <a:lumOff val="15000"/>
                  </a:schemeClr>
                </a:solidFill>
                <a:latin typeface="+mj-lt"/>
                <a:cs typeface="+mj-lt"/>
              </a:endParaRPr>
            </a:p>
          </p:txBody>
        </p:sp>
      </p:grpSp>
      <p:grpSp>
        <p:nvGrpSpPr>
          <p:cNvPr id="828" name="Group 937"/>
          <p:cNvGrpSpPr>
            <a:grpSpLocks noChangeAspect="1"/>
          </p:cNvGrpSpPr>
          <p:nvPr/>
        </p:nvGrpSpPr>
        <p:grpSpPr bwMode="auto">
          <a:xfrm>
            <a:off x="5864420" y="2583188"/>
            <a:ext cx="293629" cy="292608"/>
            <a:chOff x="6094" y="274"/>
            <a:chExt cx="575" cy="573"/>
          </a:xfrm>
          <a:solidFill>
            <a:schemeClr val="bg1"/>
          </a:solidFill>
        </p:grpSpPr>
        <p:sp>
          <p:nvSpPr>
            <p:cNvPr id="829" name="Freeform 939"/>
            <p:cNvSpPr/>
            <p:nvPr/>
          </p:nvSpPr>
          <p:spPr bwMode="auto">
            <a:xfrm>
              <a:off x="6313" y="274"/>
              <a:ext cx="137" cy="137"/>
            </a:xfrm>
            <a:custGeom>
              <a:avLst/>
              <a:gdLst>
                <a:gd name="T0" fmla="*/ 411 w 821"/>
                <a:gd name="T1" fmla="*/ 0 h 821"/>
                <a:gd name="T2" fmla="*/ 462 w 821"/>
                <a:gd name="T3" fmla="*/ 3 h 821"/>
                <a:gd name="T4" fmla="*/ 512 w 821"/>
                <a:gd name="T5" fmla="*/ 13 h 821"/>
                <a:gd name="T6" fmla="*/ 560 w 821"/>
                <a:gd name="T7" fmla="*/ 29 h 821"/>
                <a:gd name="T8" fmla="*/ 604 w 821"/>
                <a:gd name="T9" fmla="*/ 49 h 821"/>
                <a:gd name="T10" fmla="*/ 645 w 821"/>
                <a:gd name="T11" fmla="*/ 74 h 821"/>
                <a:gd name="T12" fmla="*/ 683 w 821"/>
                <a:gd name="T13" fmla="*/ 104 h 821"/>
                <a:gd name="T14" fmla="*/ 718 w 821"/>
                <a:gd name="T15" fmla="*/ 139 h 821"/>
                <a:gd name="T16" fmla="*/ 748 w 821"/>
                <a:gd name="T17" fmla="*/ 176 h 821"/>
                <a:gd name="T18" fmla="*/ 773 w 821"/>
                <a:gd name="T19" fmla="*/ 218 h 821"/>
                <a:gd name="T20" fmla="*/ 794 w 821"/>
                <a:gd name="T21" fmla="*/ 263 h 821"/>
                <a:gd name="T22" fmla="*/ 809 w 821"/>
                <a:gd name="T23" fmla="*/ 310 h 821"/>
                <a:gd name="T24" fmla="*/ 818 w 821"/>
                <a:gd name="T25" fmla="*/ 360 h 821"/>
                <a:gd name="T26" fmla="*/ 821 w 821"/>
                <a:gd name="T27" fmla="*/ 411 h 821"/>
                <a:gd name="T28" fmla="*/ 818 w 821"/>
                <a:gd name="T29" fmla="*/ 462 h 821"/>
                <a:gd name="T30" fmla="*/ 809 w 821"/>
                <a:gd name="T31" fmla="*/ 512 h 821"/>
                <a:gd name="T32" fmla="*/ 794 w 821"/>
                <a:gd name="T33" fmla="*/ 560 h 821"/>
                <a:gd name="T34" fmla="*/ 773 w 821"/>
                <a:gd name="T35" fmla="*/ 604 h 821"/>
                <a:gd name="T36" fmla="*/ 748 w 821"/>
                <a:gd name="T37" fmla="*/ 645 h 821"/>
                <a:gd name="T38" fmla="*/ 718 w 821"/>
                <a:gd name="T39" fmla="*/ 683 h 821"/>
                <a:gd name="T40" fmla="*/ 683 w 821"/>
                <a:gd name="T41" fmla="*/ 718 h 821"/>
                <a:gd name="T42" fmla="*/ 645 w 821"/>
                <a:gd name="T43" fmla="*/ 748 h 821"/>
                <a:gd name="T44" fmla="*/ 604 w 821"/>
                <a:gd name="T45" fmla="*/ 773 h 821"/>
                <a:gd name="T46" fmla="*/ 560 w 821"/>
                <a:gd name="T47" fmla="*/ 794 h 821"/>
                <a:gd name="T48" fmla="*/ 512 w 821"/>
                <a:gd name="T49" fmla="*/ 809 h 821"/>
                <a:gd name="T50" fmla="*/ 462 w 821"/>
                <a:gd name="T51" fmla="*/ 818 h 821"/>
                <a:gd name="T52" fmla="*/ 411 w 821"/>
                <a:gd name="T53" fmla="*/ 821 h 821"/>
                <a:gd name="T54" fmla="*/ 360 w 821"/>
                <a:gd name="T55" fmla="*/ 818 h 821"/>
                <a:gd name="T56" fmla="*/ 310 w 821"/>
                <a:gd name="T57" fmla="*/ 809 h 821"/>
                <a:gd name="T58" fmla="*/ 263 w 821"/>
                <a:gd name="T59" fmla="*/ 794 h 821"/>
                <a:gd name="T60" fmla="*/ 218 w 821"/>
                <a:gd name="T61" fmla="*/ 773 h 821"/>
                <a:gd name="T62" fmla="*/ 176 w 821"/>
                <a:gd name="T63" fmla="*/ 748 h 821"/>
                <a:gd name="T64" fmla="*/ 139 w 821"/>
                <a:gd name="T65" fmla="*/ 718 h 821"/>
                <a:gd name="T66" fmla="*/ 104 w 821"/>
                <a:gd name="T67" fmla="*/ 683 h 821"/>
                <a:gd name="T68" fmla="*/ 74 w 821"/>
                <a:gd name="T69" fmla="*/ 645 h 821"/>
                <a:gd name="T70" fmla="*/ 49 w 821"/>
                <a:gd name="T71" fmla="*/ 604 h 821"/>
                <a:gd name="T72" fmla="*/ 29 w 821"/>
                <a:gd name="T73" fmla="*/ 560 h 821"/>
                <a:gd name="T74" fmla="*/ 13 w 821"/>
                <a:gd name="T75" fmla="*/ 512 h 821"/>
                <a:gd name="T76" fmla="*/ 3 w 821"/>
                <a:gd name="T77" fmla="*/ 462 h 821"/>
                <a:gd name="T78" fmla="*/ 0 w 821"/>
                <a:gd name="T79" fmla="*/ 411 h 821"/>
                <a:gd name="T80" fmla="*/ 3 w 821"/>
                <a:gd name="T81" fmla="*/ 360 h 821"/>
                <a:gd name="T82" fmla="*/ 13 w 821"/>
                <a:gd name="T83" fmla="*/ 310 h 821"/>
                <a:gd name="T84" fmla="*/ 29 w 821"/>
                <a:gd name="T85" fmla="*/ 263 h 821"/>
                <a:gd name="T86" fmla="*/ 49 w 821"/>
                <a:gd name="T87" fmla="*/ 218 h 821"/>
                <a:gd name="T88" fmla="*/ 74 w 821"/>
                <a:gd name="T89" fmla="*/ 176 h 821"/>
                <a:gd name="T90" fmla="*/ 104 w 821"/>
                <a:gd name="T91" fmla="*/ 139 h 821"/>
                <a:gd name="T92" fmla="*/ 139 w 821"/>
                <a:gd name="T93" fmla="*/ 104 h 821"/>
                <a:gd name="T94" fmla="*/ 176 w 821"/>
                <a:gd name="T95" fmla="*/ 74 h 821"/>
                <a:gd name="T96" fmla="*/ 218 w 821"/>
                <a:gd name="T97" fmla="*/ 49 h 821"/>
                <a:gd name="T98" fmla="*/ 263 w 821"/>
                <a:gd name="T99" fmla="*/ 29 h 821"/>
                <a:gd name="T100" fmla="*/ 310 w 821"/>
                <a:gd name="T101" fmla="*/ 13 h 821"/>
                <a:gd name="T102" fmla="*/ 360 w 821"/>
                <a:gd name="T103" fmla="*/ 3 h 821"/>
                <a:gd name="T104" fmla="*/ 411 w 821"/>
                <a:gd name="T105"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21" h="821">
                  <a:moveTo>
                    <a:pt x="411" y="0"/>
                  </a:moveTo>
                  <a:lnTo>
                    <a:pt x="462" y="3"/>
                  </a:lnTo>
                  <a:lnTo>
                    <a:pt x="512" y="13"/>
                  </a:lnTo>
                  <a:lnTo>
                    <a:pt x="560" y="29"/>
                  </a:lnTo>
                  <a:lnTo>
                    <a:pt x="604" y="49"/>
                  </a:lnTo>
                  <a:lnTo>
                    <a:pt x="645" y="74"/>
                  </a:lnTo>
                  <a:lnTo>
                    <a:pt x="683" y="104"/>
                  </a:lnTo>
                  <a:lnTo>
                    <a:pt x="718" y="139"/>
                  </a:lnTo>
                  <a:lnTo>
                    <a:pt x="748" y="176"/>
                  </a:lnTo>
                  <a:lnTo>
                    <a:pt x="773" y="218"/>
                  </a:lnTo>
                  <a:lnTo>
                    <a:pt x="794" y="263"/>
                  </a:lnTo>
                  <a:lnTo>
                    <a:pt x="809" y="310"/>
                  </a:lnTo>
                  <a:lnTo>
                    <a:pt x="818" y="360"/>
                  </a:lnTo>
                  <a:lnTo>
                    <a:pt x="821" y="411"/>
                  </a:lnTo>
                  <a:lnTo>
                    <a:pt x="818" y="462"/>
                  </a:lnTo>
                  <a:lnTo>
                    <a:pt x="809" y="512"/>
                  </a:lnTo>
                  <a:lnTo>
                    <a:pt x="794" y="560"/>
                  </a:lnTo>
                  <a:lnTo>
                    <a:pt x="773" y="604"/>
                  </a:lnTo>
                  <a:lnTo>
                    <a:pt x="748" y="645"/>
                  </a:lnTo>
                  <a:lnTo>
                    <a:pt x="718" y="683"/>
                  </a:lnTo>
                  <a:lnTo>
                    <a:pt x="683" y="718"/>
                  </a:lnTo>
                  <a:lnTo>
                    <a:pt x="645" y="748"/>
                  </a:lnTo>
                  <a:lnTo>
                    <a:pt x="604" y="773"/>
                  </a:lnTo>
                  <a:lnTo>
                    <a:pt x="560" y="794"/>
                  </a:lnTo>
                  <a:lnTo>
                    <a:pt x="512" y="809"/>
                  </a:lnTo>
                  <a:lnTo>
                    <a:pt x="462" y="818"/>
                  </a:lnTo>
                  <a:lnTo>
                    <a:pt x="411" y="821"/>
                  </a:lnTo>
                  <a:lnTo>
                    <a:pt x="360" y="818"/>
                  </a:lnTo>
                  <a:lnTo>
                    <a:pt x="310" y="809"/>
                  </a:lnTo>
                  <a:lnTo>
                    <a:pt x="263" y="794"/>
                  </a:lnTo>
                  <a:lnTo>
                    <a:pt x="218" y="773"/>
                  </a:lnTo>
                  <a:lnTo>
                    <a:pt x="176" y="748"/>
                  </a:lnTo>
                  <a:lnTo>
                    <a:pt x="139" y="718"/>
                  </a:lnTo>
                  <a:lnTo>
                    <a:pt x="104" y="683"/>
                  </a:lnTo>
                  <a:lnTo>
                    <a:pt x="74" y="645"/>
                  </a:lnTo>
                  <a:lnTo>
                    <a:pt x="49" y="604"/>
                  </a:lnTo>
                  <a:lnTo>
                    <a:pt x="29" y="560"/>
                  </a:lnTo>
                  <a:lnTo>
                    <a:pt x="13" y="512"/>
                  </a:lnTo>
                  <a:lnTo>
                    <a:pt x="3" y="462"/>
                  </a:lnTo>
                  <a:lnTo>
                    <a:pt x="0" y="411"/>
                  </a:lnTo>
                  <a:lnTo>
                    <a:pt x="3" y="360"/>
                  </a:lnTo>
                  <a:lnTo>
                    <a:pt x="13" y="310"/>
                  </a:lnTo>
                  <a:lnTo>
                    <a:pt x="29" y="263"/>
                  </a:lnTo>
                  <a:lnTo>
                    <a:pt x="49" y="218"/>
                  </a:lnTo>
                  <a:lnTo>
                    <a:pt x="74" y="176"/>
                  </a:lnTo>
                  <a:lnTo>
                    <a:pt x="104" y="139"/>
                  </a:lnTo>
                  <a:lnTo>
                    <a:pt x="139" y="104"/>
                  </a:lnTo>
                  <a:lnTo>
                    <a:pt x="176" y="74"/>
                  </a:lnTo>
                  <a:lnTo>
                    <a:pt x="218" y="49"/>
                  </a:lnTo>
                  <a:lnTo>
                    <a:pt x="263" y="29"/>
                  </a:lnTo>
                  <a:lnTo>
                    <a:pt x="310" y="13"/>
                  </a:lnTo>
                  <a:lnTo>
                    <a:pt x="360" y="3"/>
                  </a:lnTo>
                  <a:lnTo>
                    <a:pt x="411" y="0"/>
                  </a:lnTo>
                  <a:close/>
                </a:path>
              </a:pathLst>
            </a:custGeom>
            <a:grpFill/>
            <a:ln w="0">
              <a:noFill/>
              <a:prstDash val="solid"/>
              <a:round/>
            </a:ln>
          </p:spPr>
          <p:txBody>
            <a:bodyPr vert="horz" wrap="square" lIns="91440" tIns="45720" rIns="91440" bIns="45720" numCol="1" anchor="t" anchorCtr="0" compatLnSpc="1"/>
            <a:p>
              <a:endParaRPr lang="en-US"/>
            </a:p>
          </p:txBody>
        </p:sp>
        <p:sp>
          <p:nvSpPr>
            <p:cNvPr id="830" name="Freeform 940"/>
            <p:cNvSpPr/>
            <p:nvPr/>
          </p:nvSpPr>
          <p:spPr bwMode="auto">
            <a:xfrm>
              <a:off x="6365" y="431"/>
              <a:ext cx="33" cy="84"/>
            </a:xfrm>
            <a:custGeom>
              <a:avLst/>
              <a:gdLst>
                <a:gd name="T0" fmla="*/ 49 w 197"/>
                <a:gd name="T1" fmla="*/ 0 h 505"/>
                <a:gd name="T2" fmla="*/ 149 w 197"/>
                <a:gd name="T3" fmla="*/ 0 h 505"/>
                <a:gd name="T4" fmla="*/ 163 w 197"/>
                <a:gd name="T5" fmla="*/ 1 h 505"/>
                <a:gd name="T6" fmla="*/ 175 w 197"/>
                <a:gd name="T7" fmla="*/ 6 h 505"/>
                <a:gd name="T8" fmla="*/ 186 w 197"/>
                <a:gd name="T9" fmla="*/ 14 h 505"/>
                <a:gd name="T10" fmla="*/ 194 w 197"/>
                <a:gd name="T11" fmla="*/ 27 h 505"/>
                <a:gd name="T12" fmla="*/ 197 w 197"/>
                <a:gd name="T13" fmla="*/ 42 h 505"/>
                <a:gd name="T14" fmla="*/ 197 w 197"/>
                <a:gd name="T15" fmla="*/ 56 h 505"/>
                <a:gd name="T16" fmla="*/ 192 w 197"/>
                <a:gd name="T17" fmla="*/ 70 h 505"/>
                <a:gd name="T18" fmla="*/ 138 w 197"/>
                <a:gd name="T19" fmla="*/ 151 h 505"/>
                <a:gd name="T20" fmla="*/ 163 w 197"/>
                <a:gd name="T21" fmla="*/ 363 h 505"/>
                <a:gd name="T22" fmla="*/ 114 w 197"/>
                <a:gd name="T23" fmla="*/ 495 h 505"/>
                <a:gd name="T24" fmla="*/ 109 w 197"/>
                <a:gd name="T25" fmla="*/ 501 h 505"/>
                <a:gd name="T26" fmla="*/ 103 w 197"/>
                <a:gd name="T27" fmla="*/ 505 h 505"/>
                <a:gd name="T28" fmla="*/ 96 w 197"/>
                <a:gd name="T29" fmla="*/ 505 h 505"/>
                <a:gd name="T30" fmla="*/ 89 w 197"/>
                <a:gd name="T31" fmla="*/ 501 h 505"/>
                <a:gd name="T32" fmla="*/ 85 w 197"/>
                <a:gd name="T33" fmla="*/ 495 h 505"/>
                <a:gd name="T34" fmla="*/ 35 w 197"/>
                <a:gd name="T35" fmla="*/ 363 h 505"/>
                <a:gd name="T36" fmla="*/ 60 w 197"/>
                <a:gd name="T37" fmla="*/ 151 h 505"/>
                <a:gd name="T38" fmla="*/ 7 w 197"/>
                <a:gd name="T39" fmla="*/ 70 h 505"/>
                <a:gd name="T40" fmla="*/ 1 w 197"/>
                <a:gd name="T41" fmla="*/ 56 h 505"/>
                <a:gd name="T42" fmla="*/ 0 w 197"/>
                <a:gd name="T43" fmla="*/ 42 h 505"/>
                <a:gd name="T44" fmla="*/ 5 w 197"/>
                <a:gd name="T45" fmla="*/ 27 h 505"/>
                <a:gd name="T46" fmla="*/ 13 w 197"/>
                <a:gd name="T47" fmla="*/ 14 h 505"/>
                <a:gd name="T48" fmla="*/ 23 w 197"/>
                <a:gd name="T49" fmla="*/ 6 h 505"/>
                <a:gd name="T50" fmla="*/ 35 w 197"/>
                <a:gd name="T51" fmla="*/ 1 h 505"/>
                <a:gd name="T52" fmla="*/ 49 w 197"/>
                <a:gd name="T53" fmla="*/ 0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97" h="505">
                  <a:moveTo>
                    <a:pt x="49" y="0"/>
                  </a:moveTo>
                  <a:lnTo>
                    <a:pt x="149" y="0"/>
                  </a:lnTo>
                  <a:lnTo>
                    <a:pt x="163" y="1"/>
                  </a:lnTo>
                  <a:lnTo>
                    <a:pt x="175" y="6"/>
                  </a:lnTo>
                  <a:lnTo>
                    <a:pt x="186" y="14"/>
                  </a:lnTo>
                  <a:lnTo>
                    <a:pt x="194" y="27"/>
                  </a:lnTo>
                  <a:lnTo>
                    <a:pt x="197" y="42"/>
                  </a:lnTo>
                  <a:lnTo>
                    <a:pt x="197" y="56"/>
                  </a:lnTo>
                  <a:lnTo>
                    <a:pt x="192" y="70"/>
                  </a:lnTo>
                  <a:lnTo>
                    <a:pt x="138" y="151"/>
                  </a:lnTo>
                  <a:lnTo>
                    <a:pt x="163" y="363"/>
                  </a:lnTo>
                  <a:lnTo>
                    <a:pt x="114" y="495"/>
                  </a:lnTo>
                  <a:lnTo>
                    <a:pt x="109" y="501"/>
                  </a:lnTo>
                  <a:lnTo>
                    <a:pt x="103" y="505"/>
                  </a:lnTo>
                  <a:lnTo>
                    <a:pt x="96" y="505"/>
                  </a:lnTo>
                  <a:lnTo>
                    <a:pt x="89" y="501"/>
                  </a:lnTo>
                  <a:lnTo>
                    <a:pt x="85" y="495"/>
                  </a:lnTo>
                  <a:lnTo>
                    <a:pt x="35" y="363"/>
                  </a:lnTo>
                  <a:lnTo>
                    <a:pt x="60" y="151"/>
                  </a:lnTo>
                  <a:lnTo>
                    <a:pt x="7" y="70"/>
                  </a:lnTo>
                  <a:lnTo>
                    <a:pt x="1" y="56"/>
                  </a:lnTo>
                  <a:lnTo>
                    <a:pt x="0" y="42"/>
                  </a:lnTo>
                  <a:lnTo>
                    <a:pt x="5" y="27"/>
                  </a:lnTo>
                  <a:lnTo>
                    <a:pt x="13" y="14"/>
                  </a:lnTo>
                  <a:lnTo>
                    <a:pt x="23" y="6"/>
                  </a:lnTo>
                  <a:lnTo>
                    <a:pt x="35" y="1"/>
                  </a:lnTo>
                  <a:lnTo>
                    <a:pt x="49" y="0"/>
                  </a:lnTo>
                  <a:close/>
                </a:path>
              </a:pathLst>
            </a:custGeom>
            <a:grpFill/>
            <a:ln w="0">
              <a:noFill/>
              <a:prstDash val="solid"/>
              <a:round/>
            </a:ln>
          </p:spPr>
          <p:txBody>
            <a:bodyPr vert="horz" wrap="square" lIns="91440" tIns="45720" rIns="91440" bIns="45720" numCol="1" anchor="t" anchorCtr="0" compatLnSpc="1"/>
            <a:p>
              <a:endParaRPr lang="en-US"/>
            </a:p>
          </p:txBody>
        </p:sp>
        <p:sp>
          <p:nvSpPr>
            <p:cNvPr id="831" name="Freeform 941"/>
            <p:cNvSpPr/>
            <p:nvPr/>
          </p:nvSpPr>
          <p:spPr bwMode="auto">
            <a:xfrm>
              <a:off x="6266" y="431"/>
              <a:ext cx="231" cy="160"/>
            </a:xfrm>
            <a:custGeom>
              <a:avLst/>
              <a:gdLst>
                <a:gd name="T0" fmla="*/ 375 w 1381"/>
                <a:gd name="T1" fmla="*/ 0 h 962"/>
                <a:gd name="T2" fmla="*/ 387 w 1381"/>
                <a:gd name="T3" fmla="*/ 2 h 962"/>
                <a:gd name="T4" fmla="*/ 399 w 1381"/>
                <a:gd name="T5" fmla="*/ 7 h 962"/>
                <a:gd name="T6" fmla="*/ 407 w 1381"/>
                <a:gd name="T7" fmla="*/ 17 h 962"/>
                <a:gd name="T8" fmla="*/ 413 w 1381"/>
                <a:gd name="T9" fmla="*/ 27 h 962"/>
                <a:gd name="T10" fmla="*/ 690 w 1381"/>
                <a:gd name="T11" fmla="*/ 786 h 962"/>
                <a:gd name="T12" fmla="*/ 966 w 1381"/>
                <a:gd name="T13" fmla="*/ 27 h 962"/>
                <a:gd name="T14" fmla="*/ 973 w 1381"/>
                <a:gd name="T15" fmla="*/ 17 h 962"/>
                <a:gd name="T16" fmla="*/ 982 w 1381"/>
                <a:gd name="T17" fmla="*/ 8 h 962"/>
                <a:gd name="T18" fmla="*/ 993 w 1381"/>
                <a:gd name="T19" fmla="*/ 2 h 962"/>
                <a:gd name="T20" fmla="*/ 1005 w 1381"/>
                <a:gd name="T21" fmla="*/ 0 h 962"/>
                <a:gd name="T22" fmla="*/ 1018 w 1381"/>
                <a:gd name="T23" fmla="*/ 2 h 962"/>
                <a:gd name="T24" fmla="*/ 1133 w 1381"/>
                <a:gd name="T25" fmla="*/ 37 h 962"/>
                <a:gd name="T26" fmla="*/ 1176 w 1381"/>
                <a:gd name="T27" fmla="*/ 55 h 962"/>
                <a:gd name="T28" fmla="*/ 1216 w 1381"/>
                <a:gd name="T29" fmla="*/ 77 h 962"/>
                <a:gd name="T30" fmla="*/ 1252 w 1381"/>
                <a:gd name="T31" fmla="*/ 103 h 962"/>
                <a:gd name="T32" fmla="*/ 1285 w 1381"/>
                <a:gd name="T33" fmla="*/ 134 h 962"/>
                <a:gd name="T34" fmla="*/ 1313 w 1381"/>
                <a:gd name="T35" fmla="*/ 168 h 962"/>
                <a:gd name="T36" fmla="*/ 1336 w 1381"/>
                <a:gd name="T37" fmla="*/ 205 h 962"/>
                <a:gd name="T38" fmla="*/ 1355 w 1381"/>
                <a:gd name="T39" fmla="*/ 245 h 962"/>
                <a:gd name="T40" fmla="*/ 1370 w 1381"/>
                <a:gd name="T41" fmla="*/ 287 h 962"/>
                <a:gd name="T42" fmla="*/ 1378 w 1381"/>
                <a:gd name="T43" fmla="*/ 331 h 962"/>
                <a:gd name="T44" fmla="*/ 1381 w 1381"/>
                <a:gd name="T45" fmla="*/ 377 h 962"/>
                <a:gd name="T46" fmla="*/ 1381 w 1381"/>
                <a:gd name="T47" fmla="*/ 904 h 962"/>
                <a:gd name="T48" fmla="*/ 1378 w 1381"/>
                <a:gd name="T49" fmla="*/ 922 h 962"/>
                <a:gd name="T50" fmla="*/ 1370 w 1381"/>
                <a:gd name="T51" fmla="*/ 938 h 962"/>
                <a:gd name="T52" fmla="*/ 1357 w 1381"/>
                <a:gd name="T53" fmla="*/ 951 h 962"/>
                <a:gd name="T54" fmla="*/ 1341 w 1381"/>
                <a:gd name="T55" fmla="*/ 959 h 962"/>
                <a:gd name="T56" fmla="*/ 1322 w 1381"/>
                <a:gd name="T57" fmla="*/ 962 h 962"/>
                <a:gd name="T58" fmla="*/ 57 w 1381"/>
                <a:gd name="T59" fmla="*/ 962 h 962"/>
                <a:gd name="T60" fmla="*/ 40 w 1381"/>
                <a:gd name="T61" fmla="*/ 959 h 962"/>
                <a:gd name="T62" fmla="*/ 23 w 1381"/>
                <a:gd name="T63" fmla="*/ 951 h 962"/>
                <a:gd name="T64" fmla="*/ 10 w 1381"/>
                <a:gd name="T65" fmla="*/ 938 h 962"/>
                <a:gd name="T66" fmla="*/ 2 w 1381"/>
                <a:gd name="T67" fmla="*/ 922 h 962"/>
                <a:gd name="T68" fmla="*/ 0 w 1381"/>
                <a:gd name="T69" fmla="*/ 904 h 962"/>
                <a:gd name="T70" fmla="*/ 0 w 1381"/>
                <a:gd name="T71" fmla="*/ 377 h 962"/>
                <a:gd name="T72" fmla="*/ 2 w 1381"/>
                <a:gd name="T73" fmla="*/ 331 h 962"/>
                <a:gd name="T74" fmla="*/ 11 w 1381"/>
                <a:gd name="T75" fmla="*/ 287 h 962"/>
                <a:gd name="T76" fmla="*/ 25 w 1381"/>
                <a:gd name="T77" fmla="*/ 245 h 962"/>
                <a:gd name="T78" fmla="*/ 44 w 1381"/>
                <a:gd name="T79" fmla="*/ 205 h 962"/>
                <a:gd name="T80" fmla="*/ 68 w 1381"/>
                <a:gd name="T81" fmla="*/ 168 h 962"/>
                <a:gd name="T82" fmla="*/ 96 w 1381"/>
                <a:gd name="T83" fmla="*/ 134 h 962"/>
                <a:gd name="T84" fmla="*/ 129 w 1381"/>
                <a:gd name="T85" fmla="*/ 103 h 962"/>
                <a:gd name="T86" fmla="*/ 165 w 1381"/>
                <a:gd name="T87" fmla="*/ 77 h 962"/>
                <a:gd name="T88" fmla="*/ 205 w 1381"/>
                <a:gd name="T89" fmla="*/ 54 h 962"/>
                <a:gd name="T90" fmla="*/ 248 w 1381"/>
                <a:gd name="T91" fmla="*/ 37 h 962"/>
                <a:gd name="T92" fmla="*/ 362 w 1381"/>
                <a:gd name="T93" fmla="*/ 2 h 962"/>
                <a:gd name="T94" fmla="*/ 368 w 1381"/>
                <a:gd name="T95" fmla="*/ 1 h 962"/>
                <a:gd name="T96" fmla="*/ 375 w 1381"/>
                <a:gd name="T97" fmla="*/ 0 h 9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381" h="962">
                  <a:moveTo>
                    <a:pt x="375" y="0"/>
                  </a:moveTo>
                  <a:lnTo>
                    <a:pt x="387" y="2"/>
                  </a:lnTo>
                  <a:lnTo>
                    <a:pt x="399" y="7"/>
                  </a:lnTo>
                  <a:lnTo>
                    <a:pt x="407" y="17"/>
                  </a:lnTo>
                  <a:lnTo>
                    <a:pt x="413" y="27"/>
                  </a:lnTo>
                  <a:lnTo>
                    <a:pt x="690" y="786"/>
                  </a:lnTo>
                  <a:lnTo>
                    <a:pt x="966" y="27"/>
                  </a:lnTo>
                  <a:lnTo>
                    <a:pt x="973" y="17"/>
                  </a:lnTo>
                  <a:lnTo>
                    <a:pt x="982" y="8"/>
                  </a:lnTo>
                  <a:lnTo>
                    <a:pt x="993" y="2"/>
                  </a:lnTo>
                  <a:lnTo>
                    <a:pt x="1005" y="0"/>
                  </a:lnTo>
                  <a:lnTo>
                    <a:pt x="1018" y="2"/>
                  </a:lnTo>
                  <a:lnTo>
                    <a:pt x="1133" y="37"/>
                  </a:lnTo>
                  <a:lnTo>
                    <a:pt x="1176" y="55"/>
                  </a:lnTo>
                  <a:lnTo>
                    <a:pt x="1216" y="77"/>
                  </a:lnTo>
                  <a:lnTo>
                    <a:pt x="1252" y="103"/>
                  </a:lnTo>
                  <a:lnTo>
                    <a:pt x="1285" y="134"/>
                  </a:lnTo>
                  <a:lnTo>
                    <a:pt x="1313" y="168"/>
                  </a:lnTo>
                  <a:lnTo>
                    <a:pt x="1336" y="205"/>
                  </a:lnTo>
                  <a:lnTo>
                    <a:pt x="1355" y="245"/>
                  </a:lnTo>
                  <a:lnTo>
                    <a:pt x="1370" y="287"/>
                  </a:lnTo>
                  <a:lnTo>
                    <a:pt x="1378" y="331"/>
                  </a:lnTo>
                  <a:lnTo>
                    <a:pt x="1381" y="377"/>
                  </a:lnTo>
                  <a:lnTo>
                    <a:pt x="1381" y="904"/>
                  </a:lnTo>
                  <a:lnTo>
                    <a:pt x="1378" y="922"/>
                  </a:lnTo>
                  <a:lnTo>
                    <a:pt x="1370" y="938"/>
                  </a:lnTo>
                  <a:lnTo>
                    <a:pt x="1357" y="951"/>
                  </a:lnTo>
                  <a:lnTo>
                    <a:pt x="1341" y="959"/>
                  </a:lnTo>
                  <a:lnTo>
                    <a:pt x="1322" y="962"/>
                  </a:lnTo>
                  <a:lnTo>
                    <a:pt x="57" y="962"/>
                  </a:lnTo>
                  <a:lnTo>
                    <a:pt x="40" y="959"/>
                  </a:lnTo>
                  <a:lnTo>
                    <a:pt x="23" y="951"/>
                  </a:lnTo>
                  <a:lnTo>
                    <a:pt x="10" y="938"/>
                  </a:lnTo>
                  <a:lnTo>
                    <a:pt x="2" y="922"/>
                  </a:lnTo>
                  <a:lnTo>
                    <a:pt x="0" y="904"/>
                  </a:lnTo>
                  <a:lnTo>
                    <a:pt x="0" y="377"/>
                  </a:lnTo>
                  <a:lnTo>
                    <a:pt x="2" y="331"/>
                  </a:lnTo>
                  <a:lnTo>
                    <a:pt x="11" y="287"/>
                  </a:lnTo>
                  <a:lnTo>
                    <a:pt x="25" y="245"/>
                  </a:lnTo>
                  <a:lnTo>
                    <a:pt x="44" y="205"/>
                  </a:lnTo>
                  <a:lnTo>
                    <a:pt x="68" y="168"/>
                  </a:lnTo>
                  <a:lnTo>
                    <a:pt x="96" y="134"/>
                  </a:lnTo>
                  <a:lnTo>
                    <a:pt x="129" y="103"/>
                  </a:lnTo>
                  <a:lnTo>
                    <a:pt x="165" y="77"/>
                  </a:lnTo>
                  <a:lnTo>
                    <a:pt x="205" y="54"/>
                  </a:lnTo>
                  <a:lnTo>
                    <a:pt x="248" y="37"/>
                  </a:lnTo>
                  <a:lnTo>
                    <a:pt x="362" y="2"/>
                  </a:lnTo>
                  <a:lnTo>
                    <a:pt x="368" y="1"/>
                  </a:lnTo>
                  <a:lnTo>
                    <a:pt x="375" y="0"/>
                  </a:lnTo>
                  <a:close/>
                </a:path>
              </a:pathLst>
            </a:custGeom>
            <a:grpFill/>
            <a:ln w="0">
              <a:noFill/>
              <a:prstDash val="solid"/>
              <a:round/>
            </a:ln>
          </p:spPr>
          <p:txBody>
            <a:bodyPr vert="horz" wrap="square" lIns="91440" tIns="45720" rIns="91440" bIns="45720" numCol="1" anchor="t" anchorCtr="0" compatLnSpc="1"/>
            <a:p>
              <a:endParaRPr lang="en-US"/>
            </a:p>
          </p:txBody>
        </p:sp>
        <p:sp>
          <p:nvSpPr>
            <p:cNvPr id="832" name="Freeform 942"/>
            <p:cNvSpPr/>
            <p:nvPr/>
          </p:nvSpPr>
          <p:spPr bwMode="auto">
            <a:xfrm>
              <a:off x="6094" y="309"/>
              <a:ext cx="137" cy="137"/>
            </a:xfrm>
            <a:custGeom>
              <a:avLst/>
              <a:gdLst>
                <a:gd name="T0" fmla="*/ 411 w 821"/>
                <a:gd name="T1" fmla="*/ 0 h 821"/>
                <a:gd name="T2" fmla="*/ 462 w 821"/>
                <a:gd name="T3" fmla="*/ 3 h 821"/>
                <a:gd name="T4" fmla="*/ 511 w 821"/>
                <a:gd name="T5" fmla="*/ 12 h 821"/>
                <a:gd name="T6" fmla="*/ 559 w 821"/>
                <a:gd name="T7" fmla="*/ 27 h 821"/>
                <a:gd name="T8" fmla="*/ 603 w 821"/>
                <a:gd name="T9" fmla="*/ 48 h 821"/>
                <a:gd name="T10" fmla="*/ 645 w 821"/>
                <a:gd name="T11" fmla="*/ 73 h 821"/>
                <a:gd name="T12" fmla="*/ 683 w 821"/>
                <a:gd name="T13" fmla="*/ 104 h 821"/>
                <a:gd name="T14" fmla="*/ 717 w 821"/>
                <a:gd name="T15" fmla="*/ 137 h 821"/>
                <a:gd name="T16" fmla="*/ 748 w 821"/>
                <a:gd name="T17" fmla="*/ 176 h 821"/>
                <a:gd name="T18" fmla="*/ 773 w 821"/>
                <a:gd name="T19" fmla="*/ 217 h 821"/>
                <a:gd name="T20" fmla="*/ 794 w 821"/>
                <a:gd name="T21" fmla="*/ 262 h 821"/>
                <a:gd name="T22" fmla="*/ 808 w 821"/>
                <a:gd name="T23" fmla="*/ 309 h 821"/>
                <a:gd name="T24" fmla="*/ 818 w 821"/>
                <a:gd name="T25" fmla="*/ 358 h 821"/>
                <a:gd name="T26" fmla="*/ 821 w 821"/>
                <a:gd name="T27" fmla="*/ 410 h 821"/>
                <a:gd name="T28" fmla="*/ 818 w 821"/>
                <a:gd name="T29" fmla="*/ 462 h 821"/>
                <a:gd name="T30" fmla="*/ 808 w 821"/>
                <a:gd name="T31" fmla="*/ 511 h 821"/>
                <a:gd name="T32" fmla="*/ 794 w 821"/>
                <a:gd name="T33" fmla="*/ 558 h 821"/>
                <a:gd name="T34" fmla="*/ 773 w 821"/>
                <a:gd name="T35" fmla="*/ 603 h 821"/>
                <a:gd name="T36" fmla="*/ 748 w 821"/>
                <a:gd name="T37" fmla="*/ 644 h 821"/>
                <a:gd name="T38" fmla="*/ 717 w 821"/>
                <a:gd name="T39" fmla="*/ 683 h 821"/>
                <a:gd name="T40" fmla="*/ 683 w 821"/>
                <a:gd name="T41" fmla="*/ 717 h 821"/>
                <a:gd name="T42" fmla="*/ 645 w 821"/>
                <a:gd name="T43" fmla="*/ 747 h 821"/>
                <a:gd name="T44" fmla="*/ 603 w 821"/>
                <a:gd name="T45" fmla="*/ 773 h 821"/>
                <a:gd name="T46" fmla="*/ 559 w 821"/>
                <a:gd name="T47" fmla="*/ 793 h 821"/>
                <a:gd name="T48" fmla="*/ 511 w 821"/>
                <a:gd name="T49" fmla="*/ 808 h 821"/>
                <a:gd name="T50" fmla="*/ 462 w 821"/>
                <a:gd name="T51" fmla="*/ 818 h 821"/>
                <a:gd name="T52" fmla="*/ 411 w 821"/>
                <a:gd name="T53" fmla="*/ 821 h 821"/>
                <a:gd name="T54" fmla="*/ 359 w 821"/>
                <a:gd name="T55" fmla="*/ 818 h 821"/>
                <a:gd name="T56" fmla="*/ 310 w 821"/>
                <a:gd name="T57" fmla="*/ 808 h 821"/>
                <a:gd name="T58" fmla="*/ 263 w 821"/>
                <a:gd name="T59" fmla="*/ 793 h 821"/>
                <a:gd name="T60" fmla="*/ 218 w 821"/>
                <a:gd name="T61" fmla="*/ 773 h 821"/>
                <a:gd name="T62" fmla="*/ 176 w 821"/>
                <a:gd name="T63" fmla="*/ 747 h 821"/>
                <a:gd name="T64" fmla="*/ 138 w 821"/>
                <a:gd name="T65" fmla="*/ 717 h 821"/>
                <a:gd name="T66" fmla="*/ 104 w 821"/>
                <a:gd name="T67" fmla="*/ 683 h 821"/>
                <a:gd name="T68" fmla="*/ 73 w 821"/>
                <a:gd name="T69" fmla="*/ 644 h 821"/>
                <a:gd name="T70" fmla="*/ 48 w 821"/>
                <a:gd name="T71" fmla="*/ 603 h 821"/>
                <a:gd name="T72" fmla="*/ 27 w 821"/>
                <a:gd name="T73" fmla="*/ 558 h 821"/>
                <a:gd name="T74" fmla="*/ 13 w 821"/>
                <a:gd name="T75" fmla="*/ 511 h 821"/>
                <a:gd name="T76" fmla="*/ 3 w 821"/>
                <a:gd name="T77" fmla="*/ 462 h 821"/>
                <a:gd name="T78" fmla="*/ 0 w 821"/>
                <a:gd name="T79" fmla="*/ 410 h 821"/>
                <a:gd name="T80" fmla="*/ 3 w 821"/>
                <a:gd name="T81" fmla="*/ 358 h 821"/>
                <a:gd name="T82" fmla="*/ 13 w 821"/>
                <a:gd name="T83" fmla="*/ 309 h 821"/>
                <a:gd name="T84" fmla="*/ 27 w 821"/>
                <a:gd name="T85" fmla="*/ 262 h 821"/>
                <a:gd name="T86" fmla="*/ 48 w 821"/>
                <a:gd name="T87" fmla="*/ 217 h 821"/>
                <a:gd name="T88" fmla="*/ 73 w 821"/>
                <a:gd name="T89" fmla="*/ 176 h 821"/>
                <a:gd name="T90" fmla="*/ 104 w 821"/>
                <a:gd name="T91" fmla="*/ 137 h 821"/>
                <a:gd name="T92" fmla="*/ 138 w 821"/>
                <a:gd name="T93" fmla="*/ 104 h 821"/>
                <a:gd name="T94" fmla="*/ 176 w 821"/>
                <a:gd name="T95" fmla="*/ 73 h 821"/>
                <a:gd name="T96" fmla="*/ 218 w 821"/>
                <a:gd name="T97" fmla="*/ 48 h 821"/>
                <a:gd name="T98" fmla="*/ 263 w 821"/>
                <a:gd name="T99" fmla="*/ 27 h 821"/>
                <a:gd name="T100" fmla="*/ 310 w 821"/>
                <a:gd name="T101" fmla="*/ 12 h 821"/>
                <a:gd name="T102" fmla="*/ 359 w 821"/>
                <a:gd name="T103" fmla="*/ 3 h 821"/>
                <a:gd name="T104" fmla="*/ 411 w 821"/>
                <a:gd name="T105"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21" h="821">
                  <a:moveTo>
                    <a:pt x="411" y="0"/>
                  </a:moveTo>
                  <a:lnTo>
                    <a:pt x="462" y="3"/>
                  </a:lnTo>
                  <a:lnTo>
                    <a:pt x="511" y="12"/>
                  </a:lnTo>
                  <a:lnTo>
                    <a:pt x="559" y="27"/>
                  </a:lnTo>
                  <a:lnTo>
                    <a:pt x="603" y="48"/>
                  </a:lnTo>
                  <a:lnTo>
                    <a:pt x="645" y="73"/>
                  </a:lnTo>
                  <a:lnTo>
                    <a:pt x="683" y="104"/>
                  </a:lnTo>
                  <a:lnTo>
                    <a:pt x="717" y="137"/>
                  </a:lnTo>
                  <a:lnTo>
                    <a:pt x="748" y="176"/>
                  </a:lnTo>
                  <a:lnTo>
                    <a:pt x="773" y="217"/>
                  </a:lnTo>
                  <a:lnTo>
                    <a:pt x="794" y="262"/>
                  </a:lnTo>
                  <a:lnTo>
                    <a:pt x="808" y="309"/>
                  </a:lnTo>
                  <a:lnTo>
                    <a:pt x="818" y="358"/>
                  </a:lnTo>
                  <a:lnTo>
                    <a:pt x="821" y="410"/>
                  </a:lnTo>
                  <a:lnTo>
                    <a:pt x="818" y="462"/>
                  </a:lnTo>
                  <a:lnTo>
                    <a:pt x="808" y="511"/>
                  </a:lnTo>
                  <a:lnTo>
                    <a:pt x="794" y="558"/>
                  </a:lnTo>
                  <a:lnTo>
                    <a:pt x="773" y="603"/>
                  </a:lnTo>
                  <a:lnTo>
                    <a:pt x="748" y="644"/>
                  </a:lnTo>
                  <a:lnTo>
                    <a:pt x="717" y="683"/>
                  </a:lnTo>
                  <a:lnTo>
                    <a:pt x="683" y="717"/>
                  </a:lnTo>
                  <a:lnTo>
                    <a:pt x="645" y="747"/>
                  </a:lnTo>
                  <a:lnTo>
                    <a:pt x="603" y="773"/>
                  </a:lnTo>
                  <a:lnTo>
                    <a:pt x="559" y="793"/>
                  </a:lnTo>
                  <a:lnTo>
                    <a:pt x="511" y="808"/>
                  </a:lnTo>
                  <a:lnTo>
                    <a:pt x="462" y="818"/>
                  </a:lnTo>
                  <a:lnTo>
                    <a:pt x="411" y="821"/>
                  </a:lnTo>
                  <a:lnTo>
                    <a:pt x="359" y="818"/>
                  </a:lnTo>
                  <a:lnTo>
                    <a:pt x="310" y="808"/>
                  </a:lnTo>
                  <a:lnTo>
                    <a:pt x="263" y="793"/>
                  </a:lnTo>
                  <a:lnTo>
                    <a:pt x="218" y="773"/>
                  </a:lnTo>
                  <a:lnTo>
                    <a:pt x="176" y="747"/>
                  </a:lnTo>
                  <a:lnTo>
                    <a:pt x="138" y="717"/>
                  </a:lnTo>
                  <a:lnTo>
                    <a:pt x="104" y="683"/>
                  </a:lnTo>
                  <a:lnTo>
                    <a:pt x="73" y="644"/>
                  </a:lnTo>
                  <a:lnTo>
                    <a:pt x="48" y="603"/>
                  </a:lnTo>
                  <a:lnTo>
                    <a:pt x="27" y="558"/>
                  </a:lnTo>
                  <a:lnTo>
                    <a:pt x="13" y="511"/>
                  </a:lnTo>
                  <a:lnTo>
                    <a:pt x="3" y="462"/>
                  </a:lnTo>
                  <a:lnTo>
                    <a:pt x="0" y="410"/>
                  </a:lnTo>
                  <a:lnTo>
                    <a:pt x="3" y="358"/>
                  </a:lnTo>
                  <a:lnTo>
                    <a:pt x="13" y="309"/>
                  </a:lnTo>
                  <a:lnTo>
                    <a:pt x="27" y="262"/>
                  </a:lnTo>
                  <a:lnTo>
                    <a:pt x="48" y="217"/>
                  </a:lnTo>
                  <a:lnTo>
                    <a:pt x="73" y="176"/>
                  </a:lnTo>
                  <a:lnTo>
                    <a:pt x="104" y="137"/>
                  </a:lnTo>
                  <a:lnTo>
                    <a:pt x="138" y="104"/>
                  </a:lnTo>
                  <a:lnTo>
                    <a:pt x="176" y="73"/>
                  </a:lnTo>
                  <a:lnTo>
                    <a:pt x="218" y="48"/>
                  </a:lnTo>
                  <a:lnTo>
                    <a:pt x="263" y="27"/>
                  </a:lnTo>
                  <a:lnTo>
                    <a:pt x="310" y="12"/>
                  </a:lnTo>
                  <a:lnTo>
                    <a:pt x="359" y="3"/>
                  </a:lnTo>
                  <a:lnTo>
                    <a:pt x="411" y="0"/>
                  </a:lnTo>
                  <a:close/>
                </a:path>
              </a:pathLst>
            </a:custGeom>
            <a:grpFill/>
            <a:ln w="0">
              <a:noFill/>
              <a:prstDash val="solid"/>
              <a:round/>
            </a:ln>
          </p:spPr>
          <p:txBody>
            <a:bodyPr vert="horz" wrap="square" lIns="91440" tIns="45720" rIns="91440" bIns="45720" numCol="1" anchor="t" anchorCtr="0" compatLnSpc="1"/>
            <a:p>
              <a:endParaRPr lang="en-US"/>
            </a:p>
          </p:txBody>
        </p:sp>
        <p:sp>
          <p:nvSpPr>
            <p:cNvPr id="833" name="Freeform 943"/>
            <p:cNvSpPr/>
            <p:nvPr/>
          </p:nvSpPr>
          <p:spPr bwMode="auto">
            <a:xfrm>
              <a:off x="6100" y="465"/>
              <a:ext cx="230" cy="382"/>
            </a:xfrm>
            <a:custGeom>
              <a:avLst/>
              <a:gdLst>
                <a:gd name="T0" fmla="*/ 419 w 1375"/>
                <a:gd name="T1" fmla="*/ 2 h 2291"/>
                <a:gd name="T2" fmla="*/ 506 w 1375"/>
                <a:gd name="T3" fmla="*/ 24 h 2291"/>
                <a:gd name="T4" fmla="*/ 584 w 1375"/>
                <a:gd name="T5" fmla="*/ 66 h 2291"/>
                <a:gd name="T6" fmla="*/ 650 w 1375"/>
                <a:gd name="T7" fmla="*/ 125 h 2291"/>
                <a:gd name="T8" fmla="*/ 700 w 1375"/>
                <a:gd name="T9" fmla="*/ 197 h 2291"/>
                <a:gd name="T10" fmla="*/ 732 w 1375"/>
                <a:gd name="T11" fmla="*/ 280 h 2291"/>
                <a:gd name="T12" fmla="*/ 743 w 1375"/>
                <a:gd name="T13" fmla="*/ 372 h 2291"/>
                <a:gd name="T14" fmla="*/ 1070 w 1375"/>
                <a:gd name="T15" fmla="*/ 1017 h 2291"/>
                <a:gd name="T16" fmla="*/ 1158 w 1375"/>
                <a:gd name="T17" fmla="*/ 1030 h 2291"/>
                <a:gd name="T18" fmla="*/ 1237 w 1375"/>
                <a:gd name="T19" fmla="*/ 1066 h 2291"/>
                <a:gd name="T20" fmla="*/ 1300 w 1375"/>
                <a:gd name="T21" fmla="*/ 1122 h 2291"/>
                <a:gd name="T22" fmla="*/ 1347 w 1375"/>
                <a:gd name="T23" fmla="*/ 1193 h 2291"/>
                <a:gd name="T24" fmla="*/ 1372 w 1375"/>
                <a:gd name="T25" fmla="*/ 1277 h 2291"/>
                <a:gd name="T26" fmla="*/ 1375 w 1375"/>
                <a:gd name="T27" fmla="*/ 2191 h 2291"/>
                <a:gd name="T28" fmla="*/ 1364 w 1375"/>
                <a:gd name="T29" fmla="*/ 2235 h 2291"/>
                <a:gd name="T30" fmla="*/ 1337 w 1375"/>
                <a:gd name="T31" fmla="*/ 2269 h 2291"/>
                <a:gd name="T32" fmla="*/ 1297 w 1375"/>
                <a:gd name="T33" fmla="*/ 2289 h 2291"/>
                <a:gd name="T34" fmla="*/ 882 w 1375"/>
                <a:gd name="T35" fmla="*/ 2291 h 2291"/>
                <a:gd name="T36" fmla="*/ 838 w 1375"/>
                <a:gd name="T37" fmla="*/ 2281 h 2291"/>
                <a:gd name="T38" fmla="*/ 803 w 1375"/>
                <a:gd name="T39" fmla="*/ 2254 h 2291"/>
                <a:gd name="T40" fmla="*/ 784 w 1375"/>
                <a:gd name="T41" fmla="*/ 2214 h 2291"/>
                <a:gd name="T42" fmla="*/ 781 w 1375"/>
                <a:gd name="T43" fmla="*/ 1605 h 2291"/>
                <a:gd name="T44" fmla="*/ 309 w 1375"/>
                <a:gd name="T45" fmla="*/ 1602 h 2291"/>
                <a:gd name="T46" fmla="*/ 218 w 1375"/>
                <a:gd name="T47" fmla="*/ 1578 h 2291"/>
                <a:gd name="T48" fmla="*/ 139 w 1375"/>
                <a:gd name="T49" fmla="*/ 1531 h 2291"/>
                <a:gd name="T50" fmla="*/ 74 w 1375"/>
                <a:gd name="T51" fmla="*/ 1467 h 2291"/>
                <a:gd name="T52" fmla="*/ 28 w 1375"/>
                <a:gd name="T53" fmla="*/ 1388 h 2291"/>
                <a:gd name="T54" fmla="*/ 3 w 1375"/>
                <a:gd name="T55" fmla="*/ 1297 h 2291"/>
                <a:gd name="T56" fmla="*/ 0 w 1375"/>
                <a:gd name="T57" fmla="*/ 372 h 2291"/>
                <a:gd name="T58" fmla="*/ 11 w 1375"/>
                <a:gd name="T59" fmla="*/ 280 h 2291"/>
                <a:gd name="T60" fmla="*/ 44 w 1375"/>
                <a:gd name="T61" fmla="*/ 197 h 2291"/>
                <a:gd name="T62" fmla="*/ 94 w 1375"/>
                <a:gd name="T63" fmla="*/ 125 h 2291"/>
                <a:gd name="T64" fmla="*/ 159 w 1375"/>
                <a:gd name="T65" fmla="*/ 66 h 2291"/>
                <a:gd name="T66" fmla="*/ 237 w 1375"/>
                <a:gd name="T67" fmla="*/ 24 h 2291"/>
                <a:gd name="T68" fmla="*/ 325 w 1375"/>
                <a:gd name="T69" fmla="*/ 2 h 2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375" h="2291">
                  <a:moveTo>
                    <a:pt x="372" y="0"/>
                  </a:moveTo>
                  <a:lnTo>
                    <a:pt x="419" y="2"/>
                  </a:lnTo>
                  <a:lnTo>
                    <a:pt x="464" y="10"/>
                  </a:lnTo>
                  <a:lnTo>
                    <a:pt x="506" y="24"/>
                  </a:lnTo>
                  <a:lnTo>
                    <a:pt x="546" y="43"/>
                  </a:lnTo>
                  <a:lnTo>
                    <a:pt x="584" y="66"/>
                  </a:lnTo>
                  <a:lnTo>
                    <a:pt x="619" y="93"/>
                  </a:lnTo>
                  <a:lnTo>
                    <a:pt x="650" y="125"/>
                  </a:lnTo>
                  <a:lnTo>
                    <a:pt x="677" y="159"/>
                  </a:lnTo>
                  <a:lnTo>
                    <a:pt x="700" y="197"/>
                  </a:lnTo>
                  <a:lnTo>
                    <a:pt x="718" y="237"/>
                  </a:lnTo>
                  <a:lnTo>
                    <a:pt x="732" y="280"/>
                  </a:lnTo>
                  <a:lnTo>
                    <a:pt x="740" y="325"/>
                  </a:lnTo>
                  <a:lnTo>
                    <a:pt x="743" y="372"/>
                  </a:lnTo>
                  <a:lnTo>
                    <a:pt x="743" y="1017"/>
                  </a:lnTo>
                  <a:lnTo>
                    <a:pt x="1070" y="1017"/>
                  </a:lnTo>
                  <a:lnTo>
                    <a:pt x="1115" y="1021"/>
                  </a:lnTo>
                  <a:lnTo>
                    <a:pt x="1158" y="1030"/>
                  </a:lnTo>
                  <a:lnTo>
                    <a:pt x="1199" y="1045"/>
                  </a:lnTo>
                  <a:lnTo>
                    <a:pt x="1237" y="1066"/>
                  </a:lnTo>
                  <a:lnTo>
                    <a:pt x="1270" y="1092"/>
                  </a:lnTo>
                  <a:lnTo>
                    <a:pt x="1300" y="1122"/>
                  </a:lnTo>
                  <a:lnTo>
                    <a:pt x="1326" y="1156"/>
                  </a:lnTo>
                  <a:lnTo>
                    <a:pt x="1347" y="1193"/>
                  </a:lnTo>
                  <a:lnTo>
                    <a:pt x="1362" y="1234"/>
                  </a:lnTo>
                  <a:lnTo>
                    <a:pt x="1372" y="1277"/>
                  </a:lnTo>
                  <a:lnTo>
                    <a:pt x="1375" y="1322"/>
                  </a:lnTo>
                  <a:lnTo>
                    <a:pt x="1375" y="2191"/>
                  </a:lnTo>
                  <a:lnTo>
                    <a:pt x="1372" y="2214"/>
                  </a:lnTo>
                  <a:lnTo>
                    <a:pt x="1364" y="2235"/>
                  </a:lnTo>
                  <a:lnTo>
                    <a:pt x="1353" y="2254"/>
                  </a:lnTo>
                  <a:lnTo>
                    <a:pt x="1337" y="2269"/>
                  </a:lnTo>
                  <a:lnTo>
                    <a:pt x="1318" y="2281"/>
                  </a:lnTo>
                  <a:lnTo>
                    <a:pt x="1297" y="2289"/>
                  </a:lnTo>
                  <a:lnTo>
                    <a:pt x="1274" y="2291"/>
                  </a:lnTo>
                  <a:lnTo>
                    <a:pt x="882" y="2291"/>
                  </a:lnTo>
                  <a:lnTo>
                    <a:pt x="859" y="2289"/>
                  </a:lnTo>
                  <a:lnTo>
                    <a:pt x="838" y="2281"/>
                  </a:lnTo>
                  <a:lnTo>
                    <a:pt x="819" y="2269"/>
                  </a:lnTo>
                  <a:lnTo>
                    <a:pt x="803" y="2254"/>
                  </a:lnTo>
                  <a:lnTo>
                    <a:pt x="791" y="2235"/>
                  </a:lnTo>
                  <a:lnTo>
                    <a:pt x="784" y="2214"/>
                  </a:lnTo>
                  <a:lnTo>
                    <a:pt x="781" y="2191"/>
                  </a:lnTo>
                  <a:lnTo>
                    <a:pt x="781" y="1605"/>
                  </a:lnTo>
                  <a:lnTo>
                    <a:pt x="357" y="1605"/>
                  </a:lnTo>
                  <a:lnTo>
                    <a:pt x="309" y="1602"/>
                  </a:lnTo>
                  <a:lnTo>
                    <a:pt x="262" y="1593"/>
                  </a:lnTo>
                  <a:lnTo>
                    <a:pt x="218" y="1578"/>
                  </a:lnTo>
                  <a:lnTo>
                    <a:pt x="177" y="1557"/>
                  </a:lnTo>
                  <a:lnTo>
                    <a:pt x="139" y="1531"/>
                  </a:lnTo>
                  <a:lnTo>
                    <a:pt x="104" y="1502"/>
                  </a:lnTo>
                  <a:lnTo>
                    <a:pt x="74" y="1467"/>
                  </a:lnTo>
                  <a:lnTo>
                    <a:pt x="49" y="1429"/>
                  </a:lnTo>
                  <a:lnTo>
                    <a:pt x="28" y="1388"/>
                  </a:lnTo>
                  <a:lnTo>
                    <a:pt x="12" y="1344"/>
                  </a:lnTo>
                  <a:lnTo>
                    <a:pt x="3" y="1297"/>
                  </a:lnTo>
                  <a:lnTo>
                    <a:pt x="0" y="1248"/>
                  </a:lnTo>
                  <a:lnTo>
                    <a:pt x="0" y="372"/>
                  </a:lnTo>
                  <a:lnTo>
                    <a:pt x="3" y="325"/>
                  </a:lnTo>
                  <a:lnTo>
                    <a:pt x="11" y="280"/>
                  </a:lnTo>
                  <a:lnTo>
                    <a:pt x="25" y="237"/>
                  </a:lnTo>
                  <a:lnTo>
                    <a:pt x="44" y="197"/>
                  </a:lnTo>
                  <a:lnTo>
                    <a:pt x="67" y="159"/>
                  </a:lnTo>
                  <a:lnTo>
                    <a:pt x="94" y="125"/>
                  </a:lnTo>
                  <a:lnTo>
                    <a:pt x="124" y="93"/>
                  </a:lnTo>
                  <a:lnTo>
                    <a:pt x="159" y="66"/>
                  </a:lnTo>
                  <a:lnTo>
                    <a:pt x="197" y="43"/>
                  </a:lnTo>
                  <a:lnTo>
                    <a:pt x="237" y="24"/>
                  </a:lnTo>
                  <a:lnTo>
                    <a:pt x="280" y="10"/>
                  </a:lnTo>
                  <a:lnTo>
                    <a:pt x="325" y="2"/>
                  </a:lnTo>
                  <a:lnTo>
                    <a:pt x="372" y="0"/>
                  </a:lnTo>
                  <a:close/>
                </a:path>
              </a:pathLst>
            </a:custGeom>
            <a:grpFill/>
            <a:ln w="0">
              <a:noFill/>
              <a:prstDash val="solid"/>
              <a:round/>
            </a:ln>
          </p:spPr>
          <p:txBody>
            <a:bodyPr vert="horz" wrap="square" lIns="91440" tIns="45720" rIns="91440" bIns="45720" numCol="1" anchor="t" anchorCtr="0" compatLnSpc="1"/>
            <a:p>
              <a:endParaRPr lang="en-US"/>
            </a:p>
          </p:txBody>
        </p:sp>
        <p:sp>
          <p:nvSpPr>
            <p:cNvPr id="834" name="Freeform 944"/>
            <p:cNvSpPr/>
            <p:nvPr/>
          </p:nvSpPr>
          <p:spPr bwMode="auto">
            <a:xfrm>
              <a:off x="6532" y="309"/>
              <a:ext cx="137" cy="137"/>
            </a:xfrm>
            <a:custGeom>
              <a:avLst/>
              <a:gdLst>
                <a:gd name="T0" fmla="*/ 410 w 821"/>
                <a:gd name="T1" fmla="*/ 0 h 821"/>
                <a:gd name="T2" fmla="*/ 462 w 821"/>
                <a:gd name="T3" fmla="*/ 3 h 821"/>
                <a:gd name="T4" fmla="*/ 512 w 821"/>
                <a:gd name="T5" fmla="*/ 12 h 821"/>
                <a:gd name="T6" fmla="*/ 559 w 821"/>
                <a:gd name="T7" fmla="*/ 27 h 821"/>
                <a:gd name="T8" fmla="*/ 604 w 821"/>
                <a:gd name="T9" fmla="*/ 48 h 821"/>
                <a:gd name="T10" fmla="*/ 645 w 821"/>
                <a:gd name="T11" fmla="*/ 73 h 821"/>
                <a:gd name="T12" fmla="*/ 684 w 821"/>
                <a:gd name="T13" fmla="*/ 104 h 821"/>
                <a:gd name="T14" fmla="*/ 717 w 821"/>
                <a:gd name="T15" fmla="*/ 137 h 821"/>
                <a:gd name="T16" fmla="*/ 747 w 821"/>
                <a:gd name="T17" fmla="*/ 176 h 821"/>
                <a:gd name="T18" fmla="*/ 773 w 821"/>
                <a:gd name="T19" fmla="*/ 217 h 821"/>
                <a:gd name="T20" fmla="*/ 793 w 821"/>
                <a:gd name="T21" fmla="*/ 262 h 821"/>
                <a:gd name="T22" fmla="*/ 808 w 821"/>
                <a:gd name="T23" fmla="*/ 309 h 821"/>
                <a:gd name="T24" fmla="*/ 818 w 821"/>
                <a:gd name="T25" fmla="*/ 358 h 821"/>
                <a:gd name="T26" fmla="*/ 821 w 821"/>
                <a:gd name="T27" fmla="*/ 410 h 821"/>
                <a:gd name="T28" fmla="*/ 818 w 821"/>
                <a:gd name="T29" fmla="*/ 462 h 821"/>
                <a:gd name="T30" fmla="*/ 808 w 821"/>
                <a:gd name="T31" fmla="*/ 511 h 821"/>
                <a:gd name="T32" fmla="*/ 793 w 821"/>
                <a:gd name="T33" fmla="*/ 558 h 821"/>
                <a:gd name="T34" fmla="*/ 773 w 821"/>
                <a:gd name="T35" fmla="*/ 603 h 821"/>
                <a:gd name="T36" fmla="*/ 747 w 821"/>
                <a:gd name="T37" fmla="*/ 644 h 821"/>
                <a:gd name="T38" fmla="*/ 717 w 821"/>
                <a:gd name="T39" fmla="*/ 683 h 821"/>
                <a:gd name="T40" fmla="*/ 684 w 821"/>
                <a:gd name="T41" fmla="*/ 717 h 821"/>
                <a:gd name="T42" fmla="*/ 645 w 821"/>
                <a:gd name="T43" fmla="*/ 747 h 821"/>
                <a:gd name="T44" fmla="*/ 604 w 821"/>
                <a:gd name="T45" fmla="*/ 773 h 821"/>
                <a:gd name="T46" fmla="*/ 559 w 821"/>
                <a:gd name="T47" fmla="*/ 793 h 821"/>
                <a:gd name="T48" fmla="*/ 512 w 821"/>
                <a:gd name="T49" fmla="*/ 808 h 821"/>
                <a:gd name="T50" fmla="*/ 462 w 821"/>
                <a:gd name="T51" fmla="*/ 818 h 821"/>
                <a:gd name="T52" fmla="*/ 410 w 821"/>
                <a:gd name="T53" fmla="*/ 821 h 821"/>
                <a:gd name="T54" fmla="*/ 359 w 821"/>
                <a:gd name="T55" fmla="*/ 818 h 821"/>
                <a:gd name="T56" fmla="*/ 310 w 821"/>
                <a:gd name="T57" fmla="*/ 808 h 821"/>
                <a:gd name="T58" fmla="*/ 263 w 821"/>
                <a:gd name="T59" fmla="*/ 793 h 821"/>
                <a:gd name="T60" fmla="*/ 217 w 821"/>
                <a:gd name="T61" fmla="*/ 773 h 821"/>
                <a:gd name="T62" fmla="*/ 177 w 821"/>
                <a:gd name="T63" fmla="*/ 747 h 821"/>
                <a:gd name="T64" fmla="*/ 138 w 821"/>
                <a:gd name="T65" fmla="*/ 717 h 821"/>
                <a:gd name="T66" fmla="*/ 103 w 821"/>
                <a:gd name="T67" fmla="*/ 683 h 821"/>
                <a:gd name="T68" fmla="*/ 74 w 821"/>
                <a:gd name="T69" fmla="*/ 644 h 821"/>
                <a:gd name="T70" fmla="*/ 48 w 821"/>
                <a:gd name="T71" fmla="*/ 603 h 821"/>
                <a:gd name="T72" fmla="*/ 28 w 821"/>
                <a:gd name="T73" fmla="*/ 558 h 821"/>
                <a:gd name="T74" fmla="*/ 12 w 821"/>
                <a:gd name="T75" fmla="*/ 511 h 821"/>
                <a:gd name="T76" fmla="*/ 3 w 821"/>
                <a:gd name="T77" fmla="*/ 462 h 821"/>
                <a:gd name="T78" fmla="*/ 0 w 821"/>
                <a:gd name="T79" fmla="*/ 410 h 821"/>
                <a:gd name="T80" fmla="*/ 3 w 821"/>
                <a:gd name="T81" fmla="*/ 358 h 821"/>
                <a:gd name="T82" fmla="*/ 12 w 821"/>
                <a:gd name="T83" fmla="*/ 309 h 821"/>
                <a:gd name="T84" fmla="*/ 28 w 821"/>
                <a:gd name="T85" fmla="*/ 262 h 821"/>
                <a:gd name="T86" fmla="*/ 48 w 821"/>
                <a:gd name="T87" fmla="*/ 217 h 821"/>
                <a:gd name="T88" fmla="*/ 74 w 821"/>
                <a:gd name="T89" fmla="*/ 176 h 821"/>
                <a:gd name="T90" fmla="*/ 103 w 821"/>
                <a:gd name="T91" fmla="*/ 137 h 821"/>
                <a:gd name="T92" fmla="*/ 138 w 821"/>
                <a:gd name="T93" fmla="*/ 104 h 821"/>
                <a:gd name="T94" fmla="*/ 177 w 821"/>
                <a:gd name="T95" fmla="*/ 73 h 821"/>
                <a:gd name="T96" fmla="*/ 217 w 821"/>
                <a:gd name="T97" fmla="*/ 48 h 821"/>
                <a:gd name="T98" fmla="*/ 263 w 821"/>
                <a:gd name="T99" fmla="*/ 27 h 821"/>
                <a:gd name="T100" fmla="*/ 310 w 821"/>
                <a:gd name="T101" fmla="*/ 12 h 821"/>
                <a:gd name="T102" fmla="*/ 359 w 821"/>
                <a:gd name="T103" fmla="*/ 3 h 821"/>
                <a:gd name="T104" fmla="*/ 410 w 821"/>
                <a:gd name="T105"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21" h="821">
                  <a:moveTo>
                    <a:pt x="410" y="0"/>
                  </a:moveTo>
                  <a:lnTo>
                    <a:pt x="462" y="3"/>
                  </a:lnTo>
                  <a:lnTo>
                    <a:pt x="512" y="12"/>
                  </a:lnTo>
                  <a:lnTo>
                    <a:pt x="559" y="27"/>
                  </a:lnTo>
                  <a:lnTo>
                    <a:pt x="604" y="48"/>
                  </a:lnTo>
                  <a:lnTo>
                    <a:pt x="645" y="73"/>
                  </a:lnTo>
                  <a:lnTo>
                    <a:pt x="684" y="104"/>
                  </a:lnTo>
                  <a:lnTo>
                    <a:pt x="717" y="137"/>
                  </a:lnTo>
                  <a:lnTo>
                    <a:pt x="747" y="176"/>
                  </a:lnTo>
                  <a:lnTo>
                    <a:pt x="773" y="217"/>
                  </a:lnTo>
                  <a:lnTo>
                    <a:pt x="793" y="262"/>
                  </a:lnTo>
                  <a:lnTo>
                    <a:pt x="808" y="309"/>
                  </a:lnTo>
                  <a:lnTo>
                    <a:pt x="818" y="358"/>
                  </a:lnTo>
                  <a:lnTo>
                    <a:pt x="821" y="410"/>
                  </a:lnTo>
                  <a:lnTo>
                    <a:pt x="818" y="462"/>
                  </a:lnTo>
                  <a:lnTo>
                    <a:pt x="808" y="511"/>
                  </a:lnTo>
                  <a:lnTo>
                    <a:pt x="793" y="558"/>
                  </a:lnTo>
                  <a:lnTo>
                    <a:pt x="773" y="603"/>
                  </a:lnTo>
                  <a:lnTo>
                    <a:pt x="747" y="644"/>
                  </a:lnTo>
                  <a:lnTo>
                    <a:pt x="717" y="683"/>
                  </a:lnTo>
                  <a:lnTo>
                    <a:pt x="684" y="717"/>
                  </a:lnTo>
                  <a:lnTo>
                    <a:pt x="645" y="747"/>
                  </a:lnTo>
                  <a:lnTo>
                    <a:pt x="604" y="773"/>
                  </a:lnTo>
                  <a:lnTo>
                    <a:pt x="559" y="793"/>
                  </a:lnTo>
                  <a:lnTo>
                    <a:pt x="512" y="808"/>
                  </a:lnTo>
                  <a:lnTo>
                    <a:pt x="462" y="818"/>
                  </a:lnTo>
                  <a:lnTo>
                    <a:pt x="410" y="821"/>
                  </a:lnTo>
                  <a:lnTo>
                    <a:pt x="359" y="818"/>
                  </a:lnTo>
                  <a:lnTo>
                    <a:pt x="310" y="808"/>
                  </a:lnTo>
                  <a:lnTo>
                    <a:pt x="263" y="793"/>
                  </a:lnTo>
                  <a:lnTo>
                    <a:pt x="217" y="773"/>
                  </a:lnTo>
                  <a:lnTo>
                    <a:pt x="177" y="747"/>
                  </a:lnTo>
                  <a:lnTo>
                    <a:pt x="138" y="717"/>
                  </a:lnTo>
                  <a:lnTo>
                    <a:pt x="103" y="683"/>
                  </a:lnTo>
                  <a:lnTo>
                    <a:pt x="74" y="644"/>
                  </a:lnTo>
                  <a:lnTo>
                    <a:pt x="48" y="603"/>
                  </a:lnTo>
                  <a:lnTo>
                    <a:pt x="28" y="558"/>
                  </a:lnTo>
                  <a:lnTo>
                    <a:pt x="12" y="511"/>
                  </a:lnTo>
                  <a:lnTo>
                    <a:pt x="3" y="462"/>
                  </a:lnTo>
                  <a:lnTo>
                    <a:pt x="0" y="410"/>
                  </a:lnTo>
                  <a:lnTo>
                    <a:pt x="3" y="358"/>
                  </a:lnTo>
                  <a:lnTo>
                    <a:pt x="12" y="309"/>
                  </a:lnTo>
                  <a:lnTo>
                    <a:pt x="28" y="262"/>
                  </a:lnTo>
                  <a:lnTo>
                    <a:pt x="48" y="217"/>
                  </a:lnTo>
                  <a:lnTo>
                    <a:pt x="74" y="176"/>
                  </a:lnTo>
                  <a:lnTo>
                    <a:pt x="103" y="137"/>
                  </a:lnTo>
                  <a:lnTo>
                    <a:pt x="138" y="104"/>
                  </a:lnTo>
                  <a:lnTo>
                    <a:pt x="177" y="73"/>
                  </a:lnTo>
                  <a:lnTo>
                    <a:pt x="217" y="48"/>
                  </a:lnTo>
                  <a:lnTo>
                    <a:pt x="263" y="27"/>
                  </a:lnTo>
                  <a:lnTo>
                    <a:pt x="310" y="12"/>
                  </a:lnTo>
                  <a:lnTo>
                    <a:pt x="359" y="3"/>
                  </a:lnTo>
                  <a:lnTo>
                    <a:pt x="410" y="0"/>
                  </a:lnTo>
                  <a:close/>
                </a:path>
              </a:pathLst>
            </a:custGeom>
            <a:grpFill/>
            <a:ln w="0">
              <a:noFill/>
              <a:prstDash val="solid"/>
              <a:round/>
            </a:ln>
          </p:spPr>
          <p:txBody>
            <a:bodyPr vert="horz" wrap="square" lIns="91440" tIns="45720" rIns="91440" bIns="45720" numCol="1" anchor="t" anchorCtr="0" compatLnSpc="1"/>
            <a:p>
              <a:endParaRPr lang="en-US"/>
            </a:p>
          </p:txBody>
        </p:sp>
        <p:sp>
          <p:nvSpPr>
            <p:cNvPr id="835" name="Freeform 945"/>
            <p:cNvSpPr/>
            <p:nvPr/>
          </p:nvSpPr>
          <p:spPr bwMode="auto">
            <a:xfrm>
              <a:off x="6433" y="465"/>
              <a:ext cx="229" cy="382"/>
            </a:xfrm>
            <a:custGeom>
              <a:avLst/>
              <a:gdLst>
                <a:gd name="T0" fmla="*/ 1049 w 1374"/>
                <a:gd name="T1" fmla="*/ 2 h 2291"/>
                <a:gd name="T2" fmla="*/ 1137 w 1374"/>
                <a:gd name="T3" fmla="*/ 24 h 2291"/>
                <a:gd name="T4" fmla="*/ 1215 w 1374"/>
                <a:gd name="T5" fmla="*/ 66 h 2291"/>
                <a:gd name="T6" fmla="*/ 1281 w 1374"/>
                <a:gd name="T7" fmla="*/ 125 h 2291"/>
                <a:gd name="T8" fmla="*/ 1331 w 1374"/>
                <a:gd name="T9" fmla="*/ 197 h 2291"/>
                <a:gd name="T10" fmla="*/ 1363 w 1374"/>
                <a:gd name="T11" fmla="*/ 280 h 2291"/>
                <a:gd name="T12" fmla="*/ 1374 w 1374"/>
                <a:gd name="T13" fmla="*/ 372 h 2291"/>
                <a:gd name="T14" fmla="*/ 1371 w 1374"/>
                <a:gd name="T15" fmla="*/ 1297 h 2291"/>
                <a:gd name="T16" fmla="*/ 1347 w 1374"/>
                <a:gd name="T17" fmla="*/ 1388 h 2291"/>
                <a:gd name="T18" fmla="*/ 1300 w 1374"/>
                <a:gd name="T19" fmla="*/ 1467 h 2291"/>
                <a:gd name="T20" fmla="*/ 1236 w 1374"/>
                <a:gd name="T21" fmla="*/ 1531 h 2291"/>
                <a:gd name="T22" fmla="*/ 1156 w 1374"/>
                <a:gd name="T23" fmla="*/ 1578 h 2291"/>
                <a:gd name="T24" fmla="*/ 1066 w 1374"/>
                <a:gd name="T25" fmla="*/ 1602 h 2291"/>
                <a:gd name="T26" fmla="*/ 593 w 1374"/>
                <a:gd name="T27" fmla="*/ 1605 h 2291"/>
                <a:gd name="T28" fmla="*/ 591 w 1374"/>
                <a:gd name="T29" fmla="*/ 2214 h 2291"/>
                <a:gd name="T30" fmla="*/ 571 w 1374"/>
                <a:gd name="T31" fmla="*/ 2254 h 2291"/>
                <a:gd name="T32" fmla="*/ 536 w 1374"/>
                <a:gd name="T33" fmla="*/ 2281 h 2291"/>
                <a:gd name="T34" fmla="*/ 492 w 1374"/>
                <a:gd name="T35" fmla="*/ 2291 h 2291"/>
                <a:gd name="T36" fmla="*/ 77 w 1374"/>
                <a:gd name="T37" fmla="*/ 2289 h 2291"/>
                <a:gd name="T38" fmla="*/ 38 w 1374"/>
                <a:gd name="T39" fmla="*/ 2269 h 2291"/>
                <a:gd name="T40" fmla="*/ 9 w 1374"/>
                <a:gd name="T41" fmla="*/ 2235 h 2291"/>
                <a:gd name="T42" fmla="*/ 0 w 1374"/>
                <a:gd name="T43" fmla="*/ 2191 h 2291"/>
                <a:gd name="T44" fmla="*/ 3 w 1374"/>
                <a:gd name="T45" fmla="*/ 1277 h 2291"/>
                <a:gd name="T46" fmla="*/ 28 w 1374"/>
                <a:gd name="T47" fmla="*/ 1193 h 2291"/>
                <a:gd name="T48" fmla="*/ 74 w 1374"/>
                <a:gd name="T49" fmla="*/ 1122 h 2291"/>
                <a:gd name="T50" fmla="*/ 138 w 1374"/>
                <a:gd name="T51" fmla="*/ 1066 h 2291"/>
                <a:gd name="T52" fmla="*/ 216 w 1374"/>
                <a:gd name="T53" fmla="*/ 1030 h 2291"/>
                <a:gd name="T54" fmla="*/ 304 w 1374"/>
                <a:gd name="T55" fmla="*/ 1017 h 2291"/>
                <a:gd name="T56" fmla="*/ 630 w 1374"/>
                <a:gd name="T57" fmla="*/ 372 h 2291"/>
                <a:gd name="T58" fmla="*/ 642 w 1374"/>
                <a:gd name="T59" fmla="*/ 280 h 2291"/>
                <a:gd name="T60" fmla="*/ 674 w 1374"/>
                <a:gd name="T61" fmla="*/ 197 h 2291"/>
                <a:gd name="T62" fmla="*/ 725 w 1374"/>
                <a:gd name="T63" fmla="*/ 125 h 2291"/>
                <a:gd name="T64" fmla="*/ 791 w 1374"/>
                <a:gd name="T65" fmla="*/ 66 h 2291"/>
                <a:gd name="T66" fmla="*/ 868 w 1374"/>
                <a:gd name="T67" fmla="*/ 24 h 2291"/>
                <a:gd name="T68" fmla="*/ 956 w 1374"/>
                <a:gd name="T69" fmla="*/ 2 h 2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374" h="2291">
                  <a:moveTo>
                    <a:pt x="1002" y="0"/>
                  </a:moveTo>
                  <a:lnTo>
                    <a:pt x="1049" y="2"/>
                  </a:lnTo>
                  <a:lnTo>
                    <a:pt x="1094" y="10"/>
                  </a:lnTo>
                  <a:lnTo>
                    <a:pt x="1137" y="24"/>
                  </a:lnTo>
                  <a:lnTo>
                    <a:pt x="1177" y="43"/>
                  </a:lnTo>
                  <a:lnTo>
                    <a:pt x="1215" y="66"/>
                  </a:lnTo>
                  <a:lnTo>
                    <a:pt x="1249" y="93"/>
                  </a:lnTo>
                  <a:lnTo>
                    <a:pt x="1281" y="125"/>
                  </a:lnTo>
                  <a:lnTo>
                    <a:pt x="1308" y="159"/>
                  </a:lnTo>
                  <a:lnTo>
                    <a:pt x="1331" y="197"/>
                  </a:lnTo>
                  <a:lnTo>
                    <a:pt x="1350" y="237"/>
                  </a:lnTo>
                  <a:lnTo>
                    <a:pt x="1363" y="280"/>
                  </a:lnTo>
                  <a:lnTo>
                    <a:pt x="1372" y="325"/>
                  </a:lnTo>
                  <a:lnTo>
                    <a:pt x="1374" y="372"/>
                  </a:lnTo>
                  <a:lnTo>
                    <a:pt x="1374" y="1248"/>
                  </a:lnTo>
                  <a:lnTo>
                    <a:pt x="1371" y="1297"/>
                  </a:lnTo>
                  <a:lnTo>
                    <a:pt x="1361" y="1344"/>
                  </a:lnTo>
                  <a:lnTo>
                    <a:pt x="1347" y="1388"/>
                  </a:lnTo>
                  <a:lnTo>
                    <a:pt x="1326" y="1429"/>
                  </a:lnTo>
                  <a:lnTo>
                    <a:pt x="1300" y="1467"/>
                  </a:lnTo>
                  <a:lnTo>
                    <a:pt x="1270" y="1502"/>
                  </a:lnTo>
                  <a:lnTo>
                    <a:pt x="1236" y="1531"/>
                  </a:lnTo>
                  <a:lnTo>
                    <a:pt x="1198" y="1557"/>
                  </a:lnTo>
                  <a:lnTo>
                    <a:pt x="1156" y="1578"/>
                  </a:lnTo>
                  <a:lnTo>
                    <a:pt x="1112" y="1593"/>
                  </a:lnTo>
                  <a:lnTo>
                    <a:pt x="1066" y="1602"/>
                  </a:lnTo>
                  <a:lnTo>
                    <a:pt x="1018" y="1605"/>
                  </a:lnTo>
                  <a:lnTo>
                    <a:pt x="593" y="1605"/>
                  </a:lnTo>
                  <a:lnTo>
                    <a:pt x="593" y="2191"/>
                  </a:lnTo>
                  <a:lnTo>
                    <a:pt x="591" y="2214"/>
                  </a:lnTo>
                  <a:lnTo>
                    <a:pt x="583" y="2235"/>
                  </a:lnTo>
                  <a:lnTo>
                    <a:pt x="571" y="2254"/>
                  </a:lnTo>
                  <a:lnTo>
                    <a:pt x="555" y="2269"/>
                  </a:lnTo>
                  <a:lnTo>
                    <a:pt x="536" y="2281"/>
                  </a:lnTo>
                  <a:lnTo>
                    <a:pt x="515" y="2289"/>
                  </a:lnTo>
                  <a:lnTo>
                    <a:pt x="492" y="2291"/>
                  </a:lnTo>
                  <a:lnTo>
                    <a:pt x="100" y="2291"/>
                  </a:lnTo>
                  <a:lnTo>
                    <a:pt x="77" y="2289"/>
                  </a:lnTo>
                  <a:lnTo>
                    <a:pt x="56" y="2281"/>
                  </a:lnTo>
                  <a:lnTo>
                    <a:pt x="38" y="2269"/>
                  </a:lnTo>
                  <a:lnTo>
                    <a:pt x="22" y="2254"/>
                  </a:lnTo>
                  <a:lnTo>
                    <a:pt x="9" y="2235"/>
                  </a:lnTo>
                  <a:lnTo>
                    <a:pt x="2" y="2214"/>
                  </a:lnTo>
                  <a:lnTo>
                    <a:pt x="0" y="2191"/>
                  </a:lnTo>
                  <a:lnTo>
                    <a:pt x="0" y="1322"/>
                  </a:lnTo>
                  <a:lnTo>
                    <a:pt x="3" y="1277"/>
                  </a:lnTo>
                  <a:lnTo>
                    <a:pt x="13" y="1234"/>
                  </a:lnTo>
                  <a:lnTo>
                    <a:pt x="28" y="1193"/>
                  </a:lnTo>
                  <a:lnTo>
                    <a:pt x="48" y="1156"/>
                  </a:lnTo>
                  <a:lnTo>
                    <a:pt x="74" y="1122"/>
                  </a:lnTo>
                  <a:lnTo>
                    <a:pt x="104" y="1092"/>
                  </a:lnTo>
                  <a:lnTo>
                    <a:pt x="138" y="1066"/>
                  </a:lnTo>
                  <a:lnTo>
                    <a:pt x="176" y="1045"/>
                  </a:lnTo>
                  <a:lnTo>
                    <a:pt x="216" y="1030"/>
                  </a:lnTo>
                  <a:lnTo>
                    <a:pt x="259" y="1021"/>
                  </a:lnTo>
                  <a:lnTo>
                    <a:pt x="304" y="1017"/>
                  </a:lnTo>
                  <a:lnTo>
                    <a:pt x="630" y="1017"/>
                  </a:lnTo>
                  <a:lnTo>
                    <a:pt x="630" y="372"/>
                  </a:lnTo>
                  <a:lnTo>
                    <a:pt x="634" y="325"/>
                  </a:lnTo>
                  <a:lnTo>
                    <a:pt x="642" y="280"/>
                  </a:lnTo>
                  <a:lnTo>
                    <a:pt x="656" y="237"/>
                  </a:lnTo>
                  <a:lnTo>
                    <a:pt x="674" y="197"/>
                  </a:lnTo>
                  <a:lnTo>
                    <a:pt x="697" y="159"/>
                  </a:lnTo>
                  <a:lnTo>
                    <a:pt x="725" y="125"/>
                  </a:lnTo>
                  <a:lnTo>
                    <a:pt x="756" y="93"/>
                  </a:lnTo>
                  <a:lnTo>
                    <a:pt x="791" y="66"/>
                  </a:lnTo>
                  <a:lnTo>
                    <a:pt x="827" y="43"/>
                  </a:lnTo>
                  <a:lnTo>
                    <a:pt x="868" y="24"/>
                  </a:lnTo>
                  <a:lnTo>
                    <a:pt x="911" y="10"/>
                  </a:lnTo>
                  <a:lnTo>
                    <a:pt x="956" y="2"/>
                  </a:lnTo>
                  <a:lnTo>
                    <a:pt x="1002" y="0"/>
                  </a:lnTo>
                  <a:close/>
                </a:path>
              </a:pathLst>
            </a:custGeom>
            <a:grpFill/>
            <a:ln w="0">
              <a:noFill/>
              <a:prstDash val="solid"/>
              <a:round/>
            </a:ln>
          </p:spPr>
          <p:txBody>
            <a:bodyPr vert="horz" wrap="square" lIns="91440" tIns="45720" rIns="91440" bIns="45720" numCol="1" anchor="t" anchorCtr="0" compatLnSpc="1"/>
            <a:p>
              <a:endParaRPr lang="en-US"/>
            </a:p>
          </p:txBody>
        </p:sp>
      </p:grpSp>
      <p:grpSp>
        <p:nvGrpSpPr>
          <p:cNvPr id="861" name="Group 1003"/>
          <p:cNvGrpSpPr>
            <a:grpSpLocks noChangeAspect="1"/>
          </p:cNvGrpSpPr>
          <p:nvPr/>
        </p:nvGrpSpPr>
        <p:grpSpPr bwMode="auto">
          <a:xfrm>
            <a:off x="5918661" y="4128420"/>
            <a:ext cx="221805" cy="298404"/>
            <a:chOff x="4995" y="2423"/>
            <a:chExt cx="999" cy="1344"/>
          </a:xfrm>
          <a:solidFill>
            <a:schemeClr val="bg1"/>
          </a:solidFill>
        </p:grpSpPr>
        <p:sp>
          <p:nvSpPr>
            <p:cNvPr id="862" name="Freeform 1005"/>
            <p:cNvSpPr>
              <a:spLocks noEditPoints="1"/>
            </p:cNvSpPr>
            <p:nvPr/>
          </p:nvSpPr>
          <p:spPr bwMode="auto">
            <a:xfrm>
              <a:off x="4995" y="2423"/>
              <a:ext cx="999" cy="1020"/>
            </a:xfrm>
            <a:custGeom>
              <a:avLst/>
              <a:gdLst>
                <a:gd name="T0" fmla="*/ 1258 w 2997"/>
                <a:gd name="T1" fmla="*/ 658 h 3060"/>
                <a:gd name="T2" fmla="*/ 977 w 2997"/>
                <a:gd name="T3" fmla="*/ 792 h 3060"/>
                <a:gd name="T4" fmla="*/ 760 w 2997"/>
                <a:gd name="T5" fmla="*/ 1009 h 3060"/>
                <a:gd name="T6" fmla="*/ 626 w 2997"/>
                <a:gd name="T7" fmla="*/ 1290 h 3060"/>
                <a:gd name="T8" fmla="*/ 597 w 2997"/>
                <a:gd name="T9" fmla="*/ 1613 h 3060"/>
                <a:gd name="T10" fmla="*/ 681 w 2997"/>
                <a:gd name="T11" fmla="*/ 1919 h 3060"/>
                <a:gd name="T12" fmla="*/ 859 w 2997"/>
                <a:gd name="T13" fmla="*/ 2170 h 3060"/>
                <a:gd name="T14" fmla="*/ 1111 w 2997"/>
                <a:gd name="T15" fmla="*/ 2348 h 3060"/>
                <a:gd name="T16" fmla="*/ 1417 w 2997"/>
                <a:gd name="T17" fmla="*/ 2433 h 3060"/>
                <a:gd name="T18" fmla="*/ 1740 w 2997"/>
                <a:gd name="T19" fmla="*/ 2403 h 3060"/>
                <a:gd name="T20" fmla="*/ 2021 w 2997"/>
                <a:gd name="T21" fmla="*/ 2271 h 3060"/>
                <a:gd name="T22" fmla="*/ 2238 w 2997"/>
                <a:gd name="T23" fmla="*/ 2052 h 3060"/>
                <a:gd name="T24" fmla="*/ 2372 w 2997"/>
                <a:gd name="T25" fmla="*/ 1771 h 3060"/>
                <a:gd name="T26" fmla="*/ 2402 w 2997"/>
                <a:gd name="T27" fmla="*/ 1449 h 3060"/>
                <a:gd name="T28" fmla="*/ 2317 w 2997"/>
                <a:gd name="T29" fmla="*/ 1143 h 3060"/>
                <a:gd name="T30" fmla="*/ 2139 w 2997"/>
                <a:gd name="T31" fmla="*/ 891 h 3060"/>
                <a:gd name="T32" fmla="*/ 1887 w 2997"/>
                <a:gd name="T33" fmla="*/ 713 h 3060"/>
                <a:gd name="T34" fmla="*/ 1581 w 2997"/>
                <a:gd name="T35" fmla="*/ 629 h 3060"/>
                <a:gd name="T36" fmla="*/ 1525 w 2997"/>
                <a:gd name="T37" fmla="*/ 16 h 3060"/>
                <a:gd name="T38" fmla="*/ 1790 w 2997"/>
                <a:gd name="T39" fmla="*/ 280 h 3060"/>
                <a:gd name="T40" fmla="*/ 2146 w 2997"/>
                <a:gd name="T41" fmla="*/ 143 h 3060"/>
                <a:gd name="T42" fmla="*/ 2273 w 2997"/>
                <a:gd name="T43" fmla="*/ 499 h 3060"/>
                <a:gd name="T44" fmla="*/ 2319 w 2997"/>
                <a:gd name="T45" fmla="*/ 535 h 3060"/>
                <a:gd name="T46" fmla="*/ 2694 w 2997"/>
                <a:gd name="T47" fmla="*/ 575 h 3060"/>
                <a:gd name="T48" fmla="*/ 2645 w 2997"/>
                <a:gd name="T49" fmla="*/ 953 h 3060"/>
                <a:gd name="T50" fmla="*/ 2965 w 2997"/>
                <a:gd name="T51" fmla="*/ 1147 h 3060"/>
                <a:gd name="T52" fmla="*/ 2990 w 2997"/>
                <a:gd name="T53" fmla="*/ 1204 h 3060"/>
                <a:gd name="T54" fmla="*/ 2780 w 2997"/>
                <a:gd name="T55" fmla="*/ 1521 h 3060"/>
                <a:gd name="T56" fmla="*/ 2995 w 2997"/>
                <a:gd name="T57" fmla="*/ 1836 h 3060"/>
                <a:gd name="T58" fmla="*/ 2972 w 2997"/>
                <a:gd name="T59" fmla="*/ 1893 h 3060"/>
                <a:gd name="T60" fmla="*/ 2655 w 2997"/>
                <a:gd name="T61" fmla="*/ 2092 h 3060"/>
                <a:gd name="T62" fmla="*/ 2710 w 2997"/>
                <a:gd name="T63" fmla="*/ 2468 h 3060"/>
                <a:gd name="T64" fmla="*/ 2335 w 2997"/>
                <a:gd name="T65" fmla="*/ 2514 h 3060"/>
                <a:gd name="T66" fmla="*/ 2290 w 2997"/>
                <a:gd name="T67" fmla="*/ 2551 h 3060"/>
                <a:gd name="T68" fmla="*/ 2167 w 2997"/>
                <a:gd name="T69" fmla="*/ 2907 h 3060"/>
                <a:gd name="T70" fmla="*/ 1810 w 2997"/>
                <a:gd name="T71" fmla="*/ 2774 h 3060"/>
                <a:gd name="T72" fmla="*/ 1548 w 2997"/>
                <a:gd name="T73" fmla="*/ 3043 h 3060"/>
                <a:gd name="T74" fmla="*/ 1487 w 2997"/>
                <a:gd name="T75" fmla="*/ 3054 h 3060"/>
                <a:gd name="T76" fmla="*/ 1223 w 2997"/>
                <a:gd name="T77" fmla="*/ 2780 h 3060"/>
                <a:gd name="T78" fmla="*/ 868 w 2997"/>
                <a:gd name="T79" fmla="*/ 2919 h 3060"/>
                <a:gd name="T80" fmla="*/ 818 w 2997"/>
                <a:gd name="T81" fmla="*/ 2883 h 3060"/>
                <a:gd name="T82" fmla="*/ 694 w 2997"/>
                <a:gd name="T83" fmla="*/ 2529 h 3060"/>
                <a:gd name="T84" fmla="*/ 313 w 2997"/>
                <a:gd name="T85" fmla="*/ 2499 h 3060"/>
                <a:gd name="T86" fmla="*/ 352 w 2997"/>
                <a:gd name="T87" fmla="*/ 2125 h 3060"/>
                <a:gd name="T88" fmla="*/ 326 w 2997"/>
                <a:gd name="T89" fmla="*/ 2072 h 3060"/>
                <a:gd name="T90" fmla="*/ 6 w 2997"/>
                <a:gd name="T91" fmla="*/ 1873 h 3060"/>
                <a:gd name="T92" fmla="*/ 215 w 2997"/>
                <a:gd name="T93" fmla="*/ 1555 h 3060"/>
                <a:gd name="T94" fmla="*/ 10 w 2997"/>
                <a:gd name="T95" fmla="*/ 1241 h 3060"/>
                <a:gd name="T96" fmla="*/ 12 w 2997"/>
                <a:gd name="T97" fmla="*/ 1179 h 3060"/>
                <a:gd name="T98" fmla="*/ 339 w 2997"/>
                <a:gd name="T99" fmla="*/ 983 h 3060"/>
                <a:gd name="T100" fmla="*/ 282 w 2997"/>
                <a:gd name="T101" fmla="*/ 608 h 3060"/>
                <a:gd name="T102" fmla="*/ 330 w 2997"/>
                <a:gd name="T103" fmla="*/ 565 h 3060"/>
                <a:gd name="T104" fmla="*/ 702 w 2997"/>
                <a:gd name="T105" fmla="*/ 523 h 3060"/>
                <a:gd name="T106" fmla="*/ 815 w 2997"/>
                <a:gd name="T107" fmla="*/ 160 h 3060"/>
                <a:gd name="T108" fmla="*/ 1173 w 2997"/>
                <a:gd name="T109" fmla="*/ 281 h 3060"/>
                <a:gd name="T110" fmla="*/ 1229 w 2997"/>
                <a:gd name="T111" fmla="*/ 269 h 3060"/>
                <a:gd name="T112" fmla="*/ 1495 w 2997"/>
                <a:gd name="T113" fmla="*/ 0 h 30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997" h="3060">
                  <a:moveTo>
                    <a:pt x="1499" y="625"/>
                  </a:moveTo>
                  <a:lnTo>
                    <a:pt x="1417" y="629"/>
                  </a:lnTo>
                  <a:lnTo>
                    <a:pt x="1337" y="640"/>
                  </a:lnTo>
                  <a:lnTo>
                    <a:pt x="1258" y="658"/>
                  </a:lnTo>
                  <a:lnTo>
                    <a:pt x="1184" y="683"/>
                  </a:lnTo>
                  <a:lnTo>
                    <a:pt x="1111" y="713"/>
                  </a:lnTo>
                  <a:lnTo>
                    <a:pt x="1042" y="749"/>
                  </a:lnTo>
                  <a:lnTo>
                    <a:pt x="977" y="792"/>
                  </a:lnTo>
                  <a:lnTo>
                    <a:pt x="916" y="839"/>
                  </a:lnTo>
                  <a:lnTo>
                    <a:pt x="859" y="891"/>
                  </a:lnTo>
                  <a:lnTo>
                    <a:pt x="807" y="948"/>
                  </a:lnTo>
                  <a:lnTo>
                    <a:pt x="760" y="1009"/>
                  </a:lnTo>
                  <a:lnTo>
                    <a:pt x="717" y="1074"/>
                  </a:lnTo>
                  <a:lnTo>
                    <a:pt x="681" y="1143"/>
                  </a:lnTo>
                  <a:lnTo>
                    <a:pt x="651" y="1215"/>
                  </a:lnTo>
                  <a:lnTo>
                    <a:pt x="626" y="1290"/>
                  </a:lnTo>
                  <a:lnTo>
                    <a:pt x="608" y="1369"/>
                  </a:lnTo>
                  <a:lnTo>
                    <a:pt x="597" y="1449"/>
                  </a:lnTo>
                  <a:lnTo>
                    <a:pt x="593" y="1531"/>
                  </a:lnTo>
                  <a:lnTo>
                    <a:pt x="597" y="1613"/>
                  </a:lnTo>
                  <a:lnTo>
                    <a:pt x="608" y="1693"/>
                  </a:lnTo>
                  <a:lnTo>
                    <a:pt x="626" y="1771"/>
                  </a:lnTo>
                  <a:lnTo>
                    <a:pt x="651" y="1846"/>
                  </a:lnTo>
                  <a:lnTo>
                    <a:pt x="681" y="1919"/>
                  </a:lnTo>
                  <a:lnTo>
                    <a:pt x="717" y="1987"/>
                  </a:lnTo>
                  <a:lnTo>
                    <a:pt x="760" y="2052"/>
                  </a:lnTo>
                  <a:lnTo>
                    <a:pt x="807" y="2114"/>
                  </a:lnTo>
                  <a:lnTo>
                    <a:pt x="859" y="2170"/>
                  </a:lnTo>
                  <a:lnTo>
                    <a:pt x="916" y="2223"/>
                  </a:lnTo>
                  <a:lnTo>
                    <a:pt x="977" y="2270"/>
                  </a:lnTo>
                  <a:lnTo>
                    <a:pt x="1042" y="2313"/>
                  </a:lnTo>
                  <a:lnTo>
                    <a:pt x="1111" y="2348"/>
                  </a:lnTo>
                  <a:lnTo>
                    <a:pt x="1184" y="2379"/>
                  </a:lnTo>
                  <a:lnTo>
                    <a:pt x="1258" y="2403"/>
                  </a:lnTo>
                  <a:lnTo>
                    <a:pt x="1337" y="2422"/>
                  </a:lnTo>
                  <a:lnTo>
                    <a:pt x="1417" y="2433"/>
                  </a:lnTo>
                  <a:lnTo>
                    <a:pt x="1499" y="2437"/>
                  </a:lnTo>
                  <a:lnTo>
                    <a:pt x="1581" y="2433"/>
                  </a:lnTo>
                  <a:lnTo>
                    <a:pt x="1661" y="2422"/>
                  </a:lnTo>
                  <a:lnTo>
                    <a:pt x="1740" y="2403"/>
                  </a:lnTo>
                  <a:lnTo>
                    <a:pt x="1815" y="2379"/>
                  </a:lnTo>
                  <a:lnTo>
                    <a:pt x="1887" y="2349"/>
                  </a:lnTo>
                  <a:lnTo>
                    <a:pt x="1956" y="2313"/>
                  </a:lnTo>
                  <a:lnTo>
                    <a:pt x="2021" y="2271"/>
                  </a:lnTo>
                  <a:lnTo>
                    <a:pt x="2082" y="2223"/>
                  </a:lnTo>
                  <a:lnTo>
                    <a:pt x="2139" y="2170"/>
                  </a:lnTo>
                  <a:lnTo>
                    <a:pt x="2192" y="2114"/>
                  </a:lnTo>
                  <a:lnTo>
                    <a:pt x="2238" y="2052"/>
                  </a:lnTo>
                  <a:lnTo>
                    <a:pt x="2281" y="1987"/>
                  </a:lnTo>
                  <a:lnTo>
                    <a:pt x="2317" y="1919"/>
                  </a:lnTo>
                  <a:lnTo>
                    <a:pt x="2348" y="1846"/>
                  </a:lnTo>
                  <a:lnTo>
                    <a:pt x="2372" y="1771"/>
                  </a:lnTo>
                  <a:lnTo>
                    <a:pt x="2391" y="1694"/>
                  </a:lnTo>
                  <a:lnTo>
                    <a:pt x="2402" y="1613"/>
                  </a:lnTo>
                  <a:lnTo>
                    <a:pt x="2405" y="1531"/>
                  </a:lnTo>
                  <a:lnTo>
                    <a:pt x="2402" y="1449"/>
                  </a:lnTo>
                  <a:lnTo>
                    <a:pt x="2391" y="1369"/>
                  </a:lnTo>
                  <a:lnTo>
                    <a:pt x="2372" y="1290"/>
                  </a:lnTo>
                  <a:lnTo>
                    <a:pt x="2348" y="1215"/>
                  </a:lnTo>
                  <a:lnTo>
                    <a:pt x="2317" y="1143"/>
                  </a:lnTo>
                  <a:lnTo>
                    <a:pt x="2281" y="1074"/>
                  </a:lnTo>
                  <a:lnTo>
                    <a:pt x="2238" y="1009"/>
                  </a:lnTo>
                  <a:lnTo>
                    <a:pt x="2192" y="948"/>
                  </a:lnTo>
                  <a:lnTo>
                    <a:pt x="2139" y="891"/>
                  </a:lnTo>
                  <a:lnTo>
                    <a:pt x="2082" y="839"/>
                  </a:lnTo>
                  <a:lnTo>
                    <a:pt x="2021" y="792"/>
                  </a:lnTo>
                  <a:lnTo>
                    <a:pt x="1956" y="749"/>
                  </a:lnTo>
                  <a:lnTo>
                    <a:pt x="1887" y="713"/>
                  </a:lnTo>
                  <a:lnTo>
                    <a:pt x="1815" y="683"/>
                  </a:lnTo>
                  <a:lnTo>
                    <a:pt x="1740" y="658"/>
                  </a:lnTo>
                  <a:lnTo>
                    <a:pt x="1661" y="640"/>
                  </a:lnTo>
                  <a:lnTo>
                    <a:pt x="1581" y="629"/>
                  </a:lnTo>
                  <a:lnTo>
                    <a:pt x="1499" y="625"/>
                  </a:lnTo>
                  <a:close/>
                  <a:moveTo>
                    <a:pt x="1495" y="0"/>
                  </a:moveTo>
                  <a:lnTo>
                    <a:pt x="1511" y="5"/>
                  </a:lnTo>
                  <a:lnTo>
                    <a:pt x="1525" y="16"/>
                  </a:lnTo>
                  <a:lnTo>
                    <a:pt x="1747" y="264"/>
                  </a:lnTo>
                  <a:lnTo>
                    <a:pt x="1759" y="274"/>
                  </a:lnTo>
                  <a:lnTo>
                    <a:pt x="1774" y="280"/>
                  </a:lnTo>
                  <a:lnTo>
                    <a:pt x="1790" y="280"/>
                  </a:lnTo>
                  <a:lnTo>
                    <a:pt x="1805" y="277"/>
                  </a:lnTo>
                  <a:lnTo>
                    <a:pt x="2112" y="145"/>
                  </a:lnTo>
                  <a:lnTo>
                    <a:pt x="2129" y="140"/>
                  </a:lnTo>
                  <a:lnTo>
                    <a:pt x="2146" y="143"/>
                  </a:lnTo>
                  <a:lnTo>
                    <a:pt x="2161" y="150"/>
                  </a:lnTo>
                  <a:lnTo>
                    <a:pt x="2173" y="161"/>
                  </a:lnTo>
                  <a:lnTo>
                    <a:pt x="2181" y="177"/>
                  </a:lnTo>
                  <a:lnTo>
                    <a:pt x="2273" y="499"/>
                  </a:lnTo>
                  <a:lnTo>
                    <a:pt x="2280" y="513"/>
                  </a:lnTo>
                  <a:lnTo>
                    <a:pt x="2290" y="524"/>
                  </a:lnTo>
                  <a:lnTo>
                    <a:pt x="2303" y="532"/>
                  </a:lnTo>
                  <a:lnTo>
                    <a:pt x="2319" y="535"/>
                  </a:lnTo>
                  <a:lnTo>
                    <a:pt x="2652" y="549"/>
                  </a:lnTo>
                  <a:lnTo>
                    <a:pt x="2669" y="553"/>
                  </a:lnTo>
                  <a:lnTo>
                    <a:pt x="2684" y="561"/>
                  </a:lnTo>
                  <a:lnTo>
                    <a:pt x="2694" y="575"/>
                  </a:lnTo>
                  <a:lnTo>
                    <a:pt x="2700" y="589"/>
                  </a:lnTo>
                  <a:lnTo>
                    <a:pt x="2700" y="608"/>
                  </a:lnTo>
                  <a:lnTo>
                    <a:pt x="2645" y="937"/>
                  </a:lnTo>
                  <a:lnTo>
                    <a:pt x="2645" y="953"/>
                  </a:lnTo>
                  <a:lnTo>
                    <a:pt x="2649" y="967"/>
                  </a:lnTo>
                  <a:lnTo>
                    <a:pt x="2658" y="980"/>
                  </a:lnTo>
                  <a:lnTo>
                    <a:pt x="2671" y="990"/>
                  </a:lnTo>
                  <a:lnTo>
                    <a:pt x="2965" y="1147"/>
                  </a:lnTo>
                  <a:lnTo>
                    <a:pt x="2979" y="1158"/>
                  </a:lnTo>
                  <a:lnTo>
                    <a:pt x="2987" y="1171"/>
                  </a:lnTo>
                  <a:lnTo>
                    <a:pt x="2991" y="1187"/>
                  </a:lnTo>
                  <a:lnTo>
                    <a:pt x="2990" y="1204"/>
                  </a:lnTo>
                  <a:lnTo>
                    <a:pt x="2983" y="1220"/>
                  </a:lnTo>
                  <a:lnTo>
                    <a:pt x="2790" y="1492"/>
                  </a:lnTo>
                  <a:lnTo>
                    <a:pt x="2782" y="1506"/>
                  </a:lnTo>
                  <a:lnTo>
                    <a:pt x="2780" y="1521"/>
                  </a:lnTo>
                  <a:lnTo>
                    <a:pt x="2784" y="1537"/>
                  </a:lnTo>
                  <a:lnTo>
                    <a:pt x="2790" y="1550"/>
                  </a:lnTo>
                  <a:lnTo>
                    <a:pt x="2987" y="1820"/>
                  </a:lnTo>
                  <a:lnTo>
                    <a:pt x="2995" y="1836"/>
                  </a:lnTo>
                  <a:lnTo>
                    <a:pt x="2997" y="1852"/>
                  </a:lnTo>
                  <a:lnTo>
                    <a:pt x="2994" y="1868"/>
                  </a:lnTo>
                  <a:lnTo>
                    <a:pt x="2985" y="1883"/>
                  </a:lnTo>
                  <a:lnTo>
                    <a:pt x="2972" y="1893"/>
                  </a:lnTo>
                  <a:lnTo>
                    <a:pt x="2679" y="2055"/>
                  </a:lnTo>
                  <a:lnTo>
                    <a:pt x="2667" y="2063"/>
                  </a:lnTo>
                  <a:lnTo>
                    <a:pt x="2658" y="2077"/>
                  </a:lnTo>
                  <a:lnTo>
                    <a:pt x="2655" y="2092"/>
                  </a:lnTo>
                  <a:lnTo>
                    <a:pt x="2655" y="2108"/>
                  </a:lnTo>
                  <a:lnTo>
                    <a:pt x="2715" y="2435"/>
                  </a:lnTo>
                  <a:lnTo>
                    <a:pt x="2715" y="2452"/>
                  </a:lnTo>
                  <a:lnTo>
                    <a:pt x="2710" y="2468"/>
                  </a:lnTo>
                  <a:lnTo>
                    <a:pt x="2699" y="2482"/>
                  </a:lnTo>
                  <a:lnTo>
                    <a:pt x="2685" y="2491"/>
                  </a:lnTo>
                  <a:lnTo>
                    <a:pt x="2668" y="2494"/>
                  </a:lnTo>
                  <a:lnTo>
                    <a:pt x="2335" y="2514"/>
                  </a:lnTo>
                  <a:lnTo>
                    <a:pt x="2319" y="2518"/>
                  </a:lnTo>
                  <a:lnTo>
                    <a:pt x="2306" y="2525"/>
                  </a:lnTo>
                  <a:lnTo>
                    <a:pt x="2296" y="2536"/>
                  </a:lnTo>
                  <a:lnTo>
                    <a:pt x="2290" y="2551"/>
                  </a:lnTo>
                  <a:lnTo>
                    <a:pt x="2202" y="2872"/>
                  </a:lnTo>
                  <a:lnTo>
                    <a:pt x="2194" y="2888"/>
                  </a:lnTo>
                  <a:lnTo>
                    <a:pt x="2182" y="2899"/>
                  </a:lnTo>
                  <a:lnTo>
                    <a:pt x="2167" y="2907"/>
                  </a:lnTo>
                  <a:lnTo>
                    <a:pt x="2150" y="2909"/>
                  </a:lnTo>
                  <a:lnTo>
                    <a:pt x="2134" y="2905"/>
                  </a:lnTo>
                  <a:lnTo>
                    <a:pt x="1825" y="2778"/>
                  </a:lnTo>
                  <a:lnTo>
                    <a:pt x="1810" y="2774"/>
                  </a:lnTo>
                  <a:lnTo>
                    <a:pt x="1794" y="2775"/>
                  </a:lnTo>
                  <a:lnTo>
                    <a:pt x="1780" y="2781"/>
                  </a:lnTo>
                  <a:lnTo>
                    <a:pt x="1768" y="2791"/>
                  </a:lnTo>
                  <a:lnTo>
                    <a:pt x="1548" y="3043"/>
                  </a:lnTo>
                  <a:lnTo>
                    <a:pt x="1535" y="3054"/>
                  </a:lnTo>
                  <a:lnTo>
                    <a:pt x="1519" y="3060"/>
                  </a:lnTo>
                  <a:lnTo>
                    <a:pt x="1503" y="3060"/>
                  </a:lnTo>
                  <a:lnTo>
                    <a:pt x="1487" y="3054"/>
                  </a:lnTo>
                  <a:lnTo>
                    <a:pt x="1473" y="3044"/>
                  </a:lnTo>
                  <a:lnTo>
                    <a:pt x="1250" y="2795"/>
                  </a:lnTo>
                  <a:lnTo>
                    <a:pt x="1238" y="2786"/>
                  </a:lnTo>
                  <a:lnTo>
                    <a:pt x="1223" y="2780"/>
                  </a:lnTo>
                  <a:lnTo>
                    <a:pt x="1208" y="2779"/>
                  </a:lnTo>
                  <a:lnTo>
                    <a:pt x="1192" y="2783"/>
                  </a:lnTo>
                  <a:lnTo>
                    <a:pt x="885" y="2915"/>
                  </a:lnTo>
                  <a:lnTo>
                    <a:pt x="868" y="2919"/>
                  </a:lnTo>
                  <a:lnTo>
                    <a:pt x="852" y="2918"/>
                  </a:lnTo>
                  <a:lnTo>
                    <a:pt x="836" y="2910"/>
                  </a:lnTo>
                  <a:lnTo>
                    <a:pt x="825" y="2898"/>
                  </a:lnTo>
                  <a:lnTo>
                    <a:pt x="818" y="2883"/>
                  </a:lnTo>
                  <a:lnTo>
                    <a:pt x="724" y="2562"/>
                  </a:lnTo>
                  <a:lnTo>
                    <a:pt x="717" y="2548"/>
                  </a:lnTo>
                  <a:lnTo>
                    <a:pt x="707" y="2537"/>
                  </a:lnTo>
                  <a:lnTo>
                    <a:pt x="694" y="2529"/>
                  </a:lnTo>
                  <a:lnTo>
                    <a:pt x="678" y="2526"/>
                  </a:lnTo>
                  <a:lnTo>
                    <a:pt x="345" y="2511"/>
                  </a:lnTo>
                  <a:lnTo>
                    <a:pt x="328" y="2509"/>
                  </a:lnTo>
                  <a:lnTo>
                    <a:pt x="313" y="2499"/>
                  </a:lnTo>
                  <a:lnTo>
                    <a:pt x="302" y="2487"/>
                  </a:lnTo>
                  <a:lnTo>
                    <a:pt x="297" y="2471"/>
                  </a:lnTo>
                  <a:lnTo>
                    <a:pt x="297" y="2454"/>
                  </a:lnTo>
                  <a:lnTo>
                    <a:pt x="352" y="2125"/>
                  </a:lnTo>
                  <a:lnTo>
                    <a:pt x="352" y="2109"/>
                  </a:lnTo>
                  <a:lnTo>
                    <a:pt x="347" y="2094"/>
                  </a:lnTo>
                  <a:lnTo>
                    <a:pt x="339" y="2081"/>
                  </a:lnTo>
                  <a:lnTo>
                    <a:pt x="326" y="2072"/>
                  </a:lnTo>
                  <a:lnTo>
                    <a:pt x="32" y="1914"/>
                  </a:lnTo>
                  <a:lnTo>
                    <a:pt x="18" y="1904"/>
                  </a:lnTo>
                  <a:lnTo>
                    <a:pt x="10" y="1889"/>
                  </a:lnTo>
                  <a:lnTo>
                    <a:pt x="6" y="1873"/>
                  </a:lnTo>
                  <a:lnTo>
                    <a:pt x="7" y="1856"/>
                  </a:lnTo>
                  <a:lnTo>
                    <a:pt x="15" y="1841"/>
                  </a:lnTo>
                  <a:lnTo>
                    <a:pt x="207" y="1569"/>
                  </a:lnTo>
                  <a:lnTo>
                    <a:pt x="215" y="1555"/>
                  </a:lnTo>
                  <a:lnTo>
                    <a:pt x="216" y="1539"/>
                  </a:lnTo>
                  <a:lnTo>
                    <a:pt x="213" y="1525"/>
                  </a:lnTo>
                  <a:lnTo>
                    <a:pt x="206" y="1510"/>
                  </a:lnTo>
                  <a:lnTo>
                    <a:pt x="10" y="1241"/>
                  </a:lnTo>
                  <a:lnTo>
                    <a:pt x="2" y="1225"/>
                  </a:lnTo>
                  <a:lnTo>
                    <a:pt x="0" y="1209"/>
                  </a:lnTo>
                  <a:lnTo>
                    <a:pt x="3" y="1192"/>
                  </a:lnTo>
                  <a:lnTo>
                    <a:pt x="12" y="1179"/>
                  </a:lnTo>
                  <a:lnTo>
                    <a:pt x="26" y="1168"/>
                  </a:lnTo>
                  <a:lnTo>
                    <a:pt x="318" y="1006"/>
                  </a:lnTo>
                  <a:lnTo>
                    <a:pt x="330" y="996"/>
                  </a:lnTo>
                  <a:lnTo>
                    <a:pt x="339" y="983"/>
                  </a:lnTo>
                  <a:lnTo>
                    <a:pt x="344" y="969"/>
                  </a:lnTo>
                  <a:lnTo>
                    <a:pt x="342" y="953"/>
                  </a:lnTo>
                  <a:lnTo>
                    <a:pt x="282" y="625"/>
                  </a:lnTo>
                  <a:lnTo>
                    <a:pt x="282" y="608"/>
                  </a:lnTo>
                  <a:lnTo>
                    <a:pt x="288" y="592"/>
                  </a:lnTo>
                  <a:lnTo>
                    <a:pt x="298" y="578"/>
                  </a:lnTo>
                  <a:lnTo>
                    <a:pt x="313" y="570"/>
                  </a:lnTo>
                  <a:lnTo>
                    <a:pt x="330" y="565"/>
                  </a:lnTo>
                  <a:lnTo>
                    <a:pt x="663" y="547"/>
                  </a:lnTo>
                  <a:lnTo>
                    <a:pt x="678" y="543"/>
                  </a:lnTo>
                  <a:lnTo>
                    <a:pt x="691" y="535"/>
                  </a:lnTo>
                  <a:lnTo>
                    <a:pt x="702" y="523"/>
                  </a:lnTo>
                  <a:lnTo>
                    <a:pt x="708" y="510"/>
                  </a:lnTo>
                  <a:lnTo>
                    <a:pt x="797" y="188"/>
                  </a:lnTo>
                  <a:lnTo>
                    <a:pt x="804" y="172"/>
                  </a:lnTo>
                  <a:lnTo>
                    <a:pt x="815" y="160"/>
                  </a:lnTo>
                  <a:lnTo>
                    <a:pt x="830" y="153"/>
                  </a:lnTo>
                  <a:lnTo>
                    <a:pt x="847" y="151"/>
                  </a:lnTo>
                  <a:lnTo>
                    <a:pt x="864" y="155"/>
                  </a:lnTo>
                  <a:lnTo>
                    <a:pt x="1173" y="281"/>
                  </a:lnTo>
                  <a:lnTo>
                    <a:pt x="1187" y="285"/>
                  </a:lnTo>
                  <a:lnTo>
                    <a:pt x="1203" y="285"/>
                  </a:lnTo>
                  <a:lnTo>
                    <a:pt x="1218" y="279"/>
                  </a:lnTo>
                  <a:lnTo>
                    <a:pt x="1229" y="269"/>
                  </a:lnTo>
                  <a:lnTo>
                    <a:pt x="1449" y="18"/>
                  </a:lnTo>
                  <a:lnTo>
                    <a:pt x="1462" y="7"/>
                  </a:lnTo>
                  <a:lnTo>
                    <a:pt x="1478" y="0"/>
                  </a:lnTo>
                  <a:lnTo>
                    <a:pt x="1495" y="0"/>
                  </a:lnTo>
                  <a:close/>
                </a:path>
              </a:pathLst>
            </a:custGeom>
            <a:grpFill/>
            <a:ln w="0">
              <a:noFill/>
              <a:prstDash val="solid"/>
              <a:round/>
            </a:ln>
          </p:spPr>
          <p:txBody>
            <a:bodyPr vert="horz" wrap="square" lIns="91440" tIns="45720" rIns="91440" bIns="45720" numCol="1" anchor="t" anchorCtr="0" compatLnSpc="1"/>
            <a:p>
              <a:endParaRPr lang="en-US"/>
            </a:p>
          </p:txBody>
        </p:sp>
        <p:sp>
          <p:nvSpPr>
            <p:cNvPr id="863" name="Freeform 1006"/>
            <p:cNvSpPr/>
            <p:nvPr/>
          </p:nvSpPr>
          <p:spPr bwMode="auto">
            <a:xfrm>
              <a:off x="5548" y="3431"/>
              <a:ext cx="303" cy="336"/>
            </a:xfrm>
            <a:custGeom>
              <a:avLst/>
              <a:gdLst>
                <a:gd name="T0" fmla="*/ 655 w 908"/>
                <a:gd name="T1" fmla="*/ 0 h 1009"/>
                <a:gd name="T2" fmla="*/ 906 w 908"/>
                <a:gd name="T3" fmla="*/ 776 h 1009"/>
                <a:gd name="T4" fmla="*/ 908 w 908"/>
                <a:gd name="T5" fmla="*/ 793 h 1009"/>
                <a:gd name="T6" fmla="*/ 903 w 908"/>
                <a:gd name="T7" fmla="*/ 807 h 1009"/>
                <a:gd name="T8" fmla="*/ 892 w 908"/>
                <a:gd name="T9" fmla="*/ 819 h 1009"/>
                <a:gd name="T10" fmla="*/ 877 w 908"/>
                <a:gd name="T11" fmla="*/ 823 h 1009"/>
                <a:gd name="T12" fmla="*/ 861 w 908"/>
                <a:gd name="T13" fmla="*/ 823 h 1009"/>
                <a:gd name="T14" fmla="*/ 561 w 908"/>
                <a:gd name="T15" fmla="*/ 735 h 1009"/>
                <a:gd name="T16" fmla="*/ 550 w 908"/>
                <a:gd name="T17" fmla="*/ 734 h 1009"/>
                <a:gd name="T18" fmla="*/ 539 w 908"/>
                <a:gd name="T19" fmla="*/ 736 h 1009"/>
                <a:gd name="T20" fmla="*/ 529 w 908"/>
                <a:gd name="T21" fmla="*/ 741 h 1009"/>
                <a:gd name="T22" fmla="*/ 522 w 908"/>
                <a:gd name="T23" fmla="*/ 749 h 1009"/>
                <a:gd name="T24" fmla="*/ 329 w 908"/>
                <a:gd name="T25" fmla="*/ 995 h 1009"/>
                <a:gd name="T26" fmla="*/ 318 w 908"/>
                <a:gd name="T27" fmla="*/ 1005 h 1009"/>
                <a:gd name="T28" fmla="*/ 306 w 908"/>
                <a:gd name="T29" fmla="*/ 1009 h 1009"/>
                <a:gd name="T30" fmla="*/ 294 w 908"/>
                <a:gd name="T31" fmla="*/ 1009 h 1009"/>
                <a:gd name="T32" fmla="*/ 281 w 908"/>
                <a:gd name="T33" fmla="*/ 1005 h 1009"/>
                <a:gd name="T34" fmla="*/ 270 w 908"/>
                <a:gd name="T35" fmla="*/ 996 h 1009"/>
                <a:gd name="T36" fmla="*/ 264 w 908"/>
                <a:gd name="T37" fmla="*/ 984 h 1009"/>
                <a:gd name="T38" fmla="*/ 0 w 908"/>
                <a:gd name="T39" fmla="*/ 166 h 1009"/>
                <a:gd name="T40" fmla="*/ 9 w 908"/>
                <a:gd name="T41" fmla="*/ 159 h 1009"/>
                <a:gd name="T42" fmla="*/ 16 w 908"/>
                <a:gd name="T43" fmla="*/ 152 h 1009"/>
                <a:gd name="T44" fmla="*/ 181 w 908"/>
                <a:gd name="T45" fmla="*/ 2 h 1009"/>
                <a:gd name="T46" fmla="*/ 393 w 908"/>
                <a:gd name="T47" fmla="*/ 66 h 1009"/>
                <a:gd name="T48" fmla="*/ 431 w 908"/>
                <a:gd name="T49" fmla="*/ 74 h 1009"/>
                <a:gd name="T50" fmla="*/ 469 w 908"/>
                <a:gd name="T51" fmla="*/ 77 h 1009"/>
                <a:gd name="T52" fmla="*/ 511 w 908"/>
                <a:gd name="T53" fmla="*/ 74 h 1009"/>
                <a:gd name="T54" fmla="*/ 551 w 908"/>
                <a:gd name="T55" fmla="*/ 64 h 1009"/>
                <a:gd name="T56" fmla="*/ 589 w 908"/>
                <a:gd name="T57" fmla="*/ 48 h 1009"/>
                <a:gd name="T58" fmla="*/ 624 w 908"/>
                <a:gd name="T59" fmla="*/ 26 h 1009"/>
                <a:gd name="T60" fmla="*/ 655 w 908"/>
                <a:gd name="T61" fmla="*/ 0 h 10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08" h="1009">
                  <a:moveTo>
                    <a:pt x="655" y="0"/>
                  </a:moveTo>
                  <a:lnTo>
                    <a:pt x="906" y="776"/>
                  </a:lnTo>
                  <a:lnTo>
                    <a:pt x="908" y="793"/>
                  </a:lnTo>
                  <a:lnTo>
                    <a:pt x="903" y="807"/>
                  </a:lnTo>
                  <a:lnTo>
                    <a:pt x="892" y="819"/>
                  </a:lnTo>
                  <a:lnTo>
                    <a:pt x="877" y="823"/>
                  </a:lnTo>
                  <a:lnTo>
                    <a:pt x="861" y="823"/>
                  </a:lnTo>
                  <a:lnTo>
                    <a:pt x="561" y="735"/>
                  </a:lnTo>
                  <a:lnTo>
                    <a:pt x="550" y="734"/>
                  </a:lnTo>
                  <a:lnTo>
                    <a:pt x="539" y="736"/>
                  </a:lnTo>
                  <a:lnTo>
                    <a:pt x="529" y="741"/>
                  </a:lnTo>
                  <a:lnTo>
                    <a:pt x="522" y="749"/>
                  </a:lnTo>
                  <a:lnTo>
                    <a:pt x="329" y="995"/>
                  </a:lnTo>
                  <a:lnTo>
                    <a:pt x="318" y="1005"/>
                  </a:lnTo>
                  <a:lnTo>
                    <a:pt x="306" y="1009"/>
                  </a:lnTo>
                  <a:lnTo>
                    <a:pt x="294" y="1009"/>
                  </a:lnTo>
                  <a:lnTo>
                    <a:pt x="281" y="1005"/>
                  </a:lnTo>
                  <a:lnTo>
                    <a:pt x="270" y="996"/>
                  </a:lnTo>
                  <a:lnTo>
                    <a:pt x="264" y="984"/>
                  </a:lnTo>
                  <a:lnTo>
                    <a:pt x="0" y="166"/>
                  </a:lnTo>
                  <a:lnTo>
                    <a:pt x="9" y="159"/>
                  </a:lnTo>
                  <a:lnTo>
                    <a:pt x="16" y="152"/>
                  </a:lnTo>
                  <a:lnTo>
                    <a:pt x="181" y="2"/>
                  </a:lnTo>
                  <a:lnTo>
                    <a:pt x="393" y="66"/>
                  </a:lnTo>
                  <a:lnTo>
                    <a:pt x="431" y="74"/>
                  </a:lnTo>
                  <a:lnTo>
                    <a:pt x="469" y="77"/>
                  </a:lnTo>
                  <a:lnTo>
                    <a:pt x="511" y="74"/>
                  </a:lnTo>
                  <a:lnTo>
                    <a:pt x="551" y="64"/>
                  </a:lnTo>
                  <a:lnTo>
                    <a:pt x="589" y="48"/>
                  </a:lnTo>
                  <a:lnTo>
                    <a:pt x="624" y="26"/>
                  </a:lnTo>
                  <a:lnTo>
                    <a:pt x="655" y="0"/>
                  </a:lnTo>
                  <a:close/>
                </a:path>
              </a:pathLst>
            </a:custGeom>
            <a:grpFill/>
            <a:ln w="0">
              <a:noFill/>
              <a:prstDash val="solid"/>
              <a:round/>
            </a:ln>
          </p:spPr>
          <p:txBody>
            <a:bodyPr vert="horz" wrap="square" lIns="91440" tIns="45720" rIns="91440" bIns="45720" numCol="1" anchor="t" anchorCtr="0" compatLnSpc="1"/>
            <a:p>
              <a:endParaRPr lang="en-US"/>
            </a:p>
          </p:txBody>
        </p:sp>
        <p:sp>
          <p:nvSpPr>
            <p:cNvPr id="864" name="Freeform 1007"/>
            <p:cNvSpPr/>
            <p:nvPr/>
          </p:nvSpPr>
          <p:spPr bwMode="auto">
            <a:xfrm>
              <a:off x="5138" y="3431"/>
              <a:ext cx="303" cy="336"/>
            </a:xfrm>
            <a:custGeom>
              <a:avLst/>
              <a:gdLst>
                <a:gd name="T0" fmla="*/ 253 w 909"/>
                <a:gd name="T1" fmla="*/ 0 h 1010"/>
                <a:gd name="T2" fmla="*/ 285 w 909"/>
                <a:gd name="T3" fmla="*/ 26 h 1010"/>
                <a:gd name="T4" fmla="*/ 319 w 909"/>
                <a:gd name="T5" fmla="*/ 48 h 1010"/>
                <a:gd name="T6" fmla="*/ 357 w 909"/>
                <a:gd name="T7" fmla="*/ 64 h 1010"/>
                <a:gd name="T8" fmla="*/ 398 w 909"/>
                <a:gd name="T9" fmla="*/ 74 h 1010"/>
                <a:gd name="T10" fmla="*/ 439 w 909"/>
                <a:gd name="T11" fmla="*/ 77 h 1010"/>
                <a:gd name="T12" fmla="*/ 477 w 909"/>
                <a:gd name="T13" fmla="*/ 75 h 1010"/>
                <a:gd name="T14" fmla="*/ 514 w 909"/>
                <a:gd name="T15" fmla="*/ 66 h 1010"/>
                <a:gd name="T16" fmla="*/ 728 w 909"/>
                <a:gd name="T17" fmla="*/ 2 h 1010"/>
                <a:gd name="T18" fmla="*/ 891 w 909"/>
                <a:gd name="T19" fmla="*/ 152 h 1010"/>
                <a:gd name="T20" fmla="*/ 900 w 909"/>
                <a:gd name="T21" fmla="*/ 159 h 1010"/>
                <a:gd name="T22" fmla="*/ 909 w 909"/>
                <a:gd name="T23" fmla="*/ 167 h 1010"/>
                <a:gd name="T24" fmla="*/ 644 w 909"/>
                <a:gd name="T25" fmla="*/ 984 h 1010"/>
                <a:gd name="T26" fmla="*/ 637 w 909"/>
                <a:gd name="T27" fmla="*/ 998 h 1010"/>
                <a:gd name="T28" fmla="*/ 627 w 909"/>
                <a:gd name="T29" fmla="*/ 1006 h 1010"/>
                <a:gd name="T30" fmla="*/ 615 w 909"/>
                <a:gd name="T31" fmla="*/ 1010 h 1010"/>
                <a:gd name="T32" fmla="*/ 602 w 909"/>
                <a:gd name="T33" fmla="*/ 1010 h 1010"/>
                <a:gd name="T34" fmla="*/ 589 w 909"/>
                <a:gd name="T35" fmla="*/ 1005 h 1010"/>
                <a:gd name="T36" fmla="*/ 579 w 909"/>
                <a:gd name="T37" fmla="*/ 996 h 1010"/>
                <a:gd name="T38" fmla="*/ 387 w 909"/>
                <a:gd name="T39" fmla="*/ 750 h 1010"/>
                <a:gd name="T40" fmla="*/ 376 w 909"/>
                <a:gd name="T41" fmla="*/ 740 h 1010"/>
                <a:gd name="T42" fmla="*/ 362 w 909"/>
                <a:gd name="T43" fmla="*/ 735 h 1010"/>
                <a:gd name="T44" fmla="*/ 347 w 909"/>
                <a:gd name="T45" fmla="*/ 736 h 1010"/>
                <a:gd name="T46" fmla="*/ 48 w 909"/>
                <a:gd name="T47" fmla="*/ 823 h 1010"/>
                <a:gd name="T48" fmla="*/ 30 w 909"/>
                <a:gd name="T49" fmla="*/ 825 h 1010"/>
                <a:gd name="T50" fmla="*/ 17 w 909"/>
                <a:gd name="T51" fmla="*/ 820 h 1010"/>
                <a:gd name="T52" fmla="*/ 6 w 909"/>
                <a:gd name="T53" fmla="*/ 809 h 1010"/>
                <a:gd name="T54" fmla="*/ 0 w 909"/>
                <a:gd name="T55" fmla="*/ 794 h 1010"/>
                <a:gd name="T56" fmla="*/ 1 w 909"/>
                <a:gd name="T57" fmla="*/ 777 h 1010"/>
                <a:gd name="T58" fmla="*/ 253 w 909"/>
                <a:gd name="T59" fmla="*/ 0 h 10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09" h="1010">
                  <a:moveTo>
                    <a:pt x="253" y="0"/>
                  </a:moveTo>
                  <a:lnTo>
                    <a:pt x="285" y="26"/>
                  </a:lnTo>
                  <a:lnTo>
                    <a:pt x="319" y="48"/>
                  </a:lnTo>
                  <a:lnTo>
                    <a:pt x="357" y="64"/>
                  </a:lnTo>
                  <a:lnTo>
                    <a:pt x="398" y="74"/>
                  </a:lnTo>
                  <a:lnTo>
                    <a:pt x="439" y="77"/>
                  </a:lnTo>
                  <a:lnTo>
                    <a:pt x="477" y="75"/>
                  </a:lnTo>
                  <a:lnTo>
                    <a:pt x="514" y="66"/>
                  </a:lnTo>
                  <a:lnTo>
                    <a:pt x="728" y="2"/>
                  </a:lnTo>
                  <a:lnTo>
                    <a:pt x="891" y="152"/>
                  </a:lnTo>
                  <a:lnTo>
                    <a:pt x="900" y="159"/>
                  </a:lnTo>
                  <a:lnTo>
                    <a:pt x="909" y="167"/>
                  </a:lnTo>
                  <a:lnTo>
                    <a:pt x="644" y="984"/>
                  </a:lnTo>
                  <a:lnTo>
                    <a:pt x="637" y="998"/>
                  </a:lnTo>
                  <a:lnTo>
                    <a:pt x="627" y="1006"/>
                  </a:lnTo>
                  <a:lnTo>
                    <a:pt x="615" y="1010"/>
                  </a:lnTo>
                  <a:lnTo>
                    <a:pt x="602" y="1010"/>
                  </a:lnTo>
                  <a:lnTo>
                    <a:pt x="589" y="1005"/>
                  </a:lnTo>
                  <a:lnTo>
                    <a:pt x="579" y="996"/>
                  </a:lnTo>
                  <a:lnTo>
                    <a:pt x="387" y="750"/>
                  </a:lnTo>
                  <a:lnTo>
                    <a:pt x="376" y="740"/>
                  </a:lnTo>
                  <a:lnTo>
                    <a:pt x="362" y="735"/>
                  </a:lnTo>
                  <a:lnTo>
                    <a:pt x="347" y="736"/>
                  </a:lnTo>
                  <a:lnTo>
                    <a:pt x="48" y="823"/>
                  </a:lnTo>
                  <a:lnTo>
                    <a:pt x="30" y="825"/>
                  </a:lnTo>
                  <a:lnTo>
                    <a:pt x="17" y="820"/>
                  </a:lnTo>
                  <a:lnTo>
                    <a:pt x="6" y="809"/>
                  </a:lnTo>
                  <a:lnTo>
                    <a:pt x="0" y="794"/>
                  </a:lnTo>
                  <a:lnTo>
                    <a:pt x="1" y="777"/>
                  </a:lnTo>
                  <a:lnTo>
                    <a:pt x="253" y="0"/>
                  </a:lnTo>
                  <a:close/>
                </a:path>
              </a:pathLst>
            </a:custGeom>
            <a:grpFill/>
            <a:ln w="0">
              <a:noFill/>
              <a:prstDash val="solid"/>
              <a:round/>
            </a:ln>
          </p:spPr>
          <p:txBody>
            <a:bodyPr vert="horz" wrap="square" lIns="91440" tIns="45720" rIns="91440" bIns="45720" numCol="1" anchor="t" anchorCtr="0" compatLnSpc="1"/>
            <a:p>
              <a:endParaRPr lang="en-US"/>
            </a:p>
          </p:txBody>
        </p:sp>
        <p:sp>
          <p:nvSpPr>
            <p:cNvPr id="865" name="Freeform 1008"/>
            <p:cNvSpPr/>
            <p:nvPr/>
          </p:nvSpPr>
          <p:spPr bwMode="auto">
            <a:xfrm>
              <a:off x="5293" y="2730"/>
              <a:ext cx="402" cy="385"/>
            </a:xfrm>
            <a:custGeom>
              <a:avLst/>
              <a:gdLst>
                <a:gd name="T0" fmla="*/ 595 w 1206"/>
                <a:gd name="T1" fmla="*/ 0 h 1153"/>
                <a:gd name="T2" fmla="*/ 613 w 1206"/>
                <a:gd name="T3" fmla="*/ 0 h 1153"/>
                <a:gd name="T4" fmla="*/ 630 w 1206"/>
                <a:gd name="T5" fmla="*/ 4 h 1153"/>
                <a:gd name="T6" fmla="*/ 646 w 1206"/>
                <a:gd name="T7" fmla="*/ 12 h 1153"/>
                <a:gd name="T8" fmla="*/ 660 w 1206"/>
                <a:gd name="T9" fmla="*/ 26 h 1153"/>
                <a:gd name="T10" fmla="*/ 669 w 1206"/>
                <a:gd name="T11" fmla="*/ 44 h 1153"/>
                <a:gd name="T12" fmla="*/ 798 w 1206"/>
                <a:gd name="T13" fmla="*/ 361 h 1153"/>
                <a:gd name="T14" fmla="*/ 1140 w 1206"/>
                <a:gd name="T15" fmla="*/ 385 h 1153"/>
                <a:gd name="T16" fmla="*/ 1161 w 1206"/>
                <a:gd name="T17" fmla="*/ 389 h 1153"/>
                <a:gd name="T18" fmla="*/ 1177 w 1206"/>
                <a:gd name="T19" fmla="*/ 397 h 1153"/>
                <a:gd name="T20" fmla="*/ 1190 w 1206"/>
                <a:gd name="T21" fmla="*/ 411 h 1153"/>
                <a:gd name="T22" fmla="*/ 1200 w 1206"/>
                <a:gd name="T23" fmla="*/ 426 h 1153"/>
                <a:gd name="T24" fmla="*/ 1205 w 1206"/>
                <a:gd name="T25" fmla="*/ 443 h 1153"/>
                <a:gd name="T26" fmla="*/ 1206 w 1206"/>
                <a:gd name="T27" fmla="*/ 461 h 1153"/>
                <a:gd name="T28" fmla="*/ 1202 w 1206"/>
                <a:gd name="T29" fmla="*/ 478 h 1153"/>
                <a:gd name="T30" fmla="*/ 1194 w 1206"/>
                <a:gd name="T31" fmla="*/ 496 h 1153"/>
                <a:gd name="T32" fmla="*/ 1180 w 1206"/>
                <a:gd name="T33" fmla="*/ 510 h 1153"/>
                <a:gd name="T34" fmla="*/ 919 w 1206"/>
                <a:gd name="T35" fmla="*/ 731 h 1153"/>
                <a:gd name="T36" fmla="*/ 1001 w 1206"/>
                <a:gd name="T37" fmla="*/ 1064 h 1153"/>
                <a:gd name="T38" fmla="*/ 1003 w 1206"/>
                <a:gd name="T39" fmla="*/ 1087 h 1153"/>
                <a:gd name="T40" fmla="*/ 999 w 1206"/>
                <a:gd name="T41" fmla="*/ 1108 h 1153"/>
                <a:gd name="T42" fmla="*/ 989 w 1206"/>
                <a:gd name="T43" fmla="*/ 1125 h 1153"/>
                <a:gd name="T44" fmla="*/ 974 w 1206"/>
                <a:gd name="T45" fmla="*/ 1140 h 1153"/>
                <a:gd name="T46" fmla="*/ 956 w 1206"/>
                <a:gd name="T47" fmla="*/ 1149 h 1153"/>
                <a:gd name="T48" fmla="*/ 936 w 1206"/>
                <a:gd name="T49" fmla="*/ 1153 h 1153"/>
                <a:gd name="T50" fmla="*/ 915 w 1206"/>
                <a:gd name="T51" fmla="*/ 1151 h 1153"/>
                <a:gd name="T52" fmla="*/ 894 w 1206"/>
                <a:gd name="T53" fmla="*/ 1142 h 1153"/>
                <a:gd name="T54" fmla="*/ 603 w 1206"/>
                <a:gd name="T55" fmla="*/ 962 h 1153"/>
                <a:gd name="T56" fmla="*/ 313 w 1206"/>
                <a:gd name="T57" fmla="*/ 1142 h 1153"/>
                <a:gd name="T58" fmla="*/ 292 w 1206"/>
                <a:gd name="T59" fmla="*/ 1151 h 1153"/>
                <a:gd name="T60" fmla="*/ 270 w 1206"/>
                <a:gd name="T61" fmla="*/ 1153 h 1153"/>
                <a:gd name="T62" fmla="*/ 251 w 1206"/>
                <a:gd name="T63" fmla="*/ 1149 h 1153"/>
                <a:gd name="T64" fmla="*/ 234 w 1206"/>
                <a:gd name="T65" fmla="*/ 1140 h 1153"/>
                <a:gd name="T66" fmla="*/ 219 w 1206"/>
                <a:gd name="T67" fmla="*/ 1125 h 1153"/>
                <a:gd name="T68" fmla="*/ 208 w 1206"/>
                <a:gd name="T69" fmla="*/ 1108 h 1153"/>
                <a:gd name="T70" fmla="*/ 204 w 1206"/>
                <a:gd name="T71" fmla="*/ 1087 h 1153"/>
                <a:gd name="T72" fmla="*/ 205 w 1206"/>
                <a:gd name="T73" fmla="*/ 1064 h 1153"/>
                <a:gd name="T74" fmla="*/ 288 w 1206"/>
                <a:gd name="T75" fmla="*/ 731 h 1153"/>
                <a:gd name="T76" fmla="*/ 26 w 1206"/>
                <a:gd name="T77" fmla="*/ 510 h 1153"/>
                <a:gd name="T78" fmla="*/ 12 w 1206"/>
                <a:gd name="T79" fmla="*/ 496 h 1153"/>
                <a:gd name="T80" fmla="*/ 4 w 1206"/>
                <a:gd name="T81" fmla="*/ 478 h 1153"/>
                <a:gd name="T82" fmla="*/ 0 w 1206"/>
                <a:gd name="T83" fmla="*/ 461 h 1153"/>
                <a:gd name="T84" fmla="*/ 1 w 1206"/>
                <a:gd name="T85" fmla="*/ 443 h 1153"/>
                <a:gd name="T86" fmla="*/ 8 w 1206"/>
                <a:gd name="T87" fmla="*/ 426 h 1153"/>
                <a:gd name="T88" fmla="*/ 17 w 1206"/>
                <a:gd name="T89" fmla="*/ 411 h 1153"/>
                <a:gd name="T90" fmla="*/ 30 w 1206"/>
                <a:gd name="T91" fmla="*/ 397 h 1153"/>
                <a:gd name="T92" fmla="*/ 47 w 1206"/>
                <a:gd name="T93" fmla="*/ 389 h 1153"/>
                <a:gd name="T94" fmla="*/ 67 w 1206"/>
                <a:gd name="T95" fmla="*/ 385 h 1153"/>
                <a:gd name="T96" fmla="*/ 409 w 1206"/>
                <a:gd name="T97" fmla="*/ 361 h 1153"/>
                <a:gd name="T98" fmla="*/ 537 w 1206"/>
                <a:gd name="T99" fmla="*/ 44 h 1153"/>
                <a:gd name="T100" fmla="*/ 548 w 1206"/>
                <a:gd name="T101" fmla="*/ 26 h 1153"/>
                <a:gd name="T102" fmla="*/ 561 w 1206"/>
                <a:gd name="T103" fmla="*/ 12 h 1153"/>
                <a:gd name="T104" fmla="*/ 577 w 1206"/>
                <a:gd name="T105" fmla="*/ 4 h 1153"/>
                <a:gd name="T106" fmla="*/ 595 w 1206"/>
                <a:gd name="T107" fmla="*/ 0 h 1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06" h="1153">
                  <a:moveTo>
                    <a:pt x="595" y="0"/>
                  </a:moveTo>
                  <a:lnTo>
                    <a:pt x="613" y="0"/>
                  </a:lnTo>
                  <a:lnTo>
                    <a:pt x="630" y="4"/>
                  </a:lnTo>
                  <a:lnTo>
                    <a:pt x="646" y="12"/>
                  </a:lnTo>
                  <a:lnTo>
                    <a:pt x="660" y="26"/>
                  </a:lnTo>
                  <a:lnTo>
                    <a:pt x="669" y="44"/>
                  </a:lnTo>
                  <a:lnTo>
                    <a:pt x="798" y="361"/>
                  </a:lnTo>
                  <a:lnTo>
                    <a:pt x="1140" y="385"/>
                  </a:lnTo>
                  <a:lnTo>
                    <a:pt x="1161" y="389"/>
                  </a:lnTo>
                  <a:lnTo>
                    <a:pt x="1177" y="397"/>
                  </a:lnTo>
                  <a:lnTo>
                    <a:pt x="1190" y="411"/>
                  </a:lnTo>
                  <a:lnTo>
                    <a:pt x="1200" y="426"/>
                  </a:lnTo>
                  <a:lnTo>
                    <a:pt x="1205" y="443"/>
                  </a:lnTo>
                  <a:lnTo>
                    <a:pt x="1206" y="461"/>
                  </a:lnTo>
                  <a:lnTo>
                    <a:pt x="1202" y="478"/>
                  </a:lnTo>
                  <a:lnTo>
                    <a:pt x="1194" y="496"/>
                  </a:lnTo>
                  <a:lnTo>
                    <a:pt x="1180" y="510"/>
                  </a:lnTo>
                  <a:lnTo>
                    <a:pt x="919" y="731"/>
                  </a:lnTo>
                  <a:lnTo>
                    <a:pt x="1001" y="1064"/>
                  </a:lnTo>
                  <a:lnTo>
                    <a:pt x="1003" y="1087"/>
                  </a:lnTo>
                  <a:lnTo>
                    <a:pt x="999" y="1108"/>
                  </a:lnTo>
                  <a:lnTo>
                    <a:pt x="989" y="1125"/>
                  </a:lnTo>
                  <a:lnTo>
                    <a:pt x="974" y="1140"/>
                  </a:lnTo>
                  <a:lnTo>
                    <a:pt x="956" y="1149"/>
                  </a:lnTo>
                  <a:lnTo>
                    <a:pt x="936" y="1153"/>
                  </a:lnTo>
                  <a:lnTo>
                    <a:pt x="915" y="1151"/>
                  </a:lnTo>
                  <a:lnTo>
                    <a:pt x="894" y="1142"/>
                  </a:lnTo>
                  <a:lnTo>
                    <a:pt x="603" y="962"/>
                  </a:lnTo>
                  <a:lnTo>
                    <a:pt x="313" y="1142"/>
                  </a:lnTo>
                  <a:lnTo>
                    <a:pt x="292" y="1151"/>
                  </a:lnTo>
                  <a:lnTo>
                    <a:pt x="270" y="1153"/>
                  </a:lnTo>
                  <a:lnTo>
                    <a:pt x="251" y="1149"/>
                  </a:lnTo>
                  <a:lnTo>
                    <a:pt x="234" y="1140"/>
                  </a:lnTo>
                  <a:lnTo>
                    <a:pt x="219" y="1125"/>
                  </a:lnTo>
                  <a:lnTo>
                    <a:pt x="208" y="1108"/>
                  </a:lnTo>
                  <a:lnTo>
                    <a:pt x="204" y="1087"/>
                  </a:lnTo>
                  <a:lnTo>
                    <a:pt x="205" y="1064"/>
                  </a:lnTo>
                  <a:lnTo>
                    <a:pt x="288" y="731"/>
                  </a:lnTo>
                  <a:lnTo>
                    <a:pt x="26" y="510"/>
                  </a:lnTo>
                  <a:lnTo>
                    <a:pt x="12" y="496"/>
                  </a:lnTo>
                  <a:lnTo>
                    <a:pt x="4" y="478"/>
                  </a:lnTo>
                  <a:lnTo>
                    <a:pt x="0" y="461"/>
                  </a:lnTo>
                  <a:lnTo>
                    <a:pt x="1" y="443"/>
                  </a:lnTo>
                  <a:lnTo>
                    <a:pt x="8" y="426"/>
                  </a:lnTo>
                  <a:lnTo>
                    <a:pt x="17" y="411"/>
                  </a:lnTo>
                  <a:lnTo>
                    <a:pt x="30" y="397"/>
                  </a:lnTo>
                  <a:lnTo>
                    <a:pt x="47" y="389"/>
                  </a:lnTo>
                  <a:lnTo>
                    <a:pt x="67" y="385"/>
                  </a:lnTo>
                  <a:lnTo>
                    <a:pt x="409" y="361"/>
                  </a:lnTo>
                  <a:lnTo>
                    <a:pt x="537" y="44"/>
                  </a:lnTo>
                  <a:lnTo>
                    <a:pt x="548" y="26"/>
                  </a:lnTo>
                  <a:lnTo>
                    <a:pt x="561" y="12"/>
                  </a:lnTo>
                  <a:lnTo>
                    <a:pt x="577" y="4"/>
                  </a:lnTo>
                  <a:lnTo>
                    <a:pt x="595" y="0"/>
                  </a:lnTo>
                  <a:close/>
                </a:path>
              </a:pathLst>
            </a:custGeom>
            <a:grpFill/>
            <a:ln w="0">
              <a:noFill/>
              <a:prstDash val="solid"/>
              <a:round/>
            </a:ln>
          </p:spPr>
          <p:txBody>
            <a:bodyPr vert="horz" wrap="square" lIns="91440" tIns="45720" rIns="91440" bIns="45720" numCol="1" anchor="t" anchorCtr="0" compatLnSpc="1"/>
            <a:p>
              <a:endParaRPr lang="en-US"/>
            </a:p>
          </p:txBody>
        </p:sp>
      </p:grpSp>
      <p:pic>
        <p:nvPicPr>
          <p:cNvPr id="4" name="图片 3" descr="67642f81c4b9dd15051af51f0b1cd48"/>
          <p:cNvPicPr>
            <a:picLocks noChangeAspect="1"/>
          </p:cNvPicPr>
          <p:nvPr/>
        </p:nvPicPr>
        <p:blipFill>
          <a:blip r:embed="rId2"/>
          <a:stretch>
            <a:fillRect/>
          </a:stretch>
        </p:blipFill>
        <p:spPr>
          <a:xfrm>
            <a:off x="9695180" y="122555"/>
            <a:ext cx="2313305" cy="672465"/>
          </a:xfrm>
          <a:prstGeom prst="rect">
            <a:avLst/>
          </a:prstGeom>
        </p:spPr>
      </p:pic>
      <p:pic>
        <p:nvPicPr>
          <p:cNvPr id="2" name="图片 1"/>
          <p:cNvPicPr>
            <a:picLocks noChangeAspect="1"/>
          </p:cNvPicPr>
          <p:nvPr>
            <p:custDataLst>
              <p:tags r:id="rId3"/>
            </p:custDataLst>
          </p:nvPr>
        </p:nvPicPr>
        <p:blipFill>
          <a:blip r:embed="rId4"/>
          <a:stretch>
            <a:fillRect/>
          </a:stretch>
        </p:blipFill>
        <p:spPr>
          <a:xfrm>
            <a:off x="832485" y="1016635"/>
            <a:ext cx="1773897" cy="5400000"/>
          </a:xfrm>
          <a:prstGeom prst="rect">
            <a:avLst/>
          </a:prstGeom>
        </p:spPr>
      </p:pic>
      <p:sp>
        <p:nvSpPr>
          <p:cNvPr id="3" name="文本框 2"/>
          <p:cNvSpPr txBox="1"/>
          <p:nvPr/>
        </p:nvSpPr>
        <p:spPr>
          <a:xfrm>
            <a:off x="3188335" y="2653030"/>
            <a:ext cx="7180580" cy="1198880"/>
          </a:xfrm>
          <a:prstGeom prst="rect">
            <a:avLst/>
          </a:prstGeom>
          <a:noFill/>
        </p:spPr>
        <p:txBody>
          <a:bodyPr wrap="square" rtlCol="0">
            <a:spAutoFit/>
          </a:bodyPr>
          <a:p>
            <a:r>
              <a:rPr lang="zh-CN" altLang="en-US" sz="2400">
                <a:latin typeface="微软雅黑" panose="020B0503020204020204" charset="-122"/>
                <a:ea typeface="微软雅黑" panose="020B0503020204020204" charset="-122"/>
                <a:cs typeface="微软雅黑" panose="020B0503020204020204" charset="-122"/>
              </a:rPr>
              <a:t>views是每个页面的代码 </a:t>
            </a:r>
            <a:endParaRPr lang="zh-CN" altLang="en-US" sz="2400">
              <a:latin typeface="微软雅黑" panose="020B0503020204020204" charset="-122"/>
              <a:ea typeface="微软雅黑" panose="020B0503020204020204" charset="-122"/>
              <a:cs typeface="微软雅黑" panose="020B0503020204020204" charset="-122"/>
            </a:endParaRPr>
          </a:p>
          <a:p>
            <a:r>
              <a:rPr lang="zh-CN" altLang="en-US" sz="2400">
                <a:latin typeface="微软雅黑" panose="020B0503020204020204" charset="-122"/>
                <a:ea typeface="微软雅黑" panose="020B0503020204020204" charset="-122"/>
                <a:cs typeface="微软雅黑" panose="020B0503020204020204" charset="-122"/>
              </a:rPr>
              <a:t>components是网页代码可以嵌入的模块 </a:t>
            </a:r>
            <a:endParaRPr lang="zh-CN" altLang="en-US" sz="2400">
              <a:latin typeface="微软雅黑" panose="020B0503020204020204" charset="-122"/>
              <a:ea typeface="微软雅黑" panose="020B0503020204020204" charset="-122"/>
              <a:cs typeface="微软雅黑" panose="020B0503020204020204" charset="-122"/>
            </a:endParaRPr>
          </a:p>
          <a:p>
            <a:r>
              <a:rPr lang="zh-CN" altLang="en-US" sz="2400">
                <a:latin typeface="微软雅黑" panose="020B0503020204020204" charset="-122"/>
                <a:ea typeface="微软雅黑" panose="020B0503020204020204" charset="-122"/>
                <a:cs typeface="微软雅黑" panose="020B0503020204020204" charset="-122"/>
              </a:rPr>
              <a:t>App.vue是项目的主</a:t>
            </a:r>
            <a:r>
              <a:rPr lang="zh-CN" altLang="en-US" sz="2400">
                <a:latin typeface="微软雅黑" panose="020B0503020204020204" charset="-122"/>
                <a:ea typeface="微软雅黑" panose="020B0503020204020204" charset="-122"/>
                <a:cs typeface="微软雅黑" panose="020B0503020204020204" charset="-122"/>
              </a:rPr>
              <a:t>入口</a:t>
            </a:r>
            <a:endParaRPr lang="zh-CN" altLang="en-US" sz="2400">
              <a:latin typeface="微软雅黑" panose="020B0503020204020204" charset="-122"/>
              <a:ea typeface="微软雅黑" panose="020B0503020204020204" charset="-122"/>
              <a:cs typeface="微软雅黑" panose="020B0503020204020204" charset="-122"/>
            </a:endParaRPr>
          </a:p>
        </p:txBody>
      </p:sp>
    </p:spTree>
  </p:cSld>
  <p:clrMapOvr>
    <a:masterClrMapping/>
  </p:clrMapOvr>
  <p:transition spd="slow">
    <p:push dir="u"/>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grpSp>
        <p:nvGrpSpPr>
          <p:cNvPr id="27" name="组合 26"/>
          <p:cNvGrpSpPr/>
          <p:nvPr/>
        </p:nvGrpSpPr>
        <p:grpSpPr>
          <a:xfrm>
            <a:off x="374015" y="379095"/>
            <a:ext cx="11427460" cy="6099810"/>
            <a:chOff x="589" y="597"/>
            <a:chExt cx="17996" cy="9606"/>
          </a:xfrm>
        </p:grpSpPr>
        <p:sp>
          <p:nvSpPr>
            <p:cNvPr id="15" name="矩形 14"/>
            <p:cNvSpPr/>
            <p:nvPr/>
          </p:nvSpPr>
          <p:spPr>
            <a:xfrm>
              <a:off x="614" y="597"/>
              <a:ext cx="17971" cy="9606"/>
            </a:xfrm>
            <a:prstGeom prst="rect">
              <a:avLst/>
            </a:prstGeom>
            <a:solidFill>
              <a:schemeClr val="bg1">
                <a:alpha val="6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lumMod val="85000"/>
                    <a:lumOff val="15000"/>
                  </a:schemeClr>
                </a:solidFill>
                <a:latin typeface="+mj-lt"/>
                <a:cs typeface="+mj-lt"/>
              </a:endParaRPr>
            </a:p>
          </p:txBody>
        </p:sp>
        <p:sp>
          <p:nvSpPr>
            <p:cNvPr id="23" name="文本框 23"/>
            <p:cNvSpPr txBox="1"/>
            <p:nvPr/>
          </p:nvSpPr>
          <p:spPr>
            <a:xfrm>
              <a:off x="1311" y="1129"/>
              <a:ext cx="2208" cy="725"/>
            </a:xfrm>
            <a:prstGeom prst="rect">
              <a:avLst/>
            </a:prstGeom>
            <a:noFill/>
          </p:spPr>
          <p:txBody>
            <a:bodyPr wrap="none" rtlCol="0">
              <a:spAutoFit/>
            </a:bodyPr>
            <a:p>
              <a:r>
                <a:rPr lang="zh-CN" altLang="en-US" sz="2400" b="1" dirty="0">
                  <a:solidFill>
                    <a:schemeClr val="tx1">
                      <a:lumMod val="85000"/>
                      <a:lumOff val="15000"/>
                    </a:schemeClr>
                  </a:solidFill>
                  <a:latin typeface="微软雅黑" panose="020B0503020204020204" charset="-122"/>
                  <a:ea typeface="微软雅黑" panose="020B0503020204020204" charset="-122"/>
                </a:rPr>
                <a:t>前台实现</a:t>
              </a:r>
              <a:endParaRPr lang="zh-CN" altLang="en-US" sz="2400" b="1" dirty="0">
                <a:solidFill>
                  <a:schemeClr val="tx1">
                    <a:lumMod val="85000"/>
                    <a:lumOff val="15000"/>
                  </a:schemeClr>
                </a:solidFill>
                <a:latin typeface="微软雅黑" panose="020B0503020204020204" charset="-122"/>
                <a:ea typeface="微软雅黑" panose="020B0503020204020204" charset="-122"/>
              </a:endParaRPr>
            </a:p>
          </p:txBody>
        </p:sp>
        <p:sp>
          <p:nvSpPr>
            <p:cNvPr id="58" name="矩形 57"/>
            <p:cNvSpPr/>
            <p:nvPr/>
          </p:nvSpPr>
          <p:spPr>
            <a:xfrm>
              <a:off x="589" y="971"/>
              <a:ext cx="341" cy="987"/>
            </a:xfrm>
            <a:prstGeom prst="rect">
              <a:avLst/>
            </a:prstGeom>
            <a:solidFill>
              <a:srgbClr val="014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lumMod val="85000"/>
                    <a:lumOff val="15000"/>
                  </a:schemeClr>
                </a:solidFill>
                <a:latin typeface="+mj-lt"/>
                <a:cs typeface="+mj-lt"/>
              </a:endParaRPr>
            </a:p>
          </p:txBody>
        </p:sp>
      </p:grpSp>
      <p:grpSp>
        <p:nvGrpSpPr>
          <p:cNvPr id="828" name="Group 937"/>
          <p:cNvGrpSpPr>
            <a:grpSpLocks noChangeAspect="1"/>
          </p:cNvGrpSpPr>
          <p:nvPr/>
        </p:nvGrpSpPr>
        <p:grpSpPr bwMode="auto">
          <a:xfrm>
            <a:off x="5864420" y="2583188"/>
            <a:ext cx="293629" cy="292608"/>
            <a:chOff x="6094" y="274"/>
            <a:chExt cx="575" cy="573"/>
          </a:xfrm>
          <a:solidFill>
            <a:schemeClr val="bg1"/>
          </a:solidFill>
        </p:grpSpPr>
        <p:sp>
          <p:nvSpPr>
            <p:cNvPr id="829" name="Freeform 939"/>
            <p:cNvSpPr/>
            <p:nvPr/>
          </p:nvSpPr>
          <p:spPr bwMode="auto">
            <a:xfrm>
              <a:off x="6313" y="274"/>
              <a:ext cx="137" cy="137"/>
            </a:xfrm>
            <a:custGeom>
              <a:avLst/>
              <a:gdLst>
                <a:gd name="T0" fmla="*/ 411 w 821"/>
                <a:gd name="T1" fmla="*/ 0 h 821"/>
                <a:gd name="T2" fmla="*/ 462 w 821"/>
                <a:gd name="T3" fmla="*/ 3 h 821"/>
                <a:gd name="T4" fmla="*/ 512 w 821"/>
                <a:gd name="T5" fmla="*/ 13 h 821"/>
                <a:gd name="T6" fmla="*/ 560 w 821"/>
                <a:gd name="T7" fmla="*/ 29 h 821"/>
                <a:gd name="T8" fmla="*/ 604 w 821"/>
                <a:gd name="T9" fmla="*/ 49 h 821"/>
                <a:gd name="T10" fmla="*/ 645 w 821"/>
                <a:gd name="T11" fmla="*/ 74 h 821"/>
                <a:gd name="T12" fmla="*/ 683 w 821"/>
                <a:gd name="T13" fmla="*/ 104 h 821"/>
                <a:gd name="T14" fmla="*/ 718 w 821"/>
                <a:gd name="T15" fmla="*/ 139 h 821"/>
                <a:gd name="T16" fmla="*/ 748 w 821"/>
                <a:gd name="T17" fmla="*/ 176 h 821"/>
                <a:gd name="T18" fmla="*/ 773 w 821"/>
                <a:gd name="T19" fmla="*/ 218 h 821"/>
                <a:gd name="T20" fmla="*/ 794 w 821"/>
                <a:gd name="T21" fmla="*/ 263 h 821"/>
                <a:gd name="T22" fmla="*/ 809 w 821"/>
                <a:gd name="T23" fmla="*/ 310 h 821"/>
                <a:gd name="T24" fmla="*/ 818 w 821"/>
                <a:gd name="T25" fmla="*/ 360 h 821"/>
                <a:gd name="T26" fmla="*/ 821 w 821"/>
                <a:gd name="T27" fmla="*/ 411 h 821"/>
                <a:gd name="T28" fmla="*/ 818 w 821"/>
                <a:gd name="T29" fmla="*/ 462 h 821"/>
                <a:gd name="T30" fmla="*/ 809 w 821"/>
                <a:gd name="T31" fmla="*/ 512 h 821"/>
                <a:gd name="T32" fmla="*/ 794 w 821"/>
                <a:gd name="T33" fmla="*/ 560 h 821"/>
                <a:gd name="T34" fmla="*/ 773 w 821"/>
                <a:gd name="T35" fmla="*/ 604 h 821"/>
                <a:gd name="T36" fmla="*/ 748 w 821"/>
                <a:gd name="T37" fmla="*/ 645 h 821"/>
                <a:gd name="T38" fmla="*/ 718 w 821"/>
                <a:gd name="T39" fmla="*/ 683 h 821"/>
                <a:gd name="T40" fmla="*/ 683 w 821"/>
                <a:gd name="T41" fmla="*/ 718 h 821"/>
                <a:gd name="T42" fmla="*/ 645 w 821"/>
                <a:gd name="T43" fmla="*/ 748 h 821"/>
                <a:gd name="T44" fmla="*/ 604 w 821"/>
                <a:gd name="T45" fmla="*/ 773 h 821"/>
                <a:gd name="T46" fmla="*/ 560 w 821"/>
                <a:gd name="T47" fmla="*/ 794 h 821"/>
                <a:gd name="T48" fmla="*/ 512 w 821"/>
                <a:gd name="T49" fmla="*/ 809 h 821"/>
                <a:gd name="T50" fmla="*/ 462 w 821"/>
                <a:gd name="T51" fmla="*/ 818 h 821"/>
                <a:gd name="T52" fmla="*/ 411 w 821"/>
                <a:gd name="T53" fmla="*/ 821 h 821"/>
                <a:gd name="T54" fmla="*/ 360 w 821"/>
                <a:gd name="T55" fmla="*/ 818 h 821"/>
                <a:gd name="T56" fmla="*/ 310 w 821"/>
                <a:gd name="T57" fmla="*/ 809 h 821"/>
                <a:gd name="T58" fmla="*/ 263 w 821"/>
                <a:gd name="T59" fmla="*/ 794 h 821"/>
                <a:gd name="T60" fmla="*/ 218 w 821"/>
                <a:gd name="T61" fmla="*/ 773 h 821"/>
                <a:gd name="T62" fmla="*/ 176 w 821"/>
                <a:gd name="T63" fmla="*/ 748 h 821"/>
                <a:gd name="T64" fmla="*/ 139 w 821"/>
                <a:gd name="T65" fmla="*/ 718 h 821"/>
                <a:gd name="T66" fmla="*/ 104 w 821"/>
                <a:gd name="T67" fmla="*/ 683 h 821"/>
                <a:gd name="T68" fmla="*/ 74 w 821"/>
                <a:gd name="T69" fmla="*/ 645 h 821"/>
                <a:gd name="T70" fmla="*/ 49 w 821"/>
                <a:gd name="T71" fmla="*/ 604 h 821"/>
                <a:gd name="T72" fmla="*/ 29 w 821"/>
                <a:gd name="T73" fmla="*/ 560 h 821"/>
                <a:gd name="T74" fmla="*/ 13 w 821"/>
                <a:gd name="T75" fmla="*/ 512 h 821"/>
                <a:gd name="T76" fmla="*/ 3 w 821"/>
                <a:gd name="T77" fmla="*/ 462 h 821"/>
                <a:gd name="T78" fmla="*/ 0 w 821"/>
                <a:gd name="T79" fmla="*/ 411 h 821"/>
                <a:gd name="T80" fmla="*/ 3 w 821"/>
                <a:gd name="T81" fmla="*/ 360 h 821"/>
                <a:gd name="T82" fmla="*/ 13 w 821"/>
                <a:gd name="T83" fmla="*/ 310 h 821"/>
                <a:gd name="T84" fmla="*/ 29 w 821"/>
                <a:gd name="T85" fmla="*/ 263 h 821"/>
                <a:gd name="T86" fmla="*/ 49 w 821"/>
                <a:gd name="T87" fmla="*/ 218 h 821"/>
                <a:gd name="T88" fmla="*/ 74 w 821"/>
                <a:gd name="T89" fmla="*/ 176 h 821"/>
                <a:gd name="T90" fmla="*/ 104 w 821"/>
                <a:gd name="T91" fmla="*/ 139 h 821"/>
                <a:gd name="T92" fmla="*/ 139 w 821"/>
                <a:gd name="T93" fmla="*/ 104 h 821"/>
                <a:gd name="T94" fmla="*/ 176 w 821"/>
                <a:gd name="T95" fmla="*/ 74 h 821"/>
                <a:gd name="T96" fmla="*/ 218 w 821"/>
                <a:gd name="T97" fmla="*/ 49 h 821"/>
                <a:gd name="T98" fmla="*/ 263 w 821"/>
                <a:gd name="T99" fmla="*/ 29 h 821"/>
                <a:gd name="T100" fmla="*/ 310 w 821"/>
                <a:gd name="T101" fmla="*/ 13 h 821"/>
                <a:gd name="T102" fmla="*/ 360 w 821"/>
                <a:gd name="T103" fmla="*/ 3 h 821"/>
                <a:gd name="T104" fmla="*/ 411 w 821"/>
                <a:gd name="T105"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21" h="821">
                  <a:moveTo>
                    <a:pt x="411" y="0"/>
                  </a:moveTo>
                  <a:lnTo>
                    <a:pt x="462" y="3"/>
                  </a:lnTo>
                  <a:lnTo>
                    <a:pt x="512" y="13"/>
                  </a:lnTo>
                  <a:lnTo>
                    <a:pt x="560" y="29"/>
                  </a:lnTo>
                  <a:lnTo>
                    <a:pt x="604" y="49"/>
                  </a:lnTo>
                  <a:lnTo>
                    <a:pt x="645" y="74"/>
                  </a:lnTo>
                  <a:lnTo>
                    <a:pt x="683" y="104"/>
                  </a:lnTo>
                  <a:lnTo>
                    <a:pt x="718" y="139"/>
                  </a:lnTo>
                  <a:lnTo>
                    <a:pt x="748" y="176"/>
                  </a:lnTo>
                  <a:lnTo>
                    <a:pt x="773" y="218"/>
                  </a:lnTo>
                  <a:lnTo>
                    <a:pt x="794" y="263"/>
                  </a:lnTo>
                  <a:lnTo>
                    <a:pt x="809" y="310"/>
                  </a:lnTo>
                  <a:lnTo>
                    <a:pt x="818" y="360"/>
                  </a:lnTo>
                  <a:lnTo>
                    <a:pt x="821" y="411"/>
                  </a:lnTo>
                  <a:lnTo>
                    <a:pt x="818" y="462"/>
                  </a:lnTo>
                  <a:lnTo>
                    <a:pt x="809" y="512"/>
                  </a:lnTo>
                  <a:lnTo>
                    <a:pt x="794" y="560"/>
                  </a:lnTo>
                  <a:lnTo>
                    <a:pt x="773" y="604"/>
                  </a:lnTo>
                  <a:lnTo>
                    <a:pt x="748" y="645"/>
                  </a:lnTo>
                  <a:lnTo>
                    <a:pt x="718" y="683"/>
                  </a:lnTo>
                  <a:lnTo>
                    <a:pt x="683" y="718"/>
                  </a:lnTo>
                  <a:lnTo>
                    <a:pt x="645" y="748"/>
                  </a:lnTo>
                  <a:lnTo>
                    <a:pt x="604" y="773"/>
                  </a:lnTo>
                  <a:lnTo>
                    <a:pt x="560" y="794"/>
                  </a:lnTo>
                  <a:lnTo>
                    <a:pt x="512" y="809"/>
                  </a:lnTo>
                  <a:lnTo>
                    <a:pt x="462" y="818"/>
                  </a:lnTo>
                  <a:lnTo>
                    <a:pt x="411" y="821"/>
                  </a:lnTo>
                  <a:lnTo>
                    <a:pt x="360" y="818"/>
                  </a:lnTo>
                  <a:lnTo>
                    <a:pt x="310" y="809"/>
                  </a:lnTo>
                  <a:lnTo>
                    <a:pt x="263" y="794"/>
                  </a:lnTo>
                  <a:lnTo>
                    <a:pt x="218" y="773"/>
                  </a:lnTo>
                  <a:lnTo>
                    <a:pt x="176" y="748"/>
                  </a:lnTo>
                  <a:lnTo>
                    <a:pt x="139" y="718"/>
                  </a:lnTo>
                  <a:lnTo>
                    <a:pt x="104" y="683"/>
                  </a:lnTo>
                  <a:lnTo>
                    <a:pt x="74" y="645"/>
                  </a:lnTo>
                  <a:lnTo>
                    <a:pt x="49" y="604"/>
                  </a:lnTo>
                  <a:lnTo>
                    <a:pt x="29" y="560"/>
                  </a:lnTo>
                  <a:lnTo>
                    <a:pt x="13" y="512"/>
                  </a:lnTo>
                  <a:lnTo>
                    <a:pt x="3" y="462"/>
                  </a:lnTo>
                  <a:lnTo>
                    <a:pt x="0" y="411"/>
                  </a:lnTo>
                  <a:lnTo>
                    <a:pt x="3" y="360"/>
                  </a:lnTo>
                  <a:lnTo>
                    <a:pt x="13" y="310"/>
                  </a:lnTo>
                  <a:lnTo>
                    <a:pt x="29" y="263"/>
                  </a:lnTo>
                  <a:lnTo>
                    <a:pt x="49" y="218"/>
                  </a:lnTo>
                  <a:lnTo>
                    <a:pt x="74" y="176"/>
                  </a:lnTo>
                  <a:lnTo>
                    <a:pt x="104" y="139"/>
                  </a:lnTo>
                  <a:lnTo>
                    <a:pt x="139" y="104"/>
                  </a:lnTo>
                  <a:lnTo>
                    <a:pt x="176" y="74"/>
                  </a:lnTo>
                  <a:lnTo>
                    <a:pt x="218" y="49"/>
                  </a:lnTo>
                  <a:lnTo>
                    <a:pt x="263" y="29"/>
                  </a:lnTo>
                  <a:lnTo>
                    <a:pt x="310" y="13"/>
                  </a:lnTo>
                  <a:lnTo>
                    <a:pt x="360" y="3"/>
                  </a:lnTo>
                  <a:lnTo>
                    <a:pt x="411" y="0"/>
                  </a:lnTo>
                  <a:close/>
                </a:path>
              </a:pathLst>
            </a:custGeom>
            <a:grpFill/>
            <a:ln w="0">
              <a:noFill/>
              <a:prstDash val="solid"/>
              <a:round/>
            </a:ln>
          </p:spPr>
          <p:txBody>
            <a:bodyPr vert="horz" wrap="square" lIns="91440" tIns="45720" rIns="91440" bIns="45720" numCol="1" anchor="t" anchorCtr="0" compatLnSpc="1"/>
            <a:p>
              <a:endParaRPr lang="en-US"/>
            </a:p>
          </p:txBody>
        </p:sp>
        <p:sp>
          <p:nvSpPr>
            <p:cNvPr id="830" name="Freeform 940"/>
            <p:cNvSpPr/>
            <p:nvPr/>
          </p:nvSpPr>
          <p:spPr bwMode="auto">
            <a:xfrm>
              <a:off x="6365" y="431"/>
              <a:ext cx="33" cy="84"/>
            </a:xfrm>
            <a:custGeom>
              <a:avLst/>
              <a:gdLst>
                <a:gd name="T0" fmla="*/ 49 w 197"/>
                <a:gd name="T1" fmla="*/ 0 h 505"/>
                <a:gd name="T2" fmla="*/ 149 w 197"/>
                <a:gd name="T3" fmla="*/ 0 h 505"/>
                <a:gd name="T4" fmla="*/ 163 w 197"/>
                <a:gd name="T5" fmla="*/ 1 h 505"/>
                <a:gd name="T6" fmla="*/ 175 w 197"/>
                <a:gd name="T7" fmla="*/ 6 h 505"/>
                <a:gd name="T8" fmla="*/ 186 w 197"/>
                <a:gd name="T9" fmla="*/ 14 h 505"/>
                <a:gd name="T10" fmla="*/ 194 w 197"/>
                <a:gd name="T11" fmla="*/ 27 h 505"/>
                <a:gd name="T12" fmla="*/ 197 w 197"/>
                <a:gd name="T13" fmla="*/ 42 h 505"/>
                <a:gd name="T14" fmla="*/ 197 w 197"/>
                <a:gd name="T15" fmla="*/ 56 h 505"/>
                <a:gd name="T16" fmla="*/ 192 w 197"/>
                <a:gd name="T17" fmla="*/ 70 h 505"/>
                <a:gd name="T18" fmla="*/ 138 w 197"/>
                <a:gd name="T19" fmla="*/ 151 h 505"/>
                <a:gd name="T20" fmla="*/ 163 w 197"/>
                <a:gd name="T21" fmla="*/ 363 h 505"/>
                <a:gd name="T22" fmla="*/ 114 w 197"/>
                <a:gd name="T23" fmla="*/ 495 h 505"/>
                <a:gd name="T24" fmla="*/ 109 w 197"/>
                <a:gd name="T25" fmla="*/ 501 h 505"/>
                <a:gd name="T26" fmla="*/ 103 w 197"/>
                <a:gd name="T27" fmla="*/ 505 h 505"/>
                <a:gd name="T28" fmla="*/ 96 w 197"/>
                <a:gd name="T29" fmla="*/ 505 h 505"/>
                <a:gd name="T30" fmla="*/ 89 w 197"/>
                <a:gd name="T31" fmla="*/ 501 h 505"/>
                <a:gd name="T32" fmla="*/ 85 w 197"/>
                <a:gd name="T33" fmla="*/ 495 h 505"/>
                <a:gd name="T34" fmla="*/ 35 w 197"/>
                <a:gd name="T35" fmla="*/ 363 h 505"/>
                <a:gd name="T36" fmla="*/ 60 w 197"/>
                <a:gd name="T37" fmla="*/ 151 h 505"/>
                <a:gd name="T38" fmla="*/ 7 w 197"/>
                <a:gd name="T39" fmla="*/ 70 h 505"/>
                <a:gd name="T40" fmla="*/ 1 w 197"/>
                <a:gd name="T41" fmla="*/ 56 h 505"/>
                <a:gd name="T42" fmla="*/ 0 w 197"/>
                <a:gd name="T43" fmla="*/ 42 h 505"/>
                <a:gd name="T44" fmla="*/ 5 w 197"/>
                <a:gd name="T45" fmla="*/ 27 h 505"/>
                <a:gd name="T46" fmla="*/ 13 w 197"/>
                <a:gd name="T47" fmla="*/ 14 h 505"/>
                <a:gd name="T48" fmla="*/ 23 w 197"/>
                <a:gd name="T49" fmla="*/ 6 h 505"/>
                <a:gd name="T50" fmla="*/ 35 w 197"/>
                <a:gd name="T51" fmla="*/ 1 h 505"/>
                <a:gd name="T52" fmla="*/ 49 w 197"/>
                <a:gd name="T53" fmla="*/ 0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97" h="505">
                  <a:moveTo>
                    <a:pt x="49" y="0"/>
                  </a:moveTo>
                  <a:lnTo>
                    <a:pt x="149" y="0"/>
                  </a:lnTo>
                  <a:lnTo>
                    <a:pt x="163" y="1"/>
                  </a:lnTo>
                  <a:lnTo>
                    <a:pt x="175" y="6"/>
                  </a:lnTo>
                  <a:lnTo>
                    <a:pt x="186" y="14"/>
                  </a:lnTo>
                  <a:lnTo>
                    <a:pt x="194" y="27"/>
                  </a:lnTo>
                  <a:lnTo>
                    <a:pt x="197" y="42"/>
                  </a:lnTo>
                  <a:lnTo>
                    <a:pt x="197" y="56"/>
                  </a:lnTo>
                  <a:lnTo>
                    <a:pt x="192" y="70"/>
                  </a:lnTo>
                  <a:lnTo>
                    <a:pt x="138" y="151"/>
                  </a:lnTo>
                  <a:lnTo>
                    <a:pt x="163" y="363"/>
                  </a:lnTo>
                  <a:lnTo>
                    <a:pt x="114" y="495"/>
                  </a:lnTo>
                  <a:lnTo>
                    <a:pt x="109" y="501"/>
                  </a:lnTo>
                  <a:lnTo>
                    <a:pt x="103" y="505"/>
                  </a:lnTo>
                  <a:lnTo>
                    <a:pt x="96" y="505"/>
                  </a:lnTo>
                  <a:lnTo>
                    <a:pt x="89" y="501"/>
                  </a:lnTo>
                  <a:lnTo>
                    <a:pt x="85" y="495"/>
                  </a:lnTo>
                  <a:lnTo>
                    <a:pt x="35" y="363"/>
                  </a:lnTo>
                  <a:lnTo>
                    <a:pt x="60" y="151"/>
                  </a:lnTo>
                  <a:lnTo>
                    <a:pt x="7" y="70"/>
                  </a:lnTo>
                  <a:lnTo>
                    <a:pt x="1" y="56"/>
                  </a:lnTo>
                  <a:lnTo>
                    <a:pt x="0" y="42"/>
                  </a:lnTo>
                  <a:lnTo>
                    <a:pt x="5" y="27"/>
                  </a:lnTo>
                  <a:lnTo>
                    <a:pt x="13" y="14"/>
                  </a:lnTo>
                  <a:lnTo>
                    <a:pt x="23" y="6"/>
                  </a:lnTo>
                  <a:lnTo>
                    <a:pt x="35" y="1"/>
                  </a:lnTo>
                  <a:lnTo>
                    <a:pt x="49" y="0"/>
                  </a:lnTo>
                  <a:close/>
                </a:path>
              </a:pathLst>
            </a:custGeom>
            <a:grpFill/>
            <a:ln w="0">
              <a:noFill/>
              <a:prstDash val="solid"/>
              <a:round/>
            </a:ln>
          </p:spPr>
          <p:txBody>
            <a:bodyPr vert="horz" wrap="square" lIns="91440" tIns="45720" rIns="91440" bIns="45720" numCol="1" anchor="t" anchorCtr="0" compatLnSpc="1"/>
            <a:p>
              <a:endParaRPr lang="en-US"/>
            </a:p>
          </p:txBody>
        </p:sp>
        <p:sp>
          <p:nvSpPr>
            <p:cNvPr id="831" name="Freeform 941"/>
            <p:cNvSpPr/>
            <p:nvPr/>
          </p:nvSpPr>
          <p:spPr bwMode="auto">
            <a:xfrm>
              <a:off x="6266" y="431"/>
              <a:ext cx="231" cy="160"/>
            </a:xfrm>
            <a:custGeom>
              <a:avLst/>
              <a:gdLst>
                <a:gd name="T0" fmla="*/ 375 w 1381"/>
                <a:gd name="T1" fmla="*/ 0 h 962"/>
                <a:gd name="T2" fmla="*/ 387 w 1381"/>
                <a:gd name="T3" fmla="*/ 2 h 962"/>
                <a:gd name="T4" fmla="*/ 399 w 1381"/>
                <a:gd name="T5" fmla="*/ 7 h 962"/>
                <a:gd name="T6" fmla="*/ 407 w 1381"/>
                <a:gd name="T7" fmla="*/ 17 h 962"/>
                <a:gd name="T8" fmla="*/ 413 w 1381"/>
                <a:gd name="T9" fmla="*/ 27 h 962"/>
                <a:gd name="T10" fmla="*/ 690 w 1381"/>
                <a:gd name="T11" fmla="*/ 786 h 962"/>
                <a:gd name="T12" fmla="*/ 966 w 1381"/>
                <a:gd name="T13" fmla="*/ 27 h 962"/>
                <a:gd name="T14" fmla="*/ 973 w 1381"/>
                <a:gd name="T15" fmla="*/ 17 h 962"/>
                <a:gd name="T16" fmla="*/ 982 w 1381"/>
                <a:gd name="T17" fmla="*/ 8 h 962"/>
                <a:gd name="T18" fmla="*/ 993 w 1381"/>
                <a:gd name="T19" fmla="*/ 2 h 962"/>
                <a:gd name="T20" fmla="*/ 1005 w 1381"/>
                <a:gd name="T21" fmla="*/ 0 h 962"/>
                <a:gd name="T22" fmla="*/ 1018 w 1381"/>
                <a:gd name="T23" fmla="*/ 2 h 962"/>
                <a:gd name="T24" fmla="*/ 1133 w 1381"/>
                <a:gd name="T25" fmla="*/ 37 h 962"/>
                <a:gd name="T26" fmla="*/ 1176 w 1381"/>
                <a:gd name="T27" fmla="*/ 55 h 962"/>
                <a:gd name="T28" fmla="*/ 1216 w 1381"/>
                <a:gd name="T29" fmla="*/ 77 h 962"/>
                <a:gd name="T30" fmla="*/ 1252 w 1381"/>
                <a:gd name="T31" fmla="*/ 103 h 962"/>
                <a:gd name="T32" fmla="*/ 1285 w 1381"/>
                <a:gd name="T33" fmla="*/ 134 h 962"/>
                <a:gd name="T34" fmla="*/ 1313 w 1381"/>
                <a:gd name="T35" fmla="*/ 168 h 962"/>
                <a:gd name="T36" fmla="*/ 1336 w 1381"/>
                <a:gd name="T37" fmla="*/ 205 h 962"/>
                <a:gd name="T38" fmla="*/ 1355 w 1381"/>
                <a:gd name="T39" fmla="*/ 245 h 962"/>
                <a:gd name="T40" fmla="*/ 1370 w 1381"/>
                <a:gd name="T41" fmla="*/ 287 h 962"/>
                <a:gd name="T42" fmla="*/ 1378 w 1381"/>
                <a:gd name="T43" fmla="*/ 331 h 962"/>
                <a:gd name="T44" fmla="*/ 1381 w 1381"/>
                <a:gd name="T45" fmla="*/ 377 h 962"/>
                <a:gd name="T46" fmla="*/ 1381 w 1381"/>
                <a:gd name="T47" fmla="*/ 904 h 962"/>
                <a:gd name="T48" fmla="*/ 1378 w 1381"/>
                <a:gd name="T49" fmla="*/ 922 h 962"/>
                <a:gd name="T50" fmla="*/ 1370 w 1381"/>
                <a:gd name="T51" fmla="*/ 938 h 962"/>
                <a:gd name="T52" fmla="*/ 1357 w 1381"/>
                <a:gd name="T53" fmla="*/ 951 h 962"/>
                <a:gd name="T54" fmla="*/ 1341 w 1381"/>
                <a:gd name="T55" fmla="*/ 959 h 962"/>
                <a:gd name="T56" fmla="*/ 1322 w 1381"/>
                <a:gd name="T57" fmla="*/ 962 h 962"/>
                <a:gd name="T58" fmla="*/ 57 w 1381"/>
                <a:gd name="T59" fmla="*/ 962 h 962"/>
                <a:gd name="T60" fmla="*/ 40 w 1381"/>
                <a:gd name="T61" fmla="*/ 959 h 962"/>
                <a:gd name="T62" fmla="*/ 23 w 1381"/>
                <a:gd name="T63" fmla="*/ 951 h 962"/>
                <a:gd name="T64" fmla="*/ 10 w 1381"/>
                <a:gd name="T65" fmla="*/ 938 h 962"/>
                <a:gd name="T66" fmla="*/ 2 w 1381"/>
                <a:gd name="T67" fmla="*/ 922 h 962"/>
                <a:gd name="T68" fmla="*/ 0 w 1381"/>
                <a:gd name="T69" fmla="*/ 904 h 962"/>
                <a:gd name="T70" fmla="*/ 0 w 1381"/>
                <a:gd name="T71" fmla="*/ 377 h 962"/>
                <a:gd name="T72" fmla="*/ 2 w 1381"/>
                <a:gd name="T73" fmla="*/ 331 h 962"/>
                <a:gd name="T74" fmla="*/ 11 w 1381"/>
                <a:gd name="T75" fmla="*/ 287 h 962"/>
                <a:gd name="T76" fmla="*/ 25 w 1381"/>
                <a:gd name="T77" fmla="*/ 245 h 962"/>
                <a:gd name="T78" fmla="*/ 44 w 1381"/>
                <a:gd name="T79" fmla="*/ 205 h 962"/>
                <a:gd name="T80" fmla="*/ 68 w 1381"/>
                <a:gd name="T81" fmla="*/ 168 h 962"/>
                <a:gd name="T82" fmla="*/ 96 w 1381"/>
                <a:gd name="T83" fmla="*/ 134 h 962"/>
                <a:gd name="T84" fmla="*/ 129 w 1381"/>
                <a:gd name="T85" fmla="*/ 103 h 962"/>
                <a:gd name="T86" fmla="*/ 165 w 1381"/>
                <a:gd name="T87" fmla="*/ 77 h 962"/>
                <a:gd name="T88" fmla="*/ 205 w 1381"/>
                <a:gd name="T89" fmla="*/ 54 h 962"/>
                <a:gd name="T90" fmla="*/ 248 w 1381"/>
                <a:gd name="T91" fmla="*/ 37 h 962"/>
                <a:gd name="T92" fmla="*/ 362 w 1381"/>
                <a:gd name="T93" fmla="*/ 2 h 962"/>
                <a:gd name="T94" fmla="*/ 368 w 1381"/>
                <a:gd name="T95" fmla="*/ 1 h 962"/>
                <a:gd name="T96" fmla="*/ 375 w 1381"/>
                <a:gd name="T97" fmla="*/ 0 h 9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381" h="962">
                  <a:moveTo>
                    <a:pt x="375" y="0"/>
                  </a:moveTo>
                  <a:lnTo>
                    <a:pt x="387" y="2"/>
                  </a:lnTo>
                  <a:lnTo>
                    <a:pt x="399" y="7"/>
                  </a:lnTo>
                  <a:lnTo>
                    <a:pt x="407" y="17"/>
                  </a:lnTo>
                  <a:lnTo>
                    <a:pt x="413" y="27"/>
                  </a:lnTo>
                  <a:lnTo>
                    <a:pt x="690" y="786"/>
                  </a:lnTo>
                  <a:lnTo>
                    <a:pt x="966" y="27"/>
                  </a:lnTo>
                  <a:lnTo>
                    <a:pt x="973" y="17"/>
                  </a:lnTo>
                  <a:lnTo>
                    <a:pt x="982" y="8"/>
                  </a:lnTo>
                  <a:lnTo>
                    <a:pt x="993" y="2"/>
                  </a:lnTo>
                  <a:lnTo>
                    <a:pt x="1005" y="0"/>
                  </a:lnTo>
                  <a:lnTo>
                    <a:pt x="1018" y="2"/>
                  </a:lnTo>
                  <a:lnTo>
                    <a:pt x="1133" y="37"/>
                  </a:lnTo>
                  <a:lnTo>
                    <a:pt x="1176" y="55"/>
                  </a:lnTo>
                  <a:lnTo>
                    <a:pt x="1216" y="77"/>
                  </a:lnTo>
                  <a:lnTo>
                    <a:pt x="1252" y="103"/>
                  </a:lnTo>
                  <a:lnTo>
                    <a:pt x="1285" y="134"/>
                  </a:lnTo>
                  <a:lnTo>
                    <a:pt x="1313" y="168"/>
                  </a:lnTo>
                  <a:lnTo>
                    <a:pt x="1336" y="205"/>
                  </a:lnTo>
                  <a:lnTo>
                    <a:pt x="1355" y="245"/>
                  </a:lnTo>
                  <a:lnTo>
                    <a:pt x="1370" y="287"/>
                  </a:lnTo>
                  <a:lnTo>
                    <a:pt x="1378" y="331"/>
                  </a:lnTo>
                  <a:lnTo>
                    <a:pt x="1381" y="377"/>
                  </a:lnTo>
                  <a:lnTo>
                    <a:pt x="1381" y="904"/>
                  </a:lnTo>
                  <a:lnTo>
                    <a:pt x="1378" y="922"/>
                  </a:lnTo>
                  <a:lnTo>
                    <a:pt x="1370" y="938"/>
                  </a:lnTo>
                  <a:lnTo>
                    <a:pt x="1357" y="951"/>
                  </a:lnTo>
                  <a:lnTo>
                    <a:pt x="1341" y="959"/>
                  </a:lnTo>
                  <a:lnTo>
                    <a:pt x="1322" y="962"/>
                  </a:lnTo>
                  <a:lnTo>
                    <a:pt x="57" y="962"/>
                  </a:lnTo>
                  <a:lnTo>
                    <a:pt x="40" y="959"/>
                  </a:lnTo>
                  <a:lnTo>
                    <a:pt x="23" y="951"/>
                  </a:lnTo>
                  <a:lnTo>
                    <a:pt x="10" y="938"/>
                  </a:lnTo>
                  <a:lnTo>
                    <a:pt x="2" y="922"/>
                  </a:lnTo>
                  <a:lnTo>
                    <a:pt x="0" y="904"/>
                  </a:lnTo>
                  <a:lnTo>
                    <a:pt x="0" y="377"/>
                  </a:lnTo>
                  <a:lnTo>
                    <a:pt x="2" y="331"/>
                  </a:lnTo>
                  <a:lnTo>
                    <a:pt x="11" y="287"/>
                  </a:lnTo>
                  <a:lnTo>
                    <a:pt x="25" y="245"/>
                  </a:lnTo>
                  <a:lnTo>
                    <a:pt x="44" y="205"/>
                  </a:lnTo>
                  <a:lnTo>
                    <a:pt x="68" y="168"/>
                  </a:lnTo>
                  <a:lnTo>
                    <a:pt x="96" y="134"/>
                  </a:lnTo>
                  <a:lnTo>
                    <a:pt x="129" y="103"/>
                  </a:lnTo>
                  <a:lnTo>
                    <a:pt x="165" y="77"/>
                  </a:lnTo>
                  <a:lnTo>
                    <a:pt x="205" y="54"/>
                  </a:lnTo>
                  <a:lnTo>
                    <a:pt x="248" y="37"/>
                  </a:lnTo>
                  <a:lnTo>
                    <a:pt x="362" y="2"/>
                  </a:lnTo>
                  <a:lnTo>
                    <a:pt x="368" y="1"/>
                  </a:lnTo>
                  <a:lnTo>
                    <a:pt x="375" y="0"/>
                  </a:lnTo>
                  <a:close/>
                </a:path>
              </a:pathLst>
            </a:custGeom>
            <a:grpFill/>
            <a:ln w="0">
              <a:noFill/>
              <a:prstDash val="solid"/>
              <a:round/>
            </a:ln>
          </p:spPr>
          <p:txBody>
            <a:bodyPr vert="horz" wrap="square" lIns="91440" tIns="45720" rIns="91440" bIns="45720" numCol="1" anchor="t" anchorCtr="0" compatLnSpc="1"/>
            <a:p>
              <a:endParaRPr lang="en-US"/>
            </a:p>
          </p:txBody>
        </p:sp>
        <p:sp>
          <p:nvSpPr>
            <p:cNvPr id="832" name="Freeform 942"/>
            <p:cNvSpPr/>
            <p:nvPr/>
          </p:nvSpPr>
          <p:spPr bwMode="auto">
            <a:xfrm>
              <a:off x="6094" y="309"/>
              <a:ext cx="137" cy="137"/>
            </a:xfrm>
            <a:custGeom>
              <a:avLst/>
              <a:gdLst>
                <a:gd name="T0" fmla="*/ 411 w 821"/>
                <a:gd name="T1" fmla="*/ 0 h 821"/>
                <a:gd name="T2" fmla="*/ 462 w 821"/>
                <a:gd name="T3" fmla="*/ 3 h 821"/>
                <a:gd name="T4" fmla="*/ 511 w 821"/>
                <a:gd name="T5" fmla="*/ 12 h 821"/>
                <a:gd name="T6" fmla="*/ 559 w 821"/>
                <a:gd name="T7" fmla="*/ 27 h 821"/>
                <a:gd name="T8" fmla="*/ 603 w 821"/>
                <a:gd name="T9" fmla="*/ 48 h 821"/>
                <a:gd name="T10" fmla="*/ 645 w 821"/>
                <a:gd name="T11" fmla="*/ 73 h 821"/>
                <a:gd name="T12" fmla="*/ 683 w 821"/>
                <a:gd name="T13" fmla="*/ 104 h 821"/>
                <a:gd name="T14" fmla="*/ 717 w 821"/>
                <a:gd name="T15" fmla="*/ 137 h 821"/>
                <a:gd name="T16" fmla="*/ 748 w 821"/>
                <a:gd name="T17" fmla="*/ 176 h 821"/>
                <a:gd name="T18" fmla="*/ 773 w 821"/>
                <a:gd name="T19" fmla="*/ 217 h 821"/>
                <a:gd name="T20" fmla="*/ 794 w 821"/>
                <a:gd name="T21" fmla="*/ 262 h 821"/>
                <a:gd name="T22" fmla="*/ 808 w 821"/>
                <a:gd name="T23" fmla="*/ 309 h 821"/>
                <a:gd name="T24" fmla="*/ 818 w 821"/>
                <a:gd name="T25" fmla="*/ 358 h 821"/>
                <a:gd name="T26" fmla="*/ 821 w 821"/>
                <a:gd name="T27" fmla="*/ 410 h 821"/>
                <a:gd name="T28" fmla="*/ 818 w 821"/>
                <a:gd name="T29" fmla="*/ 462 h 821"/>
                <a:gd name="T30" fmla="*/ 808 w 821"/>
                <a:gd name="T31" fmla="*/ 511 h 821"/>
                <a:gd name="T32" fmla="*/ 794 w 821"/>
                <a:gd name="T33" fmla="*/ 558 h 821"/>
                <a:gd name="T34" fmla="*/ 773 w 821"/>
                <a:gd name="T35" fmla="*/ 603 h 821"/>
                <a:gd name="T36" fmla="*/ 748 w 821"/>
                <a:gd name="T37" fmla="*/ 644 h 821"/>
                <a:gd name="T38" fmla="*/ 717 w 821"/>
                <a:gd name="T39" fmla="*/ 683 h 821"/>
                <a:gd name="T40" fmla="*/ 683 w 821"/>
                <a:gd name="T41" fmla="*/ 717 h 821"/>
                <a:gd name="T42" fmla="*/ 645 w 821"/>
                <a:gd name="T43" fmla="*/ 747 h 821"/>
                <a:gd name="T44" fmla="*/ 603 w 821"/>
                <a:gd name="T45" fmla="*/ 773 h 821"/>
                <a:gd name="T46" fmla="*/ 559 w 821"/>
                <a:gd name="T47" fmla="*/ 793 h 821"/>
                <a:gd name="T48" fmla="*/ 511 w 821"/>
                <a:gd name="T49" fmla="*/ 808 h 821"/>
                <a:gd name="T50" fmla="*/ 462 w 821"/>
                <a:gd name="T51" fmla="*/ 818 h 821"/>
                <a:gd name="T52" fmla="*/ 411 w 821"/>
                <a:gd name="T53" fmla="*/ 821 h 821"/>
                <a:gd name="T54" fmla="*/ 359 w 821"/>
                <a:gd name="T55" fmla="*/ 818 h 821"/>
                <a:gd name="T56" fmla="*/ 310 w 821"/>
                <a:gd name="T57" fmla="*/ 808 h 821"/>
                <a:gd name="T58" fmla="*/ 263 w 821"/>
                <a:gd name="T59" fmla="*/ 793 h 821"/>
                <a:gd name="T60" fmla="*/ 218 w 821"/>
                <a:gd name="T61" fmla="*/ 773 h 821"/>
                <a:gd name="T62" fmla="*/ 176 w 821"/>
                <a:gd name="T63" fmla="*/ 747 h 821"/>
                <a:gd name="T64" fmla="*/ 138 w 821"/>
                <a:gd name="T65" fmla="*/ 717 h 821"/>
                <a:gd name="T66" fmla="*/ 104 w 821"/>
                <a:gd name="T67" fmla="*/ 683 h 821"/>
                <a:gd name="T68" fmla="*/ 73 w 821"/>
                <a:gd name="T69" fmla="*/ 644 h 821"/>
                <a:gd name="T70" fmla="*/ 48 w 821"/>
                <a:gd name="T71" fmla="*/ 603 h 821"/>
                <a:gd name="T72" fmla="*/ 27 w 821"/>
                <a:gd name="T73" fmla="*/ 558 h 821"/>
                <a:gd name="T74" fmla="*/ 13 w 821"/>
                <a:gd name="T75" fmla="*/ 511 h 821"/>
                <a:gd name="T76" fmla="*/ 3 w 821"/>
                <a:gd name="T77" fmla="*/ 462 h 821"/>
                <a:gd name="T78" fmla="*/ 0 w 821"/>
                <a:gd name="T79" fmla="*/ 410 h 821"/>
                <a:gd name="T80" fmla="*/ 3 w 821"/>
                <a:gd name="T81" fmla="*/ 358 h 821"/>
                <a:gd name="T82" fmla="*/ 13 w 821"/>
                <a:gd name="T83" fmla="*/ 309 h 821"/>
                <a:gd name="T84" fmla="*/ 27 w 821"/>
                <a:gd name="T85" fmla="*/ 262 h 821"/>
                <a:gd name="T86" fmla="*/ 48 w 821"/>
                <a:gd name="T87" fmla="*/ 217 h 821"/>
                <a:gd name="T88" fmla="*/ 73 w 821"/>
                <a:gd name="T89" fmla="*/ 176 h 821"/>
                <a:gd name="T90" fmla="*/ 104 w 821"/>
                <a:gd name="T91" fmla="*/ 137 h 821"/>
                <a:gd name="T92" fmla="*/ 138 w 821"/>
                <a:gd name="T93" fmla="*/ 104 h 821"/>
                <a:gd name="T94" fmla="*/ 176 w 821"/>
                <a:gd name="T95" fmla="*/ 73 h 821"/>
                <a:gd name="T96" fmla="*/ 218 w 821"/>
                <a:gd name="T97" fmla="*/ 48 h 821"/>
                <a:gd name="T98" fmla="*/ 263 w 821"/>
                <a:gd name="T99" fmla="*/ 27 h 821"/>
                <a:gd name="T100" fmla="*/ 310 w 821"/>
                <a:gd name="T101" fmla="*/ 12 h 821"/>
                <a:gd name="T102" fmla="*/ 359 w 821"/>
                <a:gd name="T103" fmla="*/ 3 h 821"/>
                <a:gd name="T104" fmla="*/ 411 w 821"/>
                <a:gd name="T105"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21" h="821">
                  <a:moveTo>
                    <a:pt x="411" y="0"/>
                  </a:moveTo>
                  <a:lnTo>
                    <a:pt x="462" y="3"/>
                  </a:lnTo>
                  <a:lnTo>
                    <a:pt x="511" y="12"/>
                  </a:lnTo>
                  <a:lnTo>
                    <a:pt x="559" y="27"/>
                  </a:lnTo>
                  <a:lnTo>
                    <a:pt x="603" y="48"/>
                  </a:lnTo>
                  <a:lnTo>
                    <a:pt x="645" y="73"/>
                  </a:lnTo>
                  <a:lnTo>
                    <a:pt x="683" y="104"/>
                  </a:lnTo>
                  <a:lnTo>
                    <a:pt x="717" y="137"/>
                  </a:lnTo>
                  <a:lnTo>
                    <a:pt x="748" y="176"/>
                  </a:lnTo>
                  <a:lnTo>
                    <a:pt x="773" y="217"/>
                  </a:lnTo>
                  <a:lnTo>
                    <a:pt x="794" y="262"/>
                  </a:lnTo>
                  <a:lnTo>
                    <a:pt x="808" y="309"/>
                  </a:lnTo>
                  <a:lnTo>
                    <a:pt x="818" y="358"/>
                  </a:lnTo>
                  <a:lnTo>
                    <a:pt x="821" y="410"/>
                  </a:lnTo>
                  <a:lnTo>
                    <a:pt x="818" y="462"/>
                  </a:lnTo>
                  <a:lnTo>
                    <a:pt x="808" y="511"/>
                  </a:lnTo>
                  <a:lnTo>
                    <a:pt x="794" y="558"/>
                  </a:lnTo>
                  <a:lnTo>
                    <a:pt x="773" y="603"/>
                  </a:lnTo>
                  <a:lnTo>
                    <a:pt x="748" y="644"/>
                  </a:lnTo>
                  <a:lnTo>
                    <a:pt x="717" y="683"/>
                  </a:lnTo>
                  <a:lnTo>
                    <a:pt x="683" y="717"/>
                  </a:lnTo>
                  <a:lnTo>
                    <a:pt x="645" y="747"/>
                  </a:lnTo>
                  <a:lnTo>
                    <a:pt x="603" y="773"/>
                  </a:lnTo>
                  <a:lnTo>
                    <a:pt x="559" y="793"/>
                  </a:lnTo>
                  <a:lnTo>
                    <a:pt x="511" y="808"/>
                  </a:lnTo>
                  <a:lnTo>
                    <a:pt x="462" y="818"/>
                  </a:lnTo>
                  <a:lnTo>
                    <a:pt x="411" y="821"/>
                  </a:lnTo>
                  <a:lnTo>
                    <a:pt x="359" y="818"/>
                  </a:lnTo>
                  <a:lnTo>
                    <a:pt x="310" y="808"/>
                  </a:lnTo>
                  <a:lnTo>
                    <a:pt x="263" y="793"/>
                  </a:lnTo>
                  <a:lnTo>
                    <a:pt x="218" y="773"/>
                  </a:lnTo>
                  <a:lnTo>
                    <a:pt x="176" y="747"/>
                  </a:lnTo>
                  <a:lnTo>
                    <a:pt x="138" y="717"/>
                  </a:lnTo>
                  <a:lnTo>
                    <a:pt x="104" y="683"/>
                  </a:lnTo>
                  <a:lnTo>
                    <a:pt x="73" y="644"/>
                  </a:lnTo>
                  <a:lnTo>
                    <a:pt x="48" y="603"/>
                  </a:lnTo>
                  <a:lnTo>
                    <a:pt x="27" y="558"/>
                  </a:lnTo>
                  <a:lnTo>
                    <a:pt x="13" y="511"/>
                  </a:lnTo>
                  <a:lnTo>
                    <a:pt x="3" y="462"/>
                  </a:lnTo>
                  <a:lnTo>
                    <a:pt x="0" y="410"/>
                  </a:lnTo>
                  <a:lnTo>
                    <a:pt x="3" y="358"/>
                  </a:lnTo>
                  <a:lnTo>
                    <a:pt x="13" y="309"/>
                  </a:lnTo>
                  <a:lnTo>
                    <a:pt x="27" y="262"/>
                  </a:lnTo>
                  <a:lnTo>
                    <a:pt x="48" y="217"/>
                  </a:lnTo>
                  <a:lnTo>
                    <a:pt x="73" y="176"/>
                  </a:lnTo>
                  <a:lnTo>
                    <a:pt x="104" y="137"/>
                  </a:lnTo>
                  <a:lnTo>
                    <a:pt x="138" y="104"/>
                  </a:lnTo>
                  <a:lnTo>
                    <a:pt x="176" y="73"/>
                  </a:lnTo>
                  <a:lnTo>
                    <a:pt x="218" y="48"/>
                  </a:lnTo>
                  <a:lnTo>
                    <a:pt x="263" y="27"/>
                  </a:lnTo>
                  <a:lnTo>
                    <a:pt x="310" y="12"/>
                  </a:lnTo>
                  <a:lnTo>
                    <a:pt x="359" y="3"/>
                  </a:lnTo>
                  <a:lnTo>
                    <a:pt x="411" y="0"/>
                  </a:lnTo>
                  <a:close/>
                </a:path>
              </a:pathLst>
            </a:custGeom>
            <a:grpFill/>
            <a:ln w="0">
              <a:noFill/>
              <a:prstDash val="solid"/>
              <a:round/>
            </a:ln>
          </p:spPr>
          <p:txBody>
            <a:bodyPr vert="horz" wrap="square" lIns="91440" tIns="45720" rIns="91440" bIns="45720" numCol="1" anchor="t" anchorCtr="0" compatLnSpc="1"/>
            <a:p>
              <a:endParaRPr lang="en-US"/>
            </a:p>
          </p:txBody>
        </p:sp>
        <p:sp>
          <p:nvSpPr>
            <p:cNvPr id="833" name="Freeform 943"/>
            <p:cNvSpPr/>
            <p:nvPr/>
          </p:nvSpPr>
          <p:spPr bwMode="auto">
            <a:xfrm>
              <a:off x="6100" y="465"/>
              <a:ext cx="230" cy="382"/>
            </a:xfrm>
            <a:custGeom>
              <a:avLst/>
              <a:gdLst>
                <a:gd name="T0" fmla="*/ 419 w 1375"/>
                <a:gd name="T1" fmla="*/ 2 h 2291"/>
                <a:gd name="T2" fmla="*/ 506 w 1375"/>
                <a:gd name="T3" fmla="*/ 24 h 2291"/>
                <a:gd name="T4" fmla="*/ 584 w 1375"/>
                <a:gd name="T5" fmla="*/ 66 h 2291"/>
                <a:gd name="T6" fmla="*/ 650 w 1375"/>
                <a:gd name="T7" fmla="*/ 125 h 2291"/>
                <a:gd name="T8" fmla="*/ 700 w 1375"/>
                <a:gd name="T9" fmla="*/ 197 h 2291"/>
                <a:gd name="T10" fmla="*/ 732 w 1375"/>
                <a:gd name="T11" fmla="*/ 280 h 2291"/>
                <a:gd name="T12" fmla="*/ 743 w 1375"/>
                <a:gd name="T13" fmla="*/ 372 h 2291"/>
                <a:gd name="T14" fmla="*/ 1070 w 1375"/>
                <a:gd name="T15" fmla="*/ 1017 h 2291"/>
                <a:gd name="T16" fmla="*/ 1158 w 1375"/>
                <a:gd name="T17" fmla="*/ 1030 h 2291"/>
                <a:gd name="T18" fmla="*/ 1237 w 1375"/>
                <a:gd name="T19" fmla="*/ 1066 h 2291"/>
                <a:gd name="T20" fmla="*/ 1300 w 1375"/>
                <a:gd name="T21" fmla="*/ 1122 h 2291"/>
                <a:gd name="T22" fmla="*/ 1347 w 1375"/>
                <a:gd name="T23" fmla="*/ 1193 h 2291"/>
                <a:gd name="T24" fmla="*/ 1372 w 1375"/>
                <a:gd name="T25" fmla="*/ 1277 h 2291"/>
                <a:gd name="T26" fmla="*/ 1375 w 1375"/>
                <a:gd name="T27" fmla="*/ 2191 h 2291"/>
                <a:gd name="T28" fmla="*/ 1364 w 1375"/>
                <a:gd name="T29" fmla="*/ 2235 h 2291"/>
                <a:gd name="T30" fmla="*/ 1337 w 1375"/>
                <a:gd name="T31" fmla="*/ 2269 h 2291"/>
                <a:gd name="T32" fmla="*/ 1297 w 1375"/>
                <a:gd name="T33" fmla="*/ 2289 h 2291"/>
                <a:gd name="T34" fmla="*/ 882 w 1375"/>
                <a:gd name="T35" fmla="*/ 2291 h 2291"/>
                <a:gd name="T36" fmla="*/ 838 w 1375"/>
                <a:gd name="T37" fmla="*/ 2281 h 2291"/>
                <a:gd name="T38" fmla="*/ 803 w 1375"/>
                <a:gd name="T39" fmla="*/ 2254 h 2291"/>
                <a:gd name="T40" fmla="*/ 784 w 1375"/>
                <a:gd name="T41" fmla="*/ 2214 h 2291"/>
                <a:gd name="T42" fmla="*/ 781 w 1375"/>
                <a:gd name="T43" fmla="*/ 1605 h 2291"/>
                <a:gd name="T44" fmla="*/ 309 w 1375"/>
                <a:gd name="T45" fmla="*/ 1602 h 2291"/>
                <a:gd name="T46" fmla="*/ 218 w 1375"/>
                <a:gd name="T47" fmla="*/ 1578 h 2291"/>
                <a:gd name="T48" fmla="*/ 139 w 1375"/>
                <a:gd name="T49" fmla="*/ 1531 h 2291"/>
                <a:gd name="T50" fmla="*/ 74 w 1375"/>
                <a:gd name="T51" fmla="*/ 1467 h 2291"/>
                <a:gd name="T52" fmla="*/ 28 w 1375"/>
                <a:gd name="T53" fmla="*/ 1388 h 2291"/>
                <a:gd name="T54" fmla="*/ 3 w 1375"/>
                <a:gd name="T55" fmla="*/ 1297 h 2291"/>
                <a:gd name="T56" fmla="*/ 0 w 1375"/>
                <a:gd name="T57" fmla="*/ 372 h 2291"/>
                <a:gd name="T58" fmla="*/ 11 w 1375"/>
                <a:gd name="T59" fmla="*/ 280 h 2291"/>
                <a:gd name="T60" fmla="*/ 44 w 1375"/>
                <a:gd name="T61" fmla="*/ 197 h 2291"/>
                <a:gd name="T62" fmla="*/ 94 w 1375"/>
                <a:gd name="T63" fmla="*/ 125 h 2291"/>
                <a:gd name="T64" fmla="*/ 159 w 1375"/>
                <a:gd name="T65" fmla="*/ 66 h 2291"/>
                <a:gd name="T66" fmla="*/ 237 w 1375"/>
                <a:gd name="T67" fmla="*/ 24 h 2291"/>
                <a:gd name="T68" fmla="*/ 325 w 1375"/>
                <a:gd name="T69" fmla="*/ 2 h 2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375" h="2291">
                  <a:moveTo>
                    <a:pt x="372" y="0"/>
                  </a:moveTo>
                  <a:lnTo>
                    <a:pt x="419" y="2"/>
                  </a:lnTo>
                  <a:lnTo>
                    <a:pt x="464" y="10"/>
                  </a:lnTo>
                  <a:lnTo>
                    <a:pt x="506" y="24"/>
                  </a:lnTo>
                  <a:lnTo>
                    <a:pt x="546" y="43"/>
                  </a:lnTo>
                  <a:lnTo>
                    <a:pt x="584" y="66"/>
                  </a:lnTo>
                  <a:lnTo>
                    <a:pt x="619" y="93"/>
                  </a:lnTo>
                  <a:lnTo>
                    <a:pt x="650" y="125"/>
                  </a:lnTo>
                  <a:lnTo>
                    <a:pt x="677" y="159"/>
                  </a:lnTo>
                  <a:lnTo>
                    <a:pt x="700" y="197"/>
                  </a:lnTo>
                  <a:lnTo>
                    <a:pt x="718" y="237"/>
                  </a:lnTo>
                  <a:lnTo>
                    <a:pt x="732" y="280"/>
                  </a:lnTo>
                  <a:lnTo>
                    <a:pt x="740" y="325"/>
                  </a:lnTo>
                  <a:lnTo>
                    <a:pt x="743" y="372"/>
                  </a:lnTo>
                  <a:lnTo>
                    <a:pt x="743" y="1017"/>
                  </a:lnTo>
                  <a:lnTo>
                    <a:pt x="1070" y="1017"/>
                  </a:lnTo>
                  <a:lnTo>
                    <a:pt x="1115" y="1021"/>
                  </a:lnTo>
                  <a:lnTo>
                    <a:pt x="1158" y="1030"/>
                  </a:lnTo>
                  <a:lnTo>
                    <a:pt x="1199" y="1045"/>
                  </a:lnTo>
                  <a:lnTo>
                    <a:pt x="1237" y="1066"/>
                  </a:lnTo>
                  <a:lnTo>
                    <a:pt x="1270" y="1092"/>
                  </a:lnTo>
                  <a:lnTo>
                    <a:pt x="1300" y="1122"/>
                  </a:lnTo>
                  <a:lnTo>
                    <a:pt x="1326" y="1156"/>
                  </a:lnTo>
                  <a:lnTo>
                    <a:pt x="1347" y="1193"/>
                  </a:lnTo>
                  <a:lnTo>
                    <a:pt x="1362" y="1234"/>
                  </a:lnTo>
                  <a:lnTo>
                    <a:pt x="1372" y="1277"/>
                  </a:lnTo>
                  <a:lnTo>
                    <a:pt x="1375" y="1322"/>
                  </a:lnTo>
                  <a:lnTo>
                    <a:pt x="1375" y="2191"/>
                  </a:lnTo>
                  <a:lnTo>
                    <a:pt x="1372" y="2214"/>
                  </a:lnTo>
                  <a:lnTo>
                    <a:pt x="1364" y="2235"/>
                  </a:lnTo>
                  <a:lnTo>
                    <a:pt x="1353" y="2254"/>
                  </a:lnTo>
                  <a:lnTo>
                    <a:pt x="1337" y="2269"/>
                  </a:lnTo>
                  <a:lnTo>
                    <a:pt x="1318" y="2281"/>
                  </a:lnTo>
                  <a:lnTo>
                    <a:pt x="1297" y="2289"/>
                  </a:lnTo>
                  <a:lnTo>
                    <a:pt x="1274" y="2291"/>
                  </a:lnTo>
                  <a:lnTo>
                    <a:pt x="882" y="2291"/>
                  </a:lnTo>
                  <a:lnTo>
                    <a:pt x="859" y="2289"/>
                  </a:lnTo>
                  <a:lnTo>
                    <a:pt x="838" y="2281"/>
                  </a:lnTo>
                  <a:lnTo>
                    <a:pt x="819" y="2269"/>
                  </a:lnTo>
                  <a:lnTo>
                    <a:pt x="803" y="2254"/>
                  </a:lnTo>
                  <a:lnTo>
                    <a:pt x="791" y="2235"/>
                  </a:lnTo>
                  <a:lnTo>
                    <a:pt x="784" y="2214"/>
                  </a:lnTo>
                  <a:lnTo>
                    <a:pt x="781" y="2191"/>
                  </a:lnTo>
                  <a:lnTo>
                    <a:pt x="781" y="1605"/>
                  </a:lnTo>
                  <a:lnTo>
                    <a:pt x="357" y="1605"/>
                  </a:lnTo>
                  <a:lnTo>
                    <a:pt x="309" y="1602"/>
                  </a:lnTo>
                  <a:lnTo>
                    <a:pt x="262" y="1593"/>
                  </a:lnTo>
                  <a:lnTo>
                    <a:pt x="218" y="1578"/>
                  </a:lnTo>
                  <a:lnTo>
                    <a:pt x="177" y="1557"/>
                  </a:lnTo>
                  <a:lnTo>
                    <a:pt x="139" y="1531"/>
                  </a:lnTo>
                  <a:lnTo>
                    <a:pt x="104" y="1502"/>
                  </a:lnTo>
                  <a:lnTo>
                    <a:pt x="74" y="1467"/>
                  </a:lnTo>
                  <a:lnTo>
                    <a:pt x="49" y="1429"/>
                  </a:lnTo>
                  <a:lnTo>
                    <a:pt x="28" y="1388"/>
                  </a:lnTo>
                  <a:lnTo>
                    <a:pt x="12" y="1344"/>
                  </a:lnTo>
                  <a:lnTo>
                    <a:pt x="3" y="1297"/>
                  </a:lnTo>
                  <a:lnTo>
                    <a:pt x="0" y="1248"/>
                  </a:lnTo>
                  <a:lnTo>
                    <a:pt x="0" y="372"/>
                  </a:lnTo>
                  <a:lnTo>
                    <a:pt x="3" y="325"/>
                  </a:lnTo>
                  <a:lnTo>
                    <a:pt x="11" y="280"/>
                  </a:lnTo>
                  <a:lnTo>
                    <a:pt x="25" y="237"/>
                  </a:lnTo>
                  <a:lnTo>
                    <a:pt x="44" y="197"/>
                  </a:lnTo>
                  <a:lnTo>
                    <a:pt x="67" y="159"/>
                  </a:lnTo>
                  <a:lnTo>
                    <a:pt x="94" y="125"/>
                  </a:lnTo>
                  <a:lnTo>
                    <a:pt x="124" y="93"/>
                  </a:lnTo>
                  <a:lnTo>
                    <a:pt x="159" y="66"/>
                  </a:lnTo>
                  <a:lnTo>
                    <a:pt x="197" y="43"/>
                  </a:lnTo>
                  <a:lnTo>
                    <a:pt x="237" y="24"/>
                  </a:lnTo>
                  <a:lnTo>
                    <a:pt x="280" y="10"/>
                  </a:lnTo>
                  <a:lnTo>
                    <a:pt x="325" y="2"/>
                  </a:lnTo>
                  <a:lnTo>
                    <a:pt x="372" y="0"/>
                  </a:lnTo>
                  <a:close/>
                </a:path>
              </a:pathLst>
            </a:custGeom>
            <a:grpFill/>
            <a:ln w="0">
              <a:noFill/>
              <a:prstDash val="solid"/>
              <a:round/>
            </a:ln>
          </p:spPr>
          <p:txBody>
            <a:bodyPr vert="horz" wrap="square" lIns="91440" tIns="45720" rIns="91440" bIns="45720" numCol="1" anchor="t" anchorCtr="0" compatLnSpc="1"/>
            <a:p>
              <a:endParaRPr lang="en-US"/>
            </a:p>
          </p:txBody>
        </p:sp>
        <p:sp>
          <p:nvSpPr>
            <p:cNvPr id="834" name="Freeform 944"/>
            <p:cNvSpPr/>
            <p:nvPr/>
          </p:nvSpPr>
          <p:spPr bwMode="auto">
            <a:xfrm>
              <a:off x="6532" y="309"/>
              <a:ext cx="137" cy="137"/>
            </a:xfrm>
            <a:custGeom>
              <a:avLst/>
              <a:gdLst>
                <a:gd name="T0" fmla="*/ 410 w 821"/>
                <a:gd name="T1" fmla="*/ 0 h 821"/>
                <a:gd name="T2" fmla="*/ 462 w 821"/>
                <a:gd name="T3" fmla="*/ 3 h 821"/>
                <a:gd name="T4" fmla="*/ 512 w 821"/>
                <a:gd name="T5" fmla="*/ 12 h 821"/>
                <a:gd name="T6" fmla="*/ 559 w 821"/>
                <a:gd name="T7" fmla="*/ 27 h 821"/>
                <a:gd name="T8" fmla="*/ 604 w 821"/>
                <a:gd name="T9" fmla="*/ 48 h 821"/>
                <a:gd name="T10" fmla="*/ 645 w 821"/>
                <a:gd name="T11" fmla="*/ 73 h 821"/>
                <a:gd name="T12" fmla="*/ 684 w 821"/>
                <a:gd name="T13" fmla="*/ 104 h 821"/>
                <a:gd name="T14" fmla="*/ 717 w 821"/>
                <a:gd name="T15" fmla="*/ 137 h 821"/>
                <a:gd name="T16" fmla="*/ 747 w 821"/>
                <a:gd name="T17" fmla="*/ 176 h 821"/>
                <a:gd name="T18" fmla="*/ 773 w 821"/>
                <a:gd name="T19" fmla="*/ 217 h 821"/>
                <a:gd name="T20" fmla="*/ 793 w 821"/>
                <a:gd name="T21" fmla="*/ 262 h 821"/>
                <a:gd name="T22" fmla="*/ 808 w 821"/>
                <a:gd name="T23" fmla="*/ 309 h 821"/>
                <a:gd name="T24" fmla="*/ 818 w 821"/>
                <a:gd name="T25" fmla="*/ 358 h 821"/>
                <a:gd name="T26" fmla="*/ 821 w 821"/>
                <a:gd name="T27" fmla="*/ 410 h 821"/>
                <a:gd name="T28" fmla="*/ 818 w 821"/>
                <a:gd name="T29" fmla="*/ 462 h 821"/>
                <a:gd name="T30" fmla="*/ 808 w 821"/>
                <a:gd name="T31" fmla="*/ 511 h 821"/>
                <a:gd name="T32" fmla="*/ 793 w 821"/>
                <a:gd name="T33" fmla="*/ 558 h 821"/>
                <a:gd name="T34" fmla="*/ 773 w 821"/>
                <a:gd name="T35" fmla="*/ 603 h 821"/>
                <a:gd name="T36" fmla="*/ 747 w 821"/>
                <a:gd name="T37" fmla="*/ 644 h 821"/>
                <a:gd name="T38" fmla="*/ 717 w 821"/>
                <a:gd name="T39" fmla="*/ 683 h 821"/>
                <a:gd name="T40" fmla="*/ 684 w 821"/>
                <a:gd name="T41" fmla="*/ 717 h 821"/>
                <a:gd name="T42" fmla="*/ 645 w 821"/>
                <a:gd name="T43" fmla="*/ 747 h 821"/>
                <a:gd name="T44" fmla="*/ 604 w 821"/>
                <a:gd name="T45" fmla="*/ 773 h 821"/>
                <a:gd name="T46" fmla="*/ 559 w 821"/>
                <a:gd name="T47" fmla="*/ 793 h 821"/>
                <a:gd name="T48" fmla="*/ 512 w 821"/>
                <a:gd name="T49" fmla="*/ 808 h 821"/>
                <a:gd name="T50" fmla="*/ 462 w 821"/>
                <a:gd name="T51" fmla="*/ 818 h 821"/>
                <a:gd name="T52" fmla="*/ 410 w 821"/>
                <a:gd name="T53" fmla="*/ 821 h 821"/>
                <a:gd name="T54" fmla="*/ 359 w 821"/>
                <a:gd name="T55" fmla="*/ 818 h 821"/>
                <a:gd name="T56" fmla="*/ 310 w 821"/>
                <a:gd name="T57" fmla="*/ 808 h 821"/>
                <a:gd name="T58" fmla="*/ 263 w 821"/>
                <a:gd name="T59" fmla="*/ 793 h 821"/>
                <a:gd name="T60" fmla="*/ 217 w 821"/>
                <a:gd name="T61" fmla="*/ 773 h 821"/>
                <a:gd name="T62" fmla="*/ 177 w 821"/>
                <a:gd name="T63" fmla="*/ 747 h 821"/>
                <a:gd name="T64" fmla="*/ 138 w 821"/>
                <a:gd name="T65" fmla="*/ 717 h 821"/>
                <a:gd name="T66" fmla="*/ 103 w 821"/>
                <a:gd name="T67" fmla="*/ 683 h 821"/>
                <a:gd name="T68" fmla="*/ 74 w 821"/>
                <a:gd name="T69" fmla="*/ 644 h 821"/>
                <a:gd name="T70" fmla="*/ 48 w 821"/>
                <a:gd name="T71" fmla="*/ 603 h 821"/>
                <a:gd name="T72" fmla="*/ 28 w 821"/>
                <a:gd name="T73" fmla="*/ 558 h 821"/>
                <a:gd name="T74" fmla="*/ 12 w 821"/>
                <a:gd name="T75" fmla="*/ 511 h 821"/>
                <a:gd name="T76" fmla="*/ 3 w 821"/>
                <a:gd name="T77" fmla="*/ 462 h 821"/>
                <a:gd name="T78" fmla="*/ 0 w 821"/>
                <a:gd name="T79" fmla="*/ 410 h 821"/>
                <a:gd name="T80" fmla="*/ 3 w 821"/>
                <a:gd name="T81" fmla="*/ 358 h 821"/>
                <a:gd name="T82" fmla="*/ 12 w 821"/>
                <a:gd name="T83" fmla="*/ 309 h 821"/>
                <a:gd name="T84" fmla="*/ 28 w 821"/>
                <a:gd name="T85" fmla="*/ 262 h 821"/>
                <a:gd name="T86" fmla="*/ 48 w 821"/>
                <a:gd name="T87" fmla="*/ 217 h 821"/>
                <a:gd name="T88" fmla="*/ 74 w 821"/>
                <a:gd name="T89" fmla="*/ 176 h 821"/>
                <a:gd name="T90" fmla="*/ 103 w 821"/>
                <a:gd name="T91" fmla="*/ 137 h 821"/>
                <a:gd name="T92" fmla="*/ 138 w 821"/>
                <a:gd name="T93" fmla="*/ 104 h 821"/>
                <a:gd name="T94" fmla="*/ 177 w 821"/>
                <a:gd name="T95" fmla="*/ 73 h 821"/>
                <a:gd name="T96" fmla="*/ 217 w 821"/>
                <a:gd name="T97" fmla="*/ 48 h 821"/>
                <a:gd name="T98" fmla="*/ 263 w 821"/>
                <a:gd name="T99" fmla="*/ 27 h 821"/>
                <a:gd name="T100" fmla="*/ 310 w 821"/>
                <a:gd name="T101" fmla="*/ 12 h 821"/>
                <a:gd name="T102" fmla="*/ 359 w 821"/>
                <a:gd name="T103" fmla="*/ 3 h 821"/>
                <a:gd name="T104" fmla="*/ 410 w 821"/>
                <a:gd name="T105"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21" h="821">
                  <a:moveTo>
                    <a:pt x="410" y="0"/>
                  </a:moveTo>
                  <a:lnTo>
                    <a:pt x="462" y="3"/>
                  </a:lnTo>
                  <a:lnTo>
                    <a:pt x="512" y="12"/>
                  </a:lnTo>
                  <a:lnTo>
                    <a:pt x="559" y="27"/>
                  </a:lnTo>
                  <a:lnTo>
                    <a:pt x="604" y="48"/>
                  </a:lnTo>
                  <a:lnTo>
                    <a:pt x="645" y="73"/>
                  </a:lnTo>
                  <a:lnTo>
                    <a:pt x="684" y="104"/>
                  </a:lnTo>
                  <a:lnTo>
                    <a:pt x="717" y="137"/>
                  </a:lnTo>
                  <a:lnTo>
                    <a:pt x="747" y="176"/>
                  </a:lnTo>
                  <a:lnTo>
                    <a:pt x="773" y="217"/>
                  </a:lnTo>
                  <a:lnTo>
                    <a:pt x="793" y="262"/>
                  </a:lnTo>
                  <a:lnTo>
                    <a:pt x="808" y="309"/>
                  </a:lnTo>
                  <a:lnTo>
                    <a:pt x="818" y="358"/>
                  </a:lnTo>
                  <a:lnTo>
                    <a:pt x="821" y="410"/>
                  </a:lnTo>
                  <a:lnTo>
                    <a:pt x="818" y="462"/>
                  </a:lnTo>
                  <a:lnTo>
                    <a:pt x="808" y="511"/>
                  </a:lnTo>
                  <a:lnTo>
                    <a:pt x="793" y="558"/>
                  </a:lnTo>
                  <a:lnTo>
                    <a:pt x="773" y="603"/>
                  </a:lnTo>
                  <a:lnTo>
                    <a:pt x="747" y="644"/>
                  </a:lnTo>
                  <a:lnTo>
                    <a:pt x="717" y="683"/>
                  </a:lnTo>
                  <a:lnTo>
                    <a:pt x="684" y="717"/>
                  </a:lnTo>
                  <a:lnTo>
                    <a:pt x="645" y="747"/>
                  </a:lnTo>
                  <a:lnTo>
                    <a:pt x="604" y="773"/>
                  </a:lnTo>
                  <a:lnTo>
                    <a:pt x="559" y="793"/>
                  </a:lnTo>
                  <a:lnTo>
                    <a:pt x="512" y="808"/>
                  </a:lnTo>
                  <a:lnTo>
                    <a:pt x="462" y="818"/>
                  </a:lnTo>
                  <a:lnTo>
                    <a:pt x="410" y="821"/>
                  </a:lnTo>
                  <a:lnTo>
                    <a:pt x="359" y="818"/>
                  </a:lnTo>
                  <a:lnTo>
                    <a:pt x="310" y="808"/>
                  </a:lnTo>
                  <a:lnTo>
                    <a:pt x="263" y="793"/>
                  </a:lnTo>
                  <a:lnTo>
                    <a:pt x="217" y="773"/>
                  </a:lnTo>
                  <a:lnTo>
                    <a:pt x="177" y="747"/>
                  </a:lnTo>
                  <a:lnTo>
                    <a:pt x="138" y="717"/>
                  </a:lnTo>
                  <a:lnTo>
                    <a:pt x="103" y="683"/>
                  </a:lnTo>
                  <a:lnTo>
                    <a:pt x="74" y="644"/>
                  </a:lnTo>
                  <a:lnTo>
                    <a:pt x="48" y="603"/>
                  </a:lnTo>
                  <a:lnTo>
                    <a:pt x="28" y="558"/>
                  </a:lnTo>
                  <a:lnTo>
                    <a:pt x="12" y="511"/>
                  </a:lnTo>
                  <a:lnTo>
                    <a:pt x="3" y="462"/>
                  </a:lnTo>
                  <a:lnTo>
                    <a:pt x="0" y="410"/>
                  </a:lnTo>
                  <a:lnTo>
                    <a:pt x="3" y="358"/>
                  </a:lnTo>
                  <a:lnTo>
                    <a:pt x="12" y="309"/>
                  </a:lnTo>
                  <a:lnTo>
                    <a:pt x="28" y="262"/>
                  </a:lnTo>
                  <a:lnTo>
                    <a:pt x="48" y="217"/>
                  </a:lnTo>
                  <a:lnTo>
                    <a:pt x="74" y="176"/>
                  </a:lnTo>
                  <a:lnTo>
                    <a:pt x="103" y="137"/>
                  </a:lnTo>
                  <a:lnTo>
                    <a:pt x="138" y="104"/>
                  </a:lnTo>
                  <a:lnTo>
                    <a:pt x="177" y="73"/>
                  </a:lnTo>
                  <a:lnTo>
                    <a:pt x="217" y="48"/>
                  </a:lnTo>
                  <a:lnTo>
                    <a:pt x="263" y="27"/>
                  </a:lnTo>
                  <a:lnTo>
                    <a:pt x="310" y="12"/>
                  </a:lnTo>
                  <a:lnTo>
                    <a:pt x="359" y="3"/>
                  </a:lnTo>
                  <a:lnTo>
                    <a:pt x="410" y="0"/>
                  </a:lnTo>
                  <a:close/>
                </a:path>
              </a:pathLst>
            </a:custGeom>
            <a:grpFill/>
            <a:ln w="0">
              <a:noFill/>
              <a:prstDash val="solid"/>
              <a:round/>
            </a:ln>
          </p:spPr>
          <p:txBody>
            <a:bodyPr vert="horz" wrap="square" lIns="91440" tIns="45720" rIns="91440" bIns="45720" numCol="1" anchor="t" anchorCtr="0" compatLnSpc="1"/>
            <a:p>
              <a:endParaRPr lang="en-US"/>
            </a:p>
          </p:txBody>
        </p:sp>
        <p:sp>
          <p:nvSpPr>
            <p:cNvPr id="835" name="Freeform 945"/>
            <p:cNvSpPr/>
            <p:nvPr/>
          </p:nvSpPr>
          <p:spPr bwMode="auto">
            <a:xfrm>
              <a:off x="6433" y="465"/>
              <a:ext cx="229" cy="382"/>
            </a:xfrm>
            <a:custGeom>
              <a:avLst/>
              <a:gdLst>
                <a:gd name="T0" fmla="*/ 1049 w 1374"/>
                <a:gd name="T1" fmla="*/ 2 h 2291"/>
                <a:gd name="T2" fmla="*/ 1137 w 1374"/>
                <a:gd name="T3" fmla="*/ 24 h 2291"/>
                <a:gd name="T4" fmla="*/ 1215 w 1374"/>
                <a:gd name="T5" fmla="*/ 66 h 2291"/>
                <a:gd name="T6" fmla="*/ 1281 w 1374"/>
                <a:gd name="T7" fmla="*/ 125 h 2291"/>
                <a:gd name="T8" fmla="*/ 1331 w 1374"/>
                <a:gd name="T9" fmla="*/ 197 h 2291"/>
                <a:gd name="T10" fmla="*/ 1363 w 1374"/>
                <a:gd name="T11" fmla="*/ 280 h 2291"/>
                <a:gd name="T12" fmla="*/ 1374 w 1374"/>
                <a:gd name="T13" fmla="*/ 372 h 2291"/>
                <a:gd name="T14" fmla="*/ 1371 w 1374"/>
                <a:gd name="T15" fmla="*/ 1297 h 2291"/>
                <a:gd name="T16" fmla="*/ 1347 w 1374"/>
                <a:gd name="T17" fmla="*/ 1388 h 2291"/>
                <a:gd name="T18" fmla="*/ 1300 w 1374"/>
                <a:gd name="T19" fmla="*/ 1467 h 2291"/>
                <a:gd name="T20" fmla="*/ 1236 w 1374"/>
                <a:gd name="T21" fmla="*/ 1531 h 2291"/>
                <a:gd name="T22" fmla="*/ 1156 w 1374"/>
                <a:gd name="T23" fmla="*/ 1578 h 2291"/>
                <a:gd name="T24" fmla="*/ 1066 w 1374"/>
                <a:gd name="T25" fmla="*/ 1602 h 2291"/>
                <a:gd name="T26" fmla="*/ 593 w 1374"/>
                <a:gd name="T27" fmla="*/ 1605 h 2291"/>
                <a:gd name="T28" fmla="*/ 591 w 1374"/>
                <a:gd name="T29" fmla="*/ 2214 h 2291"/>
                <a:gd name="T30" fmla="*/ 571 w 1374"/>
                <a:gd name="T31" fmla="*/ 2254 h 2291"/>
                <a:gd name="T32" fmla="*/ 536 w 1374"/>
                <a:gd name="T33" fmla="*/ 2281 h 2291"/>
                <a:gd name="T34" fmla="*/ 492 w 1374"/>
                <a:gd name="T35" fmla="*/ 2291 h 2291"/>
                <a:gd name="T36" fmla="*/ 77 w 1374"/>
                <a:gd name="T37" fmla="*/ 2289 h 2291"/>
                <a:gd name="T38" fmla="*/ 38 w 1374"/>
                <a:gd name="T39" fmla="*/ 2269 h 2291"/>
                <a:gd name="T40" fmla="*/ 9 w 1374"/>
                <a:gd name="T41" fmla="*/ 2235 h 2291"/>
                <a:gd name="T42" fmla="*/ 0 w 1374"/>
                <a:gd name="T43" fmla="*/ 2191 h 2291"/>
                <a:gd name="T44" fmla="*/ 3 w 1374"/>
                <a:gd name="T45" fmla="*/ 1277 h 2291"/>
                <a:gd name="T46" fmla="*/ 28 w 1374"/>
                <a:gd name="T47" fmla="*/ 1193 h 2291"/>
                <a:gd name="T48" fmla="*/ 74 w 1374"/>
                <a:gd name="T49" fmla="*/ 1122 h 2291"/>
                <a:gd name="T50" fmla="*/ 138 w 1374"/>
                <a:gd name="T51" fmla="*/ 1066 h 2291"/>
                <a:gd name="T52" fmla="*/ 216 w 1374"/>
                <a:gd name="T53" fmla="*/ 1030 h 2291"/>
                <a:gd name="T54" fmla="*/ 304 w 1374"/>
                <a:gd name="T55" fmla="*/ 1017 h 2291"/>
                <a:gd name="T56" fmla="*/ 630 w 1374"/>
                <a:gd name="T57" fmla="*/ 372 h 2291"/>
                <a:gd name="T58" fmla="*/ 642 w 1374"/>
                <a:gd name="T59" fmla="*/ 280 h 2291"/>
                <a:gd name="T60" fmla="*/ 674 w 1374"/>
                <a:gd name="T61" fmla="*/ 197 h 2291"/>
                <a:gd name="T62" fmla="*/ 725 w 1374"/>
                <a:gd name="T63" fmla="*/ 125 h 2291"/>
                <a:gd name="T64" fmla="*/ 791 w 1374"/>
                <a:gd name="T65" fmla="*/ 66 h 2291"/>
                <a:gd name="T66" fmla="*/ 868 w 1374"/>
                <a:gd name="T67" fmla="*/ 24 h 2291"/>
                <a:gd name="T68" fmla="*/ 956 w 1374"/>
                <a:gd name="T69" fmla="*/ 2 h 2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374" h="2291">
                  <a:moveTo>
                    <a:pt x="1002" y="0"/>
                  </a:moveTo>
                  <a:lnTo>
                    <a:pt x="1049" y="2"/>
                  </a:lnTo>
                  <a:lnTo>
                    <a:pt x="1094" y="10"/>
                  </a:lnTo>
                  <a:lnTo>
                    <a:pt x="1137" y="24"/>
                  </a:lnTo>
                  <a:lnTo>
                    <a:pt x="1177" y="43"/>
                  </a:lnTo>
                  <a:lnTo>
                    <a:pt x="1215" y="66"/>
                  </a:lnTo>
                  <a:lnTo>
                    <a:pt x="1249" y="93"/>
                  </a:lnTo>
                  <a:lnTo>
                    <a:pt x="1281" y="125"/>
                  </a:lnTo>
                  <a:lnTo>
                    <a:pt x="1308" y="159"/>
                  </a:lnTo>
                  <a:lnTo>
                    <a:pt x="1331" y="197"/>
                  </a:lnTo>
                  <a:lnTo>
                    <a:pt x="1350" y="237"/>
                  </a:lnTo>
                  <a:lnTo>
                    <a:pt x="1363" y="280"/>
                  </a:lnTo>
                  <a:lnTo>
                    <a:pt x="1372" y="325"/>
                  </a:lnTo>
                  <a:lnTo>
                    <a:pt x="1374" y="372"/>
                  </a:lnTo>
                  <a:lnTo>
                    <a:pt x="1374" y="1248"/>
                  </a:lnTo>
                  <a:lnTo>
                    <a:pt x="1371" y="1297"/>
                  </a:lnTo>
                  <a:lnTo>
                    <a:pt x="1361" y="1344"/>
                  </a:lnTo>
                  <a:lnTo>
                    <a:pt x="1347" y="1388"/>
                  </a:lnTo>
                  <a:lnTo>
                    <a:pt x="1326" y="1429"/>
                  </a:lnTo>
                  <a:lnTo>
                    <a:pt x="1300" y="1467"/>
                  </a:lnTo>
                  <a:lnTo>
                    <a:pt x="1270" y="1502"/>
                  </a:lnTo>
                  <a:lnTo>
                    <a:pt x="1236" y="1531"/>
                  </a:lnTo>
                  <a:lnTo>
                    <a:pt x="1198" y="1557"/>
                  </a:lnTo>
                  <a:lnTo>
                    <a:pt x="1156" y="1578"/>
                  </a:lnTo>
                  <a:lnTo>
                    <a:pt x="1112" y="1593"/>
                  </a:lnTo>
                  <a:lnTo>
                    <a:pt x="1066" y="1602"/>
                  </a:lnTo>
                  <a:lnTo>
                    <a:pt x="1018" y="1605"/>
                  </a:lnTo>
                  <a:lnTo>
                    <a:pt x="593" y="1605"/>
                  </a:lnTo>
                  <a:lnTo>
                    <a:pt x="593" y="2191"/>
                  </a:lnTo>
                  <a:lnTo>
                    <a:pt x="591" y="2214"/>
                  </a:lnTo>
                  <a:lnTo>
                    <a:pt x="583" y="2235"/>
                  </a:lnTo>
                  <a:lnTo>
                    <a:pt x="571" y="2254"/>
                  </a:lnTo>
                  <a:lnTo>
                    <a:pt x="555" y="2269"/>
                  </a:lnTo>
                  <a:lnTo>
                    <a:pt x="536" y="2281"/>
                  </a:lnTo>
                  <a:lnTo>
                    <a:pt x="515" y="2289"/>
                  </a:lnTo>
                  <a:lnTo>
                    <a:pt x="492" y="2291"/>
                  </a:lnTo>
                  <a:lnTo>
                    <a:pt x="100" y="2291"/>
                  </a:lnTo>
                  <a:lnTo>
                    <a:pt x="77" y="2289"/>
                  </a:lnTo>
                  <a:lnTo>
                    <a:pt x="56" y="2281"/>
                  </a:lnTo>
                  <a:lnTo>
                    <a:pt x="38" y="2269"/>
                  </a:lnTo>
                  <a:lnTo>
                    <a:pt x="22" y="2254"/>
                  </a:lnTo>
                  <a:lnTo>
                    <a:pt x="9" y="2235"/>
                  </a:lnTo>
                  <a:lnTo>
                    <a:pt x="2" y="2214"/>
                  </a:lnTo>
                  <a:lnTo>
                    <a:pt x="0" y="2191"/>
                  </a:lnTo>
                  <a:lnTo>
                    <a:pt x="0" y="1322"/>
                  </a:lnTo>
                  <a:lnTo>
                    <a:pt x="3" y="1277"/>
                  </a:lnTo>
                  <a:lnTo>
                    <a:pt x="13" y="1234"/>
                  </a:lnTo>
                  <a:lnTo>
                    <a:pt x="28" y="1193"/>
                  </a:lnTo>
                  <a:lnTo>
                    <a:pt x="48" y="1156"/>
                  </a:lnTo>
                  <a:lnTo>
                    <a:pt x="74" y="1122"/>
                  </a:lnTo>
                  <a:lnTo>
                    <a:pt x="104" y="1092"/>
                  </a:lnTo>
                  <a:lnTo>
                    <a:pt x="138" y="1066"/>
                  </a:lnTo>
                  <a:lnTo>
                    <a:pt x="176" y="1045"/>
                  </a:lnTo>
                  <a:lnTo>
                    <a:pt x="216" y="1030"/>
                  </a:lnTo>
                  <a:lnTo>
                    <a:pt x="259" y="1021"/>
                  </a:lnTo>
                  <a:lnTo>
                    <a:pt x="304" y="1017"/>
                  </a:lnTo>
                  <a:lnTo>
                    <a:pt x="630" y="1017"/>
                  </a:lnTo>
                  <a:lnTo>
                    <a:pt x="630" y="372"/>
                  </a:lnTo>
                  <a:lnTo>
                    <a:pt x="634" y="325"/>
                  </a:lnTo>
                  <a:lnTo>
                    <a:pt x="642" y="280"/>
                  </a:lnTo>
                  <a:lnTo>
                    <a:pt x="656" y="237"/>
                  </a:lnTo>
                  <a:lnTo>
                    <a:pt x="674" y="197"/>
                  </a:lnTo>
                  <a:lnTo>
                    <a:pt x="697" y="159"/>
                  </a:lnTo>
                  <a:lnTo>
                    <a:pt x="725" y="125"/>
                  </a:lnTo>
                  <a:lnTo>
                    <a:pt x="756" y="93"/>
                  </a:lnTo>
                  <a:lnTo>
                    <a:pt x="791" y="66"/>
                  </a:lnTo>
                  <a:lnTo>
                    <a:pt x="827" y="43"/>
                  </a:lnTo>
                  <a:lnTo>
                    <a:pt x="868" y="24"/>
                  </a:lnTo>
                  <a:lnTo>
                    <a:pt x="911" y="10"/>
                  </a:lnTo>
                  <a:lnTo>
                    <a:pt x="956" y="2"/>
                  </a:lnTo>
                  <a:lnTo>
                    <a:pt x="1002" y="0"/>
                  </a:lnTo>
                  <a:close/>
                </a:path>
              </a:pathLst>
            </a:custGeom>
            <a:grpFill/>
            <a:ln w="0">
              <a:noFill/>
              <a:prstDash val="solid"/>
              <a:round/>
            </a:ln>
          </p:spPr>
          <p:txBody>
            <a:bodyPr vert="horz" wrap="square" lIns="91440" tIns="45720" rIns="91440" bIns="45720" numCol="1" anchor="t" anchorCtr="0" compatLnSpc="1"/>
            <a:p>
              <a:endParaRPr lang="en-US"/>
            </a:p>
          </p:txBody>
        </p:sp>
      </p:grpSp>
      <p:grpSp>
        <p:nvGrpSpPr>
          <p:cNvPr id="861" name="Group 1003"/>
          <p:cNvGrpSpPr>
            <a:grpSpLocks noChangeAspect="1"/>
          </p:cNvGrpSpPr>
          <p:nvPr/>
        </p:nvGrpSpPr>
        <p:grpSpPr bwMode="auto">
          <a:xfrm>
            <a:off x="5918661" y="4128420"/>
            <a:ext cx="221805" cy="298404"/>
            <a:chOff x="4995" y="2423"/>
            <a:chExt cx="999" cy="1344"/>
          </a:xfrm>
          <a:solidFill>
            <a:schemeClr val="bg1"/>
          </a:solidFill>
        </p:grpSpPr>
        <p:sp>
          <p:nvSpPr>
            <p:cNvPr id="862" name="Freeform 1005"/>
            <p:cNvSpPr>
              <a:spLocks noEditPoints="1"/>
            </p:cNvSpPr>
            <p:nvPr/>
          </p:nvSpPr>
          <p:spPr bwMode="auto">
            <a:xfrm>
              <a:off x="4995" y="2423"/>
              <a:ext cx="999" cy="1020"/>
            </a:xfrm>
            <a:custGeom>
              <a:avLst/>
              <a:gdLst>
                <a:gd name="T0" fmla="*/ 1258 w 2997"/>
                <a:gd name="T1" fmla="*/ 658 h 3060"/>
                <a:gd name="T2" fmla="*/ 977 w 2997"/>
                <a:gd name="T3" fmla="*/ 792 h 3060"/>
                <a:gd name="T4" fmla="*/ 760 w 2997"/>
                <a:gd name="T5" fmla="*/ 1009 h 3060"/>
                <a:gd name="T6" fmla="*/ 626 w 2997"/>
                <a:gd name="T7" fmla="*/ 1290 h 3060"/>
                <a:gd name="T8" fmla="*/ 597 w 2997"/>
                <a:gd name="T9" fmla="*/ 1613 h 3060"/>
                <a:gd name="T10" fmla="*/ 681 w 2997"/>
                <a:gd name="T11" fmla="*/ 1919 h 3060"/>
                <a:gd name="T12" fmla="*/ 859 w 2997"/>
                <a:gd name="T13" fmla="*/ 2170 h 3060"/>
                <a:gd name="T14" fmla="*/ 1111 w 2997"/>
                <a:gd name="T15" fmla="*/ 2348 h 3060"/>
                <a:gd name="T16" fmla="*/ 1417 w 2997"/>
                <a:gd name="T17" fmla="*/ 2433 h 3060"/>
                <a:gd name="T18" fmla="*/ 1740 w 2997"/>
                <a:gd name="T19" fmla="*/ 2403 h 3060"/>
                <a:gd name="T20" fmla="*/ 2021 w 2997"/>
                <a:gd name="T21" fmla="*/ 2271 h 3060"/>
                <a:gd name="T22" fmla="*/ 2238 w 2997"/>
                <a:gd name="T23" fmla="*/ 2052 h 3060"/>
                <a:gd name="T24" fmla="*/ 2372 w 2997"/>
                <a:gd name="T25" fmla="*/ 1771 h 3060"/>
                <a:gd name="T26" fmla="*/ 2402 w 2997"/>
                <a:gd name="T27" fmla="*/ 1449 h 3060"/>
                <a:gd name="T28" fmla="*/ 2317 w 2997"/>
                <a:gd name="T29" fmla="*/ 1143 h 3060"/>
                <a:gd name="T30" fmla="*/ 2139 w 2997"/>
                <a:gd name="T31" fmla="*/ 891 h 3060"/>
                <a:gd name="T32" fmla="*/ 1887 w 2997"/>
                <a:gd name="T33" fmla="*/ 713 h 3060"/>
                <a:gd name="T34" fmla="*/ 1581 w 2997"/>
                <a:gd name="T35" fmla="*/ 629 h 3060"/>
                <a:gd name="T36" fmla="*/ 1525 w 2997"/>
                <a:gd name="T37" fmla="*/ 16 h 3060"/>
                <a:gd name="T38" fmla="*/ 1790 w 2997"/>
                <a:gd name="T39" fmla="*/ 280 h 3060"/>
                <a:gd name="T40" fmla="*/ 2146 w 2997"/>
                <a:gd name="T41" fmla="*/ 143 h 3060"/>
                <a:gd name="T42" fmla="*/ 2273 w 2997"/>
                <a:gd name="T43" fmla="*/ 499 h 3060"/>
                <a:gd name="T44" fmla="*/ 2319 w 2997"/>
                <a:gd name="T45" fmla="*/ 535 h 3060"/>
                <a:gd name="T46" fmla="*/ 2694 w 2997"/>
                <a:gd name="T47" fmla="*/ 575 h 3060"/>
                <a:gd name="T48" fmla="*/ 2645 w 2997"/>
                <a:gd name="T49" fmla="*/ 953 h 3060"/>
                <a:gd name="T50" fmla="*/ 2965 w 2997"/>
                <a:gd name="T51" fmla="*/ 1147 h 3060"/>
                <a:gd name="T52" fmla="*/ 2990 w 2997"/>
                <a:gd name="T53" fmla="*/ 1204 h 3060"/>
                <a:gd name="T54" fmla="*/ 2780 w 2997"/>
                <a:gd name="T55" fmla="*/ 1521 h 3060"/>
                <a:gd name="T56" fmla="*/ 2995 w 2997"/>
                <a:gd name="T57" fmla="*/ 1836 h 3060"/>
                <a:gd name="T58" fmla="*/ 2972 w 2997"/>
                <a:gd name="T59" fmla="*/ 1893 h 3060"/>
                <a:gd name="T60" fmla="*/ 2655 w 2997"/>
                <a:gd name="T61" fmla="*/ 2092 h 3060"/>
                <a:gd name="T62" fmla="*/ 2710 w 2997"/>
                <a:gd name="T63" fmla="*/ 2468 h 3060"/>
                <a:gd name="T64" fmla="*/ 2335 w 2997"/>
                <a:gd name="T65" fmla="*/ 2514 h 3060"/>
                <a:gd name="T66" fmla="*/ 2290 w 2997"/>
                <a:gd name="T67" fmla="*/ 2551 h 3060"/>
                <a:gd name="T68" fmla="*/ 2167 w 2997"/>
                <a:gd name="T69" fmla="*/ 2907 h 3060"/>
                <a:gd name="T70" fmla="*/ 1810 w 2997"/>
                <a:gd name="T71" fmla="*/ 2774 h 3060"/>
                <a:gd name="T72" fmla="*/ 1548 w 2997"/>
                <a:gd name="T73" fmla="*/ 3043 h 3060"/>
                <a:gd name="T74" fmla="*/ 1487 w 2997"/>
                <a:gd name="T75" fmla="*/ 3054 h 3060"/>
                <a:gd name="T76" fmla="*/ 1223 w 2997"/>
                <a:gd name="T77" fmla="*/ 2780 h 3060"/>
                <a:gd name="T78" fmla="*/ 868 w 2997"/>
                <a:gd name="T79" fmla="*/ 2919 h 3060"/>
                <a:gd name="T80" fmla="*/ 818 w 2997"/>
                <a:gd name="T81" fmla="*/ 2883 h 3060"/>
                <a:gd name="T82" fmla="*/ 694 w 2997"/>
                <a:gd name="T83" fmla="*/ 2529 h 3060"/>
                <a:gd name="T84" fmla="*/ 313 w 2997"/>
                <a:gd name="T85" fmla="*/ 2499 h 3060"/>
                <a:gd name="T86" fmla="*/ 352 w 2997"/>
                <a:gd name="T87" fmla="*/ 2125 h 3060"/>
                <a:gd name="T88" fmla="*/ 326 w 2997"/>
                <a:gd name="T89" fmla="*/ 2072 h 3060"/>
                <a:gd name="T90" fmla="*/ 6 w 2997"/>
                <a:gd name="T91" fmla="*/ 1873 h 3060"/>
                <a:gd name="T92" fmla="*/ 215 w 2997"/>
                <a:gd name="T93" fmla="*/ 1555 h 3060"/>
                <a:gd name="T94" fmla="*/ 10 w 2997"/>
                <a:gd name="T95" fmla="*/ 1241 h 3060"/>
                <a:gd name="T96" fmla="*/ 12 w 2997"/>
                <a:gd name="T97" fmla="*/ 1179 h 3060"/>
                <a:gd name="T98" fmla="*/ 339 w 2997"/>
                <a:gd name="T99" fmla="*/ 983 h 3060"/>
                <a:gd name="T100" fmla="*/ 282 w 2997"/>
                <a:gd name="T101" fmla="*/ 608 h 3060"/>
                <a:gd name="T102" fmla="*/ 330 w 2997"/>
                <a:gd name="T103" fmla="*/ 565 h 3060"/>
                <a:gd name="T104" fmla="*/ 702 w 2997"/>
                <a:gd name="T105" fmla="*/ 523 h 3060"/>
                <a:gd name="T106" fmla="*/ 815 w 2997"/>
                <a:gd name="T107" fmla="*/ 160 h 3060"/>
                <a:gd name="T108" fmla="*/ 1173 w 2997"/>
                <a:gd name="T109" fmla="*/ 281 h 3060"/>
                <a:gd name="T110" fmla="*/ 1229 w 2997"/>
                <a:gd name="T111" fmla="*/ 269 h 3060"/>
                <a:gd name="T112" fmla="*/ 1495 w 2997"/>
                <a:gd name="T113" fmla="*/ 0 h 30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997" h="3060">
                  <a:moveTo>
                    <a:pt x="1499" y="625"/>
                  </a:moveTo>
                  <a:lnTo>
                    <a:pt x="1417" y="629"/>
                  </a:lnTo>
                  <a:lnTo>
                    <a:pt x="1337" y="640"/>
                  </a:lnTo>
                  <a:lnTo>
                    <a:pt x="1258" y="658"/>
                  </a:lnTo>
                  <a:lnTo>
                    <a:pt x="1184" y="683"/>
                  </a:lnTo>
                  <a:lnTo>
                    <a:pt x="1111" y="713"/>
                  </a:lnTo>
                  <a:lnTo>
                    <a:pt x="1042" y="749"/>
                  </a:lnTo>
                  <a:lnTo>
                    <a:pt x="977" y="792"/>
                  </a:lnTo>
                  <a:lnTo>
                    <a:pt x="916" y="839"/>
                  </a:lnTo>
                  <a:lnTo>
                    <a:pt x="859" y="891"/>
                  </a:lnTo>
                  <a:lnTo>
                    <a:pt x="807" y="948"/>
                  </a:lnTo>
                  <a:lnTo>
                    <a:pt x="760" y="1009"/>
                  </a:lnTo>
                  <a:lnTo>
                    <a:pt x="717" y="1074"/>
                  </a:lnTo>
                  <a:lnTo>
                    <a:pt x="681" y="1143"/>
                  </a:lnTo>
                  <a:lnTo>
                    <a:pt x="651" y="1215"/>
                  </a:lnTo>
                  <a:lnTo>
                    <a:pt x="626" y="1290"/>
                  </a:lnTo>
                  <a:lnTo>
                    <a:pt x="608" y="1369"/>
                  </a:lnTo>
                  <a:lnTo>
                    <a:pt x="597" y="1449"/>
                  </a:lnTo>
                  <a:lnTo>
                    <a:pt x="593" y="1531"/>
                  </a:lnTo>
                  <a:lnTo>
                    <a:pt x="597" y="1613"/>
                  </a:lnTo>
                  <a:lnTo>
                    <a:pt x="608" y="1693"/>
                  </a:lnTo>
                  <a:lnTo>
                    <a:pt x="626" y="1771"/>
                  </a:lnTo>
                  <a:lnTo>
                    <a:pt x="651" y="1846"/>
                  </a:lnTo>
                  <a:lnTo>
                    <a:pt x="681" y="1919"/>
                  </a:lnTo>
                  <a:lnTo>
                    <a:pt x="717" y="1987"/>
                  </a:lnTo>
                  <a:lnTo>
                    <a:pt x="760" y="2052"/>
                  </a:lnTo>
                  <a:lnTo>
                    <a:pt x="807" y="2114"/>
                  </a:lnTo>
                  <a:lnTo>
                    <a:pt x="859" y="2170"/>
                  </a:lnTo>
                  <a:lnTo>
                    <a:pt x="916" y="2223"/>
                  </a:lnTo>
                  <a:lnTo>
                    <a:pt x="977" y="2270"/>
                  </a:lnTo>
                  <a:lnTo>
                    <a:pt x="1042" y="2313"/>
                  </a:lnTo>
                  <a:lnTo>
                    <a:pt x="1111" y="2348"/>
                  </a:lnTo>
                  <a:lnTo>
                    <a:pt x="1184" y="2379"/>
                  </a:lnTo>
                  <a:lnTo>
                    <a:pt x="1258" y="2403"/>
                  </a:lnTo>
                  <a:lnTo>
                    <a:pt x="1337" y="2422"/>
                  </a:lnTo>
                  <a:lnTo>
                    <a:pt x="1417" y="2433"/>
                  </a:lnTo>
                  <a:lnTo>
                    <a:pt x="1499" y="2437"/>
                  </a:lnTo>
                  <a:lnTo>
                    <a:pt x="1581" y="2433"/>
                  </a:lnTo>
                  <a:lnTo>
                    <a:pt x="1661" y="2422"/>
                  </a:lnTo>
                  <a:lnTo>
                    <a:pt x="1740" y="2403"/>
                  </a:lnTo>
                  <a:lnTo>
                    <a:pt x="1815" y="2379"/>
                  </a:lnTo>
                  <a:lnTo>
                    <a:pt x="1887" y="2349"/>
                  </a:lnTo>
                  <a:lnTo>
                    <a:pt x="1956" y="2313"/>
                  </a:lnTo>
                  <a:lnTo>
                    <a:pt x="2021" y="2271"/>
                  </a:lnTo>
                  <a:lnTo>
                    <a:pt x="2082" y="2223"/>
                  </a:lnTo>
                  <a:lnTo>
                    <a:pt x="2139" y="2170"/>
                  </a:lnTo>
                  <a:lnTo>
                    <a:pt x="2192" y="2114"/>
                  </a:lnTo>
                  <a:lnTo>
                    <a:pt x="2238" y="2052"/>
                  </a:lnTo>
                  <a:lnTo>
                    <a:pt x="2281" y="1987"/>
                  </a:lnTo>
                  <a:lnTo>
                    <a:pt x="2317" y="1919"/>
                  </a:lnTo>
                  <a:lnTo>
                    <a:pt x="2348" y="1846"/>
                  </a:lnTo>
                  <a:lnTo>
                    <a:pt x="2372" y="1771"/>
                  </a:lnTo>
                  <a:lnTo>
                    <a:pt x="2391" y="1694"/>
                  </a:lnTo>
                  <a:lnTo>
                    <a:pt x="2402" y="1613"/>
                  </a:lnTo>
                  <a:lnTo>
                    <a:pt x="2405" y="1531"/>
                  </a:lnTo>
                  <a:lnTo>
                    <a:pt x="2402" y="1449"/>
                  </a:lnTo>
                  <a:lnTo>
                    <a:pt x="2391" y="1369"/>
                  </a:lnTo>
                  <a:lnTo>
                    <a:pt x="2372" y="1290"/>
                  </a:lnTo>
                  <a:lnTo>
                    <a:pt x="2348" y="1215"/>
                  </a:lnTo>
                  <a:lnTo>
                    <a:pt x="2317" y="1143"/>
                  </a:lnTo>
                  <a:lnTo>
                    <a:pt x="2281" y="1074"/>
                  </a:lnTo>
                  <a:lnTo>
                    <a:pt x="2238" y="1009"/>
                  </a:lnTo>
                  <a:lnTo>
                    <a:pt x="2192" y="948"/>
                  </a:lnTo>
                  <a:lnTo>
                    <a:pt x="2139" y="891"/>
                  </a:lnTo>
                  <a:lnTo>
                    <a:pt x="2082" y="839"/>
                  </a:lnTo>
                  <a:lnTo>
                    <a:pt x="2021" y="792"/>
                  </a:lnTo>
                  <a:lnTo>
                    <a:pt x="1956" y="749"/>
                  </a:lnTo>
                  <a:lnTo>
                    <a:pt x="1887" y="713"/>
                  </a:lnTo>
                  <a:lnTo>
                    <a:pt x="1815" y="683"/>
                  </a:lnTo>
                  <a:lnTo>
                    <a:pt x="1740" y="658"/>
                  </a:lnTo>
                  <a:lnTo>
                    <a:pt x="1661" y="640"/>
                  </a:lnTo>
                  <a:lnTo>
                    <a:pt x="1581" y="629"/>
                  </a:lnTo>
                  <a:lnTo>
                    <a:pt x="1499" y="625"/>
                  </a:lnTo>
                  <a:close/>
                  <a:moveTo>
                    <a:pt x="1495" y="0"/>
                  </a:moveTo>
                  <a:lnTo>
                    <a:pt x="1511" y="5"/>
                  </a:lnTo>
                  <a:lnTo>
                    <a:pt x="1525" y="16"/>
                  </a:lnTo>
                  <a:lnTo>
                    <a:pt x="1747" y="264"/>
                  </a:lnTo>
                  <a:lnTo>
                    <a:pt x="1759" y="274"/>
                  </a:lnTo>
                  <a:lnTo>
                    <a:pt x="1774" y="280"/>
                  </a:lnTo>
                  <a:lnTo>
                    <a:pt x="1790" y="280"/>
                  </a:lnTo>
                  <a:lnTo>
                    <a:pt x="1805" y="277"/>
                  </a:lnTo>
                  <a:lnTo>
                    <a:pt x="2112" y="145"/>
                  </a:lnTo>
                  <a:lnTo>
                    <a:pt x="2129" y="140"/>
                  </a:lnTo>
                  <a:lnTo>
                    <a:pt x="2146" y="143"/>
                  </a:lnTo>
                  <a:lnTo>
                    <a:pt x="2161" y="150"/>
                  </a:lnTo>
                  <a:lnTo>
                    <a:pt x="2173" y="161"/>
                  </a:lnTo>
                  <a:lnTo>
                    <a:pt x="2181" y="177"/>
                  </a:lnTo>
                  <a:lnTo>
                    <a:pt x="2273" y="499"/>
                  </a:lnTo>
                  <a:lnTo>
                    <a:pt x="2280" y="513"/>
                  </a:lnTo>
                  <a:lnTo>
                    <a:pt x="2290" y="524"/>
                  </a:lnTo>
                  <a:lnTo>
                    <a:pt x="2303" y="532"/>
                  </a:lnTo>
                  <a:lnTo>
                    <a:pt x="2319" y="535"/>
                  </a:lnTo>
                  <a:lnTo>
                    <a:pt x="2652" y="549"/>
                  </a:lnTo>
                  <a:lnTo>
                    <a:pt x="2669" y="553"/>
                  </a:lnTo>
                  <a:lnTo>
                    <a:pt x="2684" y="561"/>
                  </a:lnTo>
                  <a:lnTo>
                    <a:pt x="2694" y="575"/>
                  </a:lnTo>
                  <a:lnTo>
                    <a:pt x="2700" y="589"/>
                  </a:lnTo>
                  <a:lnTo>
                    <a:pt x="2700" y="608"/>
                  </a:lnTo>
                  <a:lnTo>
                    <a:pt x="2645" y="937"/>
                  </a:lnTo>
                  <a:lnTo>
                    <a:pt x="2645" y="953"/>
                  </a:lnTo>
                  <a:lnTo>
                    <a:pt x="2649" y="967"/>
                  </a:lnTo>
                  <a:lnTo>
                    <a:pt x="2658" y="980"/>
                  </a:lnTo>
                  <a:lnTo>
                    <a:pt x="2671" y="990"/>
                  </a:lnTo>
                  <a:lnTo>
                    <a:pt x="2965" y="1147"/>
                  </a:lnTo>
                  <a:lnTo>
                    <a:pt x="2979" y="1158"/>
                  </a:lnTo>
                  <a:lnTo>
                    <a:pt x="2987" y="1171"/>
                  </a:lnTo>
                  <a:lnTo>
                    <a:pt x="2991" y="1187"/>
                  </a:lnTo>
                  <a:lnTo>
                    <a:pt x="2990" y="1204"/>
                  </a:lnTo>
                  <a:lnTo>
                    <a:pt x="2983" y="1220"/>
                  </a:lnTo>
                  <a:lnTo>
                    <a:pt x="2790" y="1492"/>
                  </a:lnTo>
                  <a:lnTo>
                    <a:pt x="2782" y="1506"/>
                  </a:lnTo>
                  <a:lnTo>
                    <a:pt x="2780" y="1521"/>
                  </a:lnTo>
                  <a:lnTo>
                    <a:pt x="2784" y="1537"/>
                  </a:lnTo>
                  <a:lnTo>
                    <a:pt x="2790" y="1550"/>
                  </a:lnTo>
                  <a:lnTo>
                    <a:pt x="2987" y="1820"/>
                  </a:lnTo>
                  <a:lnTo>
                    <a:pt x="2995" y="1836"/>
                  </a:lnTo>
                  <a:lnTo>
                    <a:pt x="2997" y="1852"/>
                  </a:lnTo>
                  <a:lnTo>
                    <a:pt x="2994" y="1868"/>
                  </a:lnTo>
                  <a:lnTo>
                    <a:pt x="2985" y="1883"/>
                  </a:lnTo>
                  <a:lnTo>
                    <a:pt x="2972" y="1893"/>
                  </a:lnTo>
                  <a:lnTo>
                    <a:pt x="2679" y="2055"/>
                  </a:lnTo>
                  <a:lnTo>
                    <a:pt x="2667" y="2063"/>
                  </a:lnTo>
                  <a:lnTo>
                    <a:pt x="2658" y="2077"/>
                  </a:lnTo>
                  <a:lnTo>
                    <a:pt x="2655" y="2092"/>
                  </a:lnTo>
                  <a:lnTo>
                    <a:pt x="2655" y="2108"/>
                  </a:lnTo>
                  <a:lnTo>
                    <a:pt x="2715" y="2435"/>
                  </a:lnTo>
                  <a:lnTo>
                    <a:pt x="2715" y="2452"/>
                  </a:lnTo>
                  <a:lnTo>
                    <a:pt x="2710" y="2468"/>
                  </a:lnTo>
                  <a:lnTo>
                    <a:pt x="2699" y="2482"/>
                  </a:lnTo>
                  <a:lnTo>
                    <a:pt x="2685" y="2491"/>
                  </a:lnTo>
                  <a:lnTo>
                    <a:pt x="2668" y="2494"/>
                  </a:lnTo>
                  <a:lnTo>
                    <a:pt x="2335" y="2514"/>
                  </a:lnTo>
                  <a:lnTo>
                    <a:pt x="2319" y="2518"/>
                  </a:lnTo>
                  <a:lnTo>
                    <a:pt x="2306" y="2525"/>
                  </a:lnTo>
                  <a:lnTo>
                    <a:pt x="2296" y="2536"/>
                  </a:lnTo>
                  <a:lnTo>
                    <a:pt x="2290" y="2551"/>
                  </a:lnTo>
                  <a:lnTo>
                    <a:pt x="2202" y="2872"/>
                  </a:lnTo>
                  <a:lnTo>
                    <a:pt x="2194" y="2888"/>
                  </a:lnTo>
                  <a:lnTo>
                    <a:pt x="2182" y="2899"/>
                  </a:lnTo>
                  <a:lnTo>
                    <a:pt x="2167" y="2907"/>
                  </a:lnTo>
                  <a:lnTo>
                    <a:pt x="2150" y="2909"/>
                  </a:lnTo>
                  <a:lnTo>
                    <a:pt x="2134" y="2905"/>
                  </a:lnTo>
                  <a:lnTo>
                    <a:pt x="1825" y="2778"/>
                  </a:lnTo>
                  <a:lnTo>
                    <a:pt x="1810" y="2774"/>
                  </a:lnTo>
                  <a:lnTo>
                    <a:pt x="1794" y="2775"/>
                  </a:lnTo>
                  <a:lnTo>
                    <a:pt x="1780" y="2781"/>
                  </a:lnTo>
                  <a:lnTo>
                    <a:pt x="1768" y="2791"/>
                  </a:lnTo>
                  <a:lnTo>
                    <a:pt x="1548" y="3043"/>
                  </a:lnTo>
                  <a:lnTo>
                    <a:pt x="1535" y="3054"/>
                  </a:lnTo>
                  <a:lnTo>
                    <a:pt x="1519" y="3060"/>
                  </a:lnTo>
                  <a:lnTo>
                    <a:pt x="1503" y="3060"/>
                  </a:lnTo>
                  <a:lnTo>
                    <a:pt x="1487" y="3054"/>
                  </a:lnTo>
                  <a:lnTo>
                    <a:pt x="1473" y="3044"/>
                  </a:lnTo>
                  <a:lnTo>
                    <a:pt x="1250" y="2795"/>
                  </a:lnTo>
                  <a:lnTo>
                    <a:pt x="1238" y="2786"/>
                  </a:lnTo>
                  <a:lnTo>
                    <a:pt x="1223" y="2780"/>
                  </a:lnTo>
                  <a:lnTo>
                    <a:pt x="1208" y="2779"/>
                  </a:lnTo>
                  <a:lnTo>
                    <a:pt x="1192" y="2783"/>
                  </a:lnTo>
                  <a:lnTo>
                    <a:pt x="885" y="2915"/>
                  </a:lnTo>
                  <a:lnTo>
                    <a:pt x="868" y="2919"/>
                  </a:lnTo>
                  <a:lnTo>
                    <a:pt x="852" y="2918"/>
                  </a:lnTo>
                  <a:lnTo>
                    <a:pt x="836" y="2910"/>
                  </a:lnTo>
                  <a:lnTo>
                    <a:pt x="825" y="2898"/>
                  </a:lnTo>
                  <a:lnTo>
                    <a:pt x="818" y="2883"/>
                  </a:lnTo>
                  <a:lnTo>
                    <a:pt x="724" y="2562"/>
                  </a:lnTo>
                  <a:lnTo>
                    <a:pt x="717" y="2548"/>
                  </a:lnTo>
                  <a:lnTo>
                    <a:pt x="707" y="2537"/>
                  </a:lnTo>
                  <a:lnTo>
                    <a:pt x="694" y="2529"/>
                  </a:lnTo>
                  <a:lnTo>
                    <a:pt x="678" y="2526"/>
                  </a:lnTo>
                  <a:lnTo>
                    <a:pt x="345" y="2511"/>
                  </a:lnTo>
                  <a:lnTo>
                    <a:pt x="328" y="2509"/>
                  </a:lnTo>
                  <a:lnTo>
                    <a:pt x="313" y="2499"/>
                  </a:lnTo>
                  <a:lnTo>
                    <a:pt x="302" y="2487"/>
                  </a:lnTo>
                  <a:lnTo>
                    <a:pt x="297" y="2471"/>
                  </a:lnTo>
                  <a:lnTo>
                    <a:pt x="297" y="2454"/>
                  </a:lnTo>
                  <a:lnTo>
                    <a:pt x="352" y="2125"/>
                  </a:lnTo>
                  <a:lnTo>
                    <a:pt x="352" y="2109"/>
                  </a:lnTo>
                  <a:lnTo>
                    <a:pt x="347" y="2094"/>
                  </a:lnTo>
                  <a:lnTo>
                    <a:pt x="339" y="2081"/>
                  </a:lnTo>
                  <a:lnTo>
                    <a:pt x="326" y="2072"/>
                  </a:lnTo>
                  <a:lnTo>
                    <a:pt x="32" y="1914"/>
                  </a:lnTo>
                  <a:lnTo>
                    <a:pt x="18" y="1904"/>
                  </a:lnTo>
                  <a:lnTo>
                    <a:pt x="10" y="1889"/>
                  </a:lnTo>
                  <a:lnTo>
                    <a:pt x="6" y="1873"/>
                  </a:lnTo>
                  <a:lnTo>
                    <a:pt x="7" y="1856"/>
                  </a:lnTo>
                  <a:lnTo>
                    <a:pt x="15" y="1841"/>
                  </a:lnTo>
                  <a:lnTo>
                    <a:pt x="207" y="1569"/>
                  </a:lnTo>
                  <a:lnTo>
                    <a:pt x="215" y="1555"/>
                  </a:lnTo>
                  <a:lnTo>
                    <a:pt x="216" y="1539"/>
                  </a:lnTo>
                  <a:lnTo>
                    <a:pt x="213" y="1525"/>
                  </a:lnTo>
                  <a:lnTo>
                    <a:pt x="206" y="1510"/>
                  </a:lnTo>
                  <a:lnTo>
                    <a:pt x="10" y="1241"/>
                  </a:lnTo>
                  <a:lnTo>
                    <a:pt x="2" y="1225"/>
                  </a:lnTo>
                  <a:lnTo>
                    <a:pt x="0" y="1209"/>
                  </a:lnTo>
                  <a:lnTo>
                    <a:pt x="3" y="1192"/>
                  </a:lnTo>
                  <a:lnTo>
                    <a:pt x="12" y="1179"/>
                  </a:lnTo>
                  <a:lnTo>
                    <a:pt x="26" y="1168"/>
                  </a:lnTo>
                  <a:lnTo>
                    <a:pt x="318" y="1006"/>
                  </a:lnTo>
                  <a:lnTo>
                    <a:pt x="330" y="996"/>
                  </a:lnTo>
                  <a:lnTo>
                    <a:pt x="339" y="983"/>
                  </a:lnTo>
                  <a:lnTo>
                    <a:pt x="344" y="969"/>
                  </a:lnTo>
                  <a:lnTo>
                    <a:pt x="342" y="953"/>
                  </a:lnTo>
                  <a:lnTo>
                    <a:pt x="282" y="625"/>
                  </a:lnTo>
                  <a:lnTo>
                    <a:pt x="282" y="608"/>
                  </a:lnTo>
                  <a:lnTo>
                    <a:pt x="288" y="592"/>
                  </a:lnTo>
                  <a:lnTo>
                    <a:pt x="298" y="578"/>
                  </a:lnTo>
                  <a:lnTo>
                    <a:pt x="313" y="570"/>
                  </a:lnTo>
                  <a:lnTo>
                    <a:pt x="330" y="565"/>
                  </a:lnTo>
                  <a:lnTo>
                    <a:pt x="663" y="547"/>
                  </a:lnTo>
                  <a:lnTo>
                    <a:pt x="678" y="543"/>
                  </a:lnTo>
                  <a:lnTo>
                    <a:pt x="691" y="535"/>
                  </a:lnTo>
                  <a:lnTo>
                    <a:pt x="702" y="523"/>
                  </a:lnTo>
                  <a:lnTo>
                    <a:pt x="708" y="510"/>
                  </a:lnTo>
                  <a:lnTo>
                    <a:pt x="797" y="188"/>
                  </a:lnTo>
                  <a:lnTo>
                    <a:pt x="804" y="172"/>
                  </a:lnTo>
                  <a:lnTo>
                    <a:pt x="815" y="160"/>
                  </a:lnTo>
                  <a:lnTo>
                    <a:pt x="830" y="153"/>
                  </a:lnTo>
                  <a:lnTo>
                    <a:pt x="847" y="151"/>
                  </a:lnTo>
                  <a:lnTo>
                    <a:pt x="864" y="155"/>
                  </a:lnTo>
                  <a:lnTo>
                    <a:pt x="1173" y="281"/>
                  </a:lnTo>
                  <a:lnTo>
                    <a:pt x="1187" y="285"/>
                  </a:lnTo>
                  <a:lnTo>
                    <a:pt x="1203" y="285"/>
                  </a:lnTo>
                  <a:lnTo>
                    <a:pt x="1218" y="279"/>
                  </a:lnTo>
                  <a:lnTo>
                    <a:pt x="1229" y="269"/>
                  </a:lnTo>
                  <a:lnTo>
                    <a:pt x="1449" y="18"/>
                  </a:lnTo>
                  <a:lnTo>
                    <a:pt x="1462" y="7"/>
                  </a:lnTo>
                  <a:lnTo>
                    <a:pt x="1478" y="0"/>
                  </a:lnTo>
                  <a:lnTo>
                    <a:pt x="1495" y="0"/>
                  </a:lnTo>
                  <a:close/>
                </a:path>
              </a:pathLst>
            </a:custGeom>
            <a:grpFill/>
            <a:ln w="0">
              <a:noFill/>
              <a:prstDash val="solid"/>
              <a:round/>
            </a:ln>
          </p:spPr>
          <p:txBody>
            <a:bodyPr vert="horz" wrap="square" lIns="91440" tIns="45720" rIns="91440" bIns="45720" numCol="1" anchor="t" anchorCtr="0" compatLnSpc="1"/>
            <a:p>
              <a:endParaRPr lang="en-US"/>
            </a:p>
          </p:txBody>
        </p:sp>
        <p:sp>
          <p:nvSpPr>
            <p:cNvPr id="863" name="Freeform 1006"/>
            <p:cNvSpPr/>
            <p:nvPr/>
          </p:nvSpPr>
          <p:spPr bwMode="auto">
            <a:xfrm>
              <a:off x="5548" y="3431"/>
              <a:ext cx="303" cy="336"/>
            </a:xfrm>
            <a:custGeom>
              <a:avLst/>
              <a:gdLst>
                <a:gd name="T0" fmla="*/ 655 w 908"/>
                <a:gd name="T1" fmla="*/ 0 h 1009"/>
                <a:gd name="T2" fmla="*/ 906 w 908"/>
                <a:gd name="T3" fmla="*/ 776 h 1009"/>
                <a:gd name="T4" fmla="*/ 908 w 908"/>
                <a:gd name="T5" fmla="*/ 793 h 1009"/>
                <a:gd name="T6" fmla="*/ 903 w 908"/>
                <a:gd name="T7" fmla="*/ 807 h 1009"/>
                <a:gd name="T8" fmla="*/ 892 w 908"/>
                <a:gd name="T9" fmla="*/ 819 h 1009"/>
                <a:gd name="T10" fmla="*/ 877 w 908"/>
                <a:gd name="T11" fmla="*/ 823 h 1009"/>
                <a:gd name="T12" fmla="*/ 861 w 908"/>
                <a:gd name="T13" fmla="*/ 823 h 1009"/>
                <a:gd name="T14" fmla="*/ 561 w 908"/>
                <a:gd name="T15" fmla="*/ 735 h 1009"/>
                <a:gd name="T16" fmla="*/ 550 w 908"/>
                <a:gd name="T17" fmla="*/ 734 h 1009"/>
                <a:gd name="T18" fmla="*/ 539 w 908"/>
                <a:gd name="T19" fmla="*/ 736 h 1009"/>
                <a:gd name="T20" fmla="*/ 529 w 908"/>
                <a:gd name="T21" fmla="*/ 741 h 1009"/>
                <a:gd name="T22" fmla="*/ 522 w 908"/>
                <a:gd name="T23" fmla="*/ 749 h 1009"/>
                <a:gd name="T24" fmla="*/ 329 w 908"/>
                <a:gd name="T25" fmla="*/ 995 h 1009"/>
                <a:gd name="T26" fmla="*/ 318 w 908"/>
                <a:gd name="T27" fmla="*/ 1005 h 1009"/>
                <a:gd name="T28" fmla="*/ 306 w 908"/>
                <a:gd name="T29" fmla="*/ 1009 h 1009"/>
                <a:gd name="T30" fmla="*/ 294 w 908"/>
                <a:gd name="T31" fmla="*/ 1009 h 1009"/>
                <a:gd name="T32" fmla="*/ 281 w 908"/>
                <a:gd name="T33" fmla="*/ 1005 h 1009"/>
                <a:gd name="T34" fmla="*/ 270 w 908"/>
                <a:gd name="T35" fmla="*/ 996 h 1009"/>
                <a:gd name="T36" fmla="*/ 264 w 908"/>
                <a:gd name="T37" fmla="*/ 984 h 1009"/>
                <a:gd name="T38" fmla="*/ 0 w 908"/>
                <a:gd name="T39" fmla="*/ 166 h 1009"/>
                <a:gd name="T40" fmla="*/ 9 w 908"/>
                <a:gd name="T41" fmla="*/ 159 h 1009"/>
                <a:gd name="T42" fmla="*/ 16 w 908"/>
                <a:gd name="T43" fmla="*/ 152 h 1009"/>
                <a:gd name="T44" fmla="*/ 181 w 908"/>
                <a:gd name="T45" fmla="*/ 2 h 1009"/>
                <a:gd name="T46" fmla="*/ 393 w 908"/>
                <a:gd name="T47" fmla="*/ 66 h 1009"/>
                <a:gd name="T48" fmla="*/ 431 w 908"/>
                <a:gd name="T49" fmla="*/ 74 h 1009"/>
                <a:gd name="T50" fmla="*/ 469 w 908"/>
                <a:gd name="T51" fmla="*/ 77 h 1009"/>
                <a:gd name="T52" fmla="*/ 511 w 908"/>
                <a:gd name="T53" fmla="*/ 74 h 1009"/>
                <a:gd name="T54" fmla="*/ 551 w 908"/>
                <a:gd name="T55" fmla="*/ 64 h 1009"/>
                <a:gd name="T56" fmla="*/ 589 w 908"/>
                <a:gd name="T57" fmla="*/ 48 h 1009"/>
                <a:gd name="T58" fmla="*/ 624 w 908"/>
                <a:gd name="T59" fmla="*/ 26 h 1009"/>
                <a:gd name="T60" fmla="*/ 655 w 908"/>
                <a:gd name="T61" fmla="*/ 0 h 10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08" h="1009">
                  <a:moveTo>
                    <a:pt x="655" y="0"/>
                  </a:moveTo>
                  <a:lnTo>
                    <a:pt x="906" y="776"/>
                  </a:lnTo>
                  <a:lnTo>
                    <a:pt x="908" y="793"/>
                  </a:lnTo>
                  <a:lnTo>
                    <a:pt x="903" y="807"/>
                  </a:lnTo>
                  <a:lnTo>
                    <a:pt x="892" y="819"/>
                  </a:lnTo>
                  <a:lnTo>
                    <a:pt x="877" y="823"/>
                  </a:lnTo>
                  <a:lnTo>
                    <a:pt x="861" y="823"/>
                  </a:lnTo>
                  <a:lnTo>
                    <a:pt x="561" y="735"/>
                  </a:lnTo>
                  <a:lnTo>
                    <a:pt x="550" y="734"/>
                  </a:lnTo>
                  <a:lnTo>
                    <a:pt x="539" y="736"/>
                  </a:lnTo>
                  <a:lnTo>
                    <a:pt x="529" y="741"/>
                  </a:lnTo>
                  <a:lnTo>
                    <a:pt x="522" y="749"/>
                  </a:lnTo>
                  <a:lnTo>
                    <a:pt x="329" y="995"/>
                  </a:lnTo>
                  <a:lnTo>
                    <a:pt x="318" y="1005"/>
                  </a:lnTo>
                  <a:lnTo>
                    <a:pt x="306" y="1009"/>
                  </a:lnTo>
                  <a:lnTo>
                    <a:pt x="294" y="1009"/>
                  </a:lnTo>
                  <a:lnTo>
                    <a:pt x="281" y="1005"/>
                  </a:lnTo>
                  <a:lnTo>
                    <a:pt x="270" y="996"/>
                  </a:lnTo>
                  <a:lnTo>
                    <a:pt x="264" y="984"/>
                  </a:lnTo>
                  <a:lnTo>
                    <a:pt x="0" y="166"/>
                  </a:lnTo>
                  <a:lnTo>
                    <a:pt x="9" y="159"/>
                  </a:lnTo>
                  <a:lnTo>
                    <a:pt x="16" y="152"/>
                  </a:lnTo>
                  <a:lnTo>
                    <a:pt x="181" y="2"/>
                  </a:lnTo>
                  <a:lnTo>
                    <a:pt x="393" y="66"/>
                  </a:lnTo>
                  <a:lnTo>
                    <a:pt x="431" y="74"/>
                  </a:lnTo>
                  <a:lnTo>
                    <a:pt x="469" y="77"/>
                  </a:lnTo>
                  <a:lnTo>
                    <a:pt x="511" y="74"/>
                  </a:lnTo>
                  <a:lnTo>
                    <a:pt x="551" y="64"/>
                  </a:lnTo>
                  <a:lnTo>
                    <a:pt x="589" y="48"/>
                  </a:lnTo>
                  <a:lnTo>
                    <a:pt x="624" y="26"/>
                  </a:lnTo>
                  <a:lnTo>
                    <a:pt x="655" y="0"/>
                  </a:lnTo>
                  <a:close/>
                </a:path>
              </a:pathLst>
            </a:custGeom>
            <a:grpFill/>
            <a:ln w="0">
              <a:noFill/>
              <a:prstDash val="solid"/>
              <a:round/>
            </a:ln>
          </p:spPr>
          <p:txBody>
            <a:bodyPr vert="horz" wrap="square" lIns="91440" tIns="45720" rIns="91440" bIns="45720" numCol="1" anchor="t" anchorCtr="0" compatLnSpc="1"/>
            <a:p>
              <a:endParaRPr lang="en-US"/>
            </a:p>
          </p:txBody>
        </p:sp>
        <p:sp>
          <p:nvSpPr>
            <p:cNvPr id="864" name="Freeform 1007"/>
            <p:cNvSpPr/>
            <p:nvPr/>
          </p:nvSpPr>
          <p:spPr bwMode="auto">
            <a:xfrm>
              <a:off x="5138" y="3431"/>
              <a:ext cx="303" cy="336"/>
            </a:xfrm>
            <a:custGeom>
              <a:avLst/>
              <a:gdLst>
                <a:gd name="T0" fmla="*/ 253 w 909"/>
                <a:gd name="T1" fmla="*/ 0 h 1010"/>
                <a:gd name="T2" fmla="*/ 285 w 909"/>
                <a:gd name="T3" fmla="*/ 26 h 1010"/>
                <a:gd name="T4" fmla="*/ 319 w 909"/>
                <a:gd name="T5" fmla="*/ 48 h 1010"/>
                <a:gd name="T6" fmla="*/ 357 w 909"/>
                <a:gd name="T7" fmla="*/ 64 h 1010"/>
                <a:gd name="T8" fmla="*/ 398 w 909"/>
                <a:gd name="T9" fmla="*/ 74 h 1010"/>
                <a:gd name="T10" fmla="*/ 439 w 909"/>
                <a:gd name="T11" fmla="*/ 77 h 1010"/>
                <a:gd name="T12" fmla="*/ 477 w 909"/>
                <a:gd name="T13" fmla="*/ 75 h 1010"/>
                <a:gd name="T14" fmla="*/ 514 w 909"/>
                <a:gd name="T15" fmla="*/ 66 h 1010"/>
                <a:gd name="T16" fmla="*/ 728 w 909"/>
                <a:gd name="T17" fmla="*/ 2 h 1010"/>
                <a:gd name="T18" fmla="*/ 891 w 909"/>
                <a:gd name="T19" fmla="*/ 152 h 1010"/>
                <a:gd name="T20" fmla="*/ 900 w 909"/>
                <a:gd name="T21" fmla="*/ 159 h 1010"/>
                <a:gd name="T22" fmla="*/ 909 w 909"/>
                <a:gd name="T23" fmla="*/ 167 h 1010"/>
                <a:gd name="T24" fmla="*/ 644 w 909"/>
                <a:gd name="T25" fmla="*/ 984 h 1010"/>
                <a:gd name="T26" fmla="*/ 637 w 909"/>
                <a:gd name="T27" fmla="*/ 998 h 1010"/>
                <a:gd name="T28" fmla="*/ 627 w 909"/>
                <a:gd name="T29" fmla="*/ 1006 h 1010"/>
                <a:gd name="T30" fmla="*/ 615 w 909"/>
                <a:gd name="T31" fmla="*/ 1010 h 1010"/>
                <a:gd name="T32" fmla="*/ 602 w 909"/>
                <a:gd name="T33" fmla="*/ 1010 h 1010"/>
                <a:gd name="T34" fmla="*/ 589 w 909"/>
                <a:gd name="T35" fmla="*/ 1005 h 1010"/>
                <a:gd name="T36" fmla="*/ 579 w 909"/>
                <a:gd name="T37" fmla="*/ 996 h 1010"/>
                <a:gd name="T38" fmla="*/ 387 w 909"/>
                <a:gd name="T39" fmla="*/ 750 h 1010"/>
                <a:gd name="T40" fmla="*/ 376 w 909"/>
                <a:gd name="T41" fmla="*/ 740 h 1010"/>
                <a:gd name="T42" fmla="*/ 362 w 909"/>
                <a:gd name="T43" fmla="*/ 735 h 1010"/>
                <a:gd name="T44" fmla="*/ 347 w 909"/>
                <a:gd name="T45" fmla="*/ 736 h 1010"/>
                <a:gd name="T46" fmla="*/ 48 w 909"/>
                <a:gd name="T47" fmla="*/ 823 h 1010"/>
                <a:gd name="T48" fmla="*/ 30 w 909"/>
                <a:gd name="T49" fmla="*/ 825 h 1010"/>
                <a:gd name="T50" fmla="*/ 17 w 909"/>
                <a:gd name="T51" fmla="*/ 820 h 1010"/>
                <a:gd name="T52" fmla="*/ 6 w 909"/>
                <a:gd name="T53" fmla="*/ 809 h 1010"/>
                <a:gd name="T54" fmla="*/ 0 w 909"/>
                <a:gd name="T55" fmla="*/ 794 h 1010"/>
                <a:gd name="T56" fmla="*/ 1 w 909"/>
                <a:gd name="T57" fmla="*/ 777 h 1010"/>
                <a:gd name="T58" fmla="*/ 253 w 909"/>
                <a:gd name="T59" fmla="*/ 0 h 10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09" h="1010">
                  <a:moveTo>
                    <a:pt x="253" y="0"/>
                  </a:moveTo>
                  <a:lnTo>
                    <a:pt x="285" y="26"/>
                  </a:lnTo>
                  <a:lnTo>
                    <a:pt x="319" y="48"/>
                  </a:lnTo>
                  <a:lnTo>
                    <a:pt x="357" y="64"/>
                  </a:lnTo>
                  <a:lnTo>
                    <a:pt x="398" y="74"/>
                  </a:lnTo>
                  <a:lnTo>
                    <a:pt x="439" y="77"/>
                  </a:lnTo>
                  <a:lnTo>
                    <a:pt x="477" y="75"/>
                  </a:lnTo>
                  <a:lnTo>
                    <a:pt x="514" y="66"/>
                  </a:lnTo>
                  <a:lnTo>
                    <a:pt x="728" y="2"/>
                  </a:lnTo>
                  <a:lnTo>
                    <a:pt x="891" y="152"/>
                  </a:lnTo>
                  <a:lnTo>
                    <a:pt x="900" y="159"/>
                  </a:lnTo>
                  <a:lnTo>
                    <a:pt x="909" y="167"/>
                  </a:lnTo>
                  <a:lnTo>
                    <a:pt x="644" y="984"/>
                  </a:lnTo>
                  <a:lnTo>
                    <a:pt x="637" y="998"/>
                  </a:lnTo>
                  <a:lnTo>
                    <a:pt x="627" y="1006"/>
                  </a:lnTo>
                  <a:lnTo>
                    <a:pt x="615" y="1010"/>
                  </a:lnTo>
                  <a:lnTo>
                    <a:pt x="602" y="1010"/>
                  </a:lnTo>
                  <a:lnTo>
                    <a:pt x="589" y="1005"/>
                  </a:lnTo>
                  <a:lnTo>
                    <a:pt x="579" y="996"/>
                  </a:lnTo>
                  <a:lnTo>
                    <a:pt x="387" y="750"/>
                  </a:lnTo>
                  <a:lnTo>
                    <a:pt x="376" y="740"/>
                  </a:lnTo>
                  <a:lnTo>
                    <a:pt x="362" y="735"/>
                  </a:lnTo>
                  <a:lnTo>
                    <a:pt x="347" y="736"/>
                  </a:lnTo>
                  <a:lnTo>
                    <a:pt x="48" y="823"/>
                  </a:lnTo>
                  <a:lnTo>
                    <a:pt x="30" y="825"/>
                  </a:lnTo>
                  <a:lnTo>
                    <a:pt x="17" y="820"/>
                  </a:lnTo>
                  <a:lnTo>
                    <a:pt x="6" y="809"/>
                  </a:lnTo>
                  <a:lnTo>
                    <a:pt x="0" y="794"/>
                  </a:lnTo>
                  <a:lnTo>
                    <a:pt x="1" y="777"/>
                  </a:lnTo>
                  <a:lnTo>
                    <a:pt x="253" y="0"/>
                  </a:lnTo>
                  <a:close/>
                </a:path>
              </a:pathLst>
            </a:custGeom>
            <a:grpFill/>
            <a:ln w="0">
              <a:noFill/>
              <a:prstDash val="solid"/>
              <a:round/>
            </a:ln>
          </p:spPr>
          <p:txBody>
            <a:bodyPr vert="horz" wrap="square" lIns="91440" tIns="45720" rIns="91440" bIns="45720" numCol="1" anchor="t" anchorCtr="0" compatLnSpc="1"/>
            <a:p>
              <a:endParaRPr lang="en-US"/>
            </a:p>
          </p:txBody>
        </p:sp>
        <p:sp>
          <p:nvSpPr>
            <p:cNvPr id="865" name="Freeform 1008"/>
            <p:cNvSpPr/>
            <p:nvPr/>
          </p:nvSpPr>
          <p:spPr bwMode="auto">
            <a:xfrm>
              <a:off x="5293" y="2730"/>
              <a:ext cx="402" cy="385"/>
            </a:xfrm>
            <a:custGeom>
              <a:avLst/>
              <a:gdLst>
                <a:gd name="T0" fmla="*/ 595 w 1206"/>
                <a:gd name="T1" fmla="*/ 0 h 1153"/>
                <a:gd name="T2" fmla="*/ 613 w 1206"/>
                <a:gd name="T3" fmla="*/ 0 h 1153"/>
                <a:gd name="T4" fmla="*/ 630 w 1206"/>
                <a:gd name="T5" fmla="*/ 4 h 1153"/>
                <a:gd name="T6" fmla="*/ 646 w 1206"/>
                <a:gd name="T7" fmla="*/ 12 h 1153"/>
                <a:gd name="T8" fmla="*/ 660 w 1206"/>
                <a:gd name="T9" fmla="*/ 26 h 1153"/>
                <a:gd name="T10" fmla="*/ 669 w 1206"/>
                <a:gd name="T11" fmla="*/ 44 h 1153"/>
                <a:gd name="T12" fmla="*/ 798 w 1206"/>
                <a:gd name="T13" fmla="*/ 361 h 1153"/>
                <a:gd name="T14" fmla="*/ 1140 w 1206"/>
                <a:gd name="T15" fmla="*/ 385 h 1153"/>
                <a:gd name="T16" fmla="*/ 1161 w 1206"/>
                <a:gd name="T17" fmla="*/ 389 h 1153"/>
                <a:gd name="T18" fmla="*/ 1177 w 1206"/>
                <a:gd name="T19" fmla="*/ 397 h 1153"/>
                <a:gd name="T20" fmla="*/ 1190 w 1206"/>
                <a:gd name="T21" fmla="*/ 411 h 1153"/>
                <a:gd name="T22" fmla="*/ 1200 w 1206"/>
                <a:gd name="T23" fmla="*/ 426 h 1153"/>
                <a:gd name="T24" fmla="*/ 1205 w 1206"/>
                <a:gd name="T25" fmla="*/ 443 h 1153"/>
                <a:gd name="T26" fmla="*/ 1206 w 1206"/>
                <a:gd name="T27" fmla="*/ 461 h 1153"/>
                <a:gd name="T28" fmla="*/ 1202 w 1206"/>
                <a:gd name="T29" fmla="*/ 478 h 1153"/>
                <a:gd name="T30" fmla="*/ 1194 w 1206"/>
                <a:gd name="T31" fmla="*/ 496 h 1153"/>
                <a:gd name="T32" fmla="*/ 1180 w 1206"/>
                <a:gd name="T33" fmla="*/ 510 h 1153"/>
                <a:gd name="T34" fmla="*/ 919 w 1206"/>
                <a:gd name="T35" fmla="*/ 731 h 1153"/>
                <a:gd name="T36" fmla="*/ 1001 w 1206"/>
                <a:gd name="T37" fmla="*/ 1064 h 1153"/>
                <a:gd name="T38" fmla="*/ 1003 w 1206"/>
                <a:gd name="T39" fmla="*/ 1087 h 1153"/>
                <a:gd name="T40" fmla="*/ 999 w 1206"/>
                <a:gd name="T41" fmla="*/ 1108 h 1153"/>
                <a:gd name="T42" fmla="*/ 989 w 1206"/>
                <a:gd name="T43" fmla="*/ 1125 h 1153"/>
                <a:gd name="T44" fmla="*/ 974 w 1206"/>
                <a:gd name="T45" fmla="*/ 1140 h 1153"/>
                <a:gd name="T46" fmla="*/ 956 w 1206"/>
                <a:gd name="T47" fmla="*/ 1149 h 1153"/>
                <a:gd name="T48" fmla="*/ 936 w 1206"/>
                <a:gd name="T49" fmla="*/ 1153 h 1153"/>
                <a:gd name="T50" fmla="*/ 915 w 1206"/>
                <a:gd name="T51" fmla="*/ 1151 h 1153"/>
                <a:gd name="T52" fmla="*/ 894 w 1206"/>
                <a:gd name="T53" fmla="*/ 1142 h 1153"/>
                <a:gd name="T54" fmla="*/ 603 w 1206"/>
                <a:gd name="T55" fmla="*/ 962 h 1153"/>
                <a:gd name="T56" fmla="*/ 313 w 1206"/>
                <a:gd name="T57" fmla="*/ 1142 h 1153"/>
                <a:gd name="T58" fmla="*/ 292 w 1206"/>
                <a:gd name="T59" fmla="*/ 1151 h 1153"/>
                <a:gd name="T60" fmla="*/ 270 w 1206"/>
                <a:gd name="T61" fmla="*/ 1153 h 1153"/>
                <a:gd name="T62" fmla="*/ 251 w 1206"/>
                <a:gd name="T63" fmla="*/ 1149 h 1153"/>
                <a:gd name="T64" fmla="*/ 234 w 1206"/>
                <a:gd name="T65" fmla="*/ 1140 h 1153"/>
                <a:gd name="T66" fmla="*/ 219 w 1206"/>
                <a:gd name="T67" fmla="*/ 1125 h 1153"/>
                <a:gd name="T68" fmla="*/ 208 w 1206"/>
                <a:gd name="T69" fmla="*/ 1108 h 1153"/>
                <a:gd name="T70" fmla="*/ 204 w 1206"/>
                <a:gd name="T71" fmla="*/ 1087 h 1153"/>
                <a:gd name="T72" fmla="*/ 205 w 1206"/>
                <a:gd name="T73" fmla="*/ 1064 h 1153"/>
                <a:gd name="T74" fmla="*/ 288 w 1206"/>
                <a:gd name="T75" fmla="*/ 731 h 1153"/>
                <a:gd name="T76" fmla="*/ 26 w 1206"/>
                <a:gd name="T77" fmla="*/ 510 h 1153"/>
                <a:gd name="T78" fmla="*/ 12 w 1206"/>
                <a:gd name="T79" fmla="*/ 496 h 1153"/>
                <a:gd name="T80" fmla="*/ 4 w 1206"/>
                <a:gd name="T81" fmla="*/ 478 h 1153"/>
                <a:gd name="T82" fmla="*/ 0 w 1206"/>
                <a:gd name="T83" fmla="*/ 461 h 1153"/>
                <a:gd name="T84" fmla="*/ 1 w 1206"/>
                <a:gd name="T85" fmla="*/ 443 h 1153"/>
                <a:gd name="T86" fmla="*/ 8 w 1206"/>
                <a:gd name="T87" fmla="*/ 426 h 1153"/>
                <a:gd name="T88" fmla="*/ 17 w 1206"/>
                <a:gd name="T89" fmla="*/ 411 h 1153"/>
                <a:gd name="T90" fmla="*/ 30 w 1206"/>
                <a:gd name="T91" fmla="*/ 397 h 1153"/>
                <a:gd name="T92" fmla="*/ 47 w 1206"/>
                <a:gd name="T93" fmla="*/ 389 h 1153"/>
                <a:gd name="T94" fmla="*/ 67 w 1206"/>
                <a:gd name="T95" fmla="*/ 385 h 1153"/>
                <a:gd name="T96" fmla="*/ 409 w 1206"/>
                <a:gd name="T97" fmla="*/ 361 h 1153"/>
                <a:gd name="T98" fmla="*/ 537 w 1206"/>
                <a:gd name="T99" fmla="*/ 44 h 1153"/>
                <a:gd name="T100" fmla="*/ 548 w 1206"/>
                <a:gd name="T101" fmla="*/ 26 h 1153"/>
                <a:gd name="T102" fmla="*/ 561 w 1206"/>
                <a:gd name="T103" fmla="*/ 12 h 1153"/>
                <a:gd name="T104" fmla="*/ 577 w 1206"/>
                <a:gd name="T105" fmla="*/ 4 h 1153"/>
                <a:gd name="T106" fmla="*/ 595 w 1206"/>
                <a:gd name="T107" fmla="*/ 0 h 1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06" h="1153">
                  <a:moveTo>
                    <a:pt x="595" y="0"/>
                  </a:moveTo>
                  <a:lnTo>
                    <a:pt x="613" y="0"/>
                  </a:lnTo>
                  <a:lnTo>
                    <a:pt x="630" y="4"/>
                  </a:lnTo>
                  <a:lnTo>
                    <a:pt x="646" y="12"/>
                  </a:lnTo>
                  <a:lnTo>
                    <a:pt x="660" y="26"/>
                  </a:lnTo>
                  <a:lnTo>
                    <a:pt x="669" y="44"/>
                  </a:lnTo>
                  <a:lnTo>
                    <a:pt x="798" y="361"/>
                  </a:lnTo>
                  <a:lnTo>
                    <a:pt x="1140" y="385"/>
                  </a:lnTo>
                  <a:lnTo>
                    <a:pt x="1161" y="389"/>
                  </a:lnTo>
                  <a:lnTo>
                    <a:pt x="1177" y="397"/>
                  </a:lnTo>
                  <a:lnTo>
                    <a:pt x="1190" y="411"/>
                  </a:lnTo>
                  <a:lnTo>
                    <a:pt x="1200" y="426"/>
                  </a:lnTo>
                  <a:lnTo>
                    <a:pt x="1205" y="443"/>
                  </a:lnTo>
                  <a:lnTo>
                    <a:pt x="1206" y="461"/>
                  </a:lnTo>
                  <a:lnTo>
                    <a:pt x="1202" y="478"/>
                  </a:lnTo>
                  <a:lnTo>
                    <a:pt x="1194" y="496"/>
                  </a:lnTo>
                  <a:lnTo>
                    <a:pt x="1180" y="510"/>
                  </a:lnTo>
                  <a:lnTo>
                    <a:pt x="919" y="731"/>
                  </a:lnTo>
                  <a:lnTo>
                    <a:pt x="1001" y="1064"/>
                  </a:lnTo>
                  <a:lnTo>
                    <a:pt x="1003" y="1087"/>
                  </a:lnTo>
                  <a:lnTo>
                    <a:pt x="999" y="1108"/>
                  </a:lnTo>
                  <a:lnTo>
                    <a:pt x="989" y="1125"/>
                  </a:lnTo>
                  <a:lnTo>
                    <a:pt x="974" y="1140"/>
                  </a:lnTo>
                  <a:lnTo>
                    <a:pt x="956" y="1149"/>
                  </a:lnTo>
                  <a:lnTo>
                    <a:pt x="936" y="1153"/>
                  </a:lnTo>
                  <a:lnTo>
                    <a:pt x="915" y="1151"/>
                  </a:lnTo>
                  <a:lnTo>
                    <a:pt x="894" y="1142"/>
                  </a:lnTo>
                  <a:lnTo>
                    <a:pt x="603" y="962"/>
                  </a:lnTo>
                  <a:lnTo>
                    <a:pt x="313" y="1142"/>
                  </a:lnTo>
                  <a:lnTo>
                    <a:pt x="292" y="1151"/>
                  </a:lnTo>
                  <a:lnTo>
                    <a:pt x="270" y="1153"/>
                  </a:lnTo>
                  <a:lnTo>
                    <a:pt x="251" y="1149"/>
                  </a:lnTo>
                  <a:lnTo>
                    <a:pt x="234" y="1140"/>
                  </a:lnTo>
                  <a:lnTo>
                    <a:pt x="219" y="1125"/>
                  </a:lnTo>
                  <a:lnTo>
                    <a:pt x="208" y="1108"/>
                  </a:lnTo>
                  <a:lnTo>
                    <a:pt x="204" y="1087"/>
                  </a:lnTo>
                  <a:lnTo>
                    <a:pt x="205" y="1064"/>
                  </a:lnTo>
                  <a:lnTo>
                    <a:pt x="288" y="731"/>
                  </a:lnTo>
                  <a:lnTo>
                    <a:pt x="26" y="510"/>
                  </a:lnTo>
                  <a:lnTo>
                    <a:pt x="12" y="496"/>
                  </a:lnTo>
                  <a:lnTo>
                    <a:pt x="4" y="478"/>
                  </a:lnTo>
                  <a:lnTo>
                    <a:pt x="0" y="461"/>
                  </a:lnTo>
                  <a:lnTo>
                    <a:pt x="1" y="443"/>
                  </a:lnTo>
                  <a:lnTo>
                    <a:pt x="8" y="426"/>
                  </a:lnTo>
                  <a:lnTo>
                    <a:pt x="17" y="411"/>
                  </a:lnTo>
                  <a:lnTo>
                    <a:pt x="30" y="397"/>
                  </a:lnTo>
                  <a:lnTo>
                    <a:pt x="47" y="389"/>
                  </a:lnTo>
                  <a:lnTo>
                    <a:pt x="67" y="385"/>
                  </a:lnTo>
                  <a:lnTo>
                    <a:pt x="409" y="361"/>
                  </a:lnTo>
                  <a:lnTo>
                    <a:pt x="537" y="44"/>
                  </a:lnTo>
                  <a:lnTo>
                    <a:pt x="548" y="26"/>
                  </a:lnTo>
                  <a:lnTo>
                    <a:pt x="561" y="12"/>
                  </a:lnTo>
                  <a:lnTo>
                    <a:pt x="577" y="4"/>
                  </a:lnTo>
                  <a:lnTo>
                    <a:pt x="595" y="0"/>
                  </a:lnTo>
                  <a:close/>
                </a:path>
              </a:pathLst>
            </a:custGeom>
            <a:grpFill/>
            <a:ln w="0">
              <a:noFill/>
              <a:prstDash val="solid"/>
              <a:round/>
            </a:ln>
          </p:spPr>
          <p:txBody>
            <a:bodyPr vert="horz" wrap="square" lIns="91440" tIns="45720" rIns="91440" bIns="45720" numCol="1" anchor="t" anchorCtr="0" compatLnSpc="1"/>
            <a:p>
              <a:endParaRPr lang="en-US"/>
            </a:p>
          </p:txBody>
        </p:sp>
      </p:grpSp>
      <p:pic>
        <p:nvPicPr>
          <p:cNvPr id="4" name="图片 3" descr="67642f81c4b9dd15051af51f0b1cd48"/>
          <p:cNvPicPr>
            <a:picLocks noChangeAspect="1"/>
          </p:cNvPicPr>
          <p:nvPr/>
        </p:nvPicPr>
        <p:blipFill>
          <a:blip r:embed="rId2"/>
          <a:stretch>
            <a:fillRect/>
          </a:stretch>
        </p:blipFill>
        <p:spPr>
          <a:xfrm>
            <a:off x="9695180" y="122555"/>
            <a:ext cx="2313305" cy="672465"/>
          </a:xfrm>
          <a:prstGeom prst="rect">
            <a:avLst/>
          </a:prstGeom>
        </p:spPr>
      </p:pic>
      <p:sp>
        <p:nvSpPr>
          <p:cNvPr id="5" name="文本框 4"/>
          <p:cNvSpPr txBox="1"/>
          <p:nvPr/>
        </p:nvSpPr>
        <p:spPr>
          <a:xfrm>
            <a:off x="832485" y="1268095"/>
            <a:ext cx="10380980" cy="1198880"/>
          </a:xfrm>
          <a:prstGeom prst="rect">
            <a:avLst/>
          </a:prstGeom>
          <a:noFill/>
        </p:spPr>
        <p:txBody>
          <a:bodyPr wrap="square" rtlCol="0">
            <a:spAutoFit/>
          </a:bodyPr>
          <a:p>
            <a:r>
              <a:rPr lang="zh-CN" altLang="en-US" sz="2400">
                <a:latin typeface="微软雅黑" panose="020B0503020204020204" charset="-122"/>
                <a:ea typeface="微软雅黑" panose="020B0503020204020204" charset="-122"/>
                <a:cs typeface="微软雅黑" panose="020B0503020204020204" charset="-122"/>
              </a:rPr>
              <a:t>前端代码最主要的部分就是与后端交互并且将后端传入的数据写入网页中</a:t>
            </a:r>
            <a:endParaRPr lang="zh-CN" altLang="en-US" sz="2400">
              <a:latin typeface="微软雅黑" panose="020B0503020204020204" charset="-122"/>
              <a:ea typeface="微软雅黑" panose="020B0503020204020204" charset="-122"/>
              <a:cs typeface="微软雅黑" panose="020B0503020204020204" charset="-122"/>
            </a:endParaRPr>
          </a:p>
          <a:p>
            <a:r>
              <a:rPr lang="zh-CN" altLang="en-US" sz="2400">
                <a:latin typeface="微软雅黑" panose="020B0503020204020204" charset="-122"/>
                <a:ea typeface="微软雅黑" panose="020B0503020204020204" charset="-122"/>
                <a:cs typeface="微软雅黑" panose="020B0503020204020204" charset="-122"/>
              </a:rPr>
              <a:t>本项目使用的是axios，它能够实现异步请求管理以及</a:t>
            </a:r>
            <a:r>
              <a:rPr lang="zh-CN" altLang="en-US" sz="2400">
                <a:latin typeface="微软雅黑" panose="020B0503020204020204" charset="-122"/>
                <a:ea typeface="微软雅黑" panose="020B0503020204020204" charset="-122"/>
                <a:cs typeface="微软雅黑" panose="020B0503020204020204" charset="-122"/>
              </a:rPr>
              <a:t>支持并发请求</a:t>
            </a:r>
            <a:endParaRPr lang="zh-CN" altLang="en-US" sz="2400">
              <a:latin typeface="微软雅黑" panose="020B0503020204020204" charset="-122"/>
              <a:ea typeface="微软雅黑" panose="020B0503020204020204" charset="-122"/>
              <a:cs typeface="微软雅黑" panose="020B0503020204020204" charset="-122"/>
            </a:endParaRPr>
          </a:p>
          <a:p>
            <a:r>
              <a:rPr lang="zh-CN" altLang="en-US" sz="2400">
                <a:latin typeface="微软雅黑" panose="020B0503020204020204" charset="-122"/>
                <a:ea typeface="微软雅黑" panose="020B0503020204020204" charset="-122"/>
                <a:cs typeface="微软雅黑" panose="020B0503020204020204" charset="-122"/>
              </a:rPr>
              <a:t>以其中</a:t>
            </a:r>
            <a:r>
              <a:rPr lang="zh-CN" altLang="en-US" sz="2400">
                <a:latin typeface="微软雅黑" panose="020B0503020204020204" charset="-122"/>
                <a:ea typeface="微软雅黑" panose="020B0503020204020204" charset="-122"/>
                <a:cs typeface="微软雅黑" panose="020B0503020204020204" charset="-122"/>
              </a:rPr>
              <a:t>一个函数为例：</a:t>
            </a:r>
            <a:endParaRPr lang="zh-CN" altLang="en-US" sz="2400">
              <a:latin typeface="微软雅黑" panose="020B0503020204020204" charset="-122"/>
              <a:ea typeface="微软雅黑" panose="020B0503020204020204" charset="-122"/>
              <a:cs typeface="微软雅黑" panose="020B0503020204020204" charset="-122"/>
            </a:endParaRPr>
          </a:p>
        </p:txBody>
      </p:sp>
      <p:pic>
        <p:nvPicPr>
          <p:cNvPr id="6" name="图片 5"/>
          <p:cNvPicPr>
            <a:picLocks noChangeAspect="1"/>
          </p:cNvPicPr>
          <p:nvPr>
            <p:custDataLst>
              <p:tags r:id="rId3"/>
            </p:custDataLst>
          </p:nvPr>
        </p:nvPicPr>
        <p:blipFill>
          <a:blip r:embed="rId4"/>
          <a:stretch>
            <a:fillRect/>
          </a:stretch>
        </p:blipFill>
        <p:spPr>
          <a:xfrm>
            <a:off x="832485" y="2557145"/>
            <a:ext cx="4207510" cy="3719195"/>
          </a:xfrm>
          <a:prstGeom prst="rect">
            <a:avLst/>
          </a:prstGeom>
        </p:spPr>
      </p:pic>
      <p:sp>
        <p:nvSpPr>
          <p:cNvPr id="7" name="文本框 6"/>
          <p:cNvSpPr txBox="1"/>
          <p:nvPr/>
        </p:nvSpPr>
        <p:spPr>
          <a:xfrm>
            <a:off x="5760720" y="2557145"/>
            <a:ext cx="5720080" cy="3046095"/>
          </a:xfrm>
          <a:prstGeom prst="rect">
            <a:avLst/>
          </a:prstGeom>
          <a:noFill/>
        </p:spPr>
        <p:txBody>
          <a:bodyPr wrap="square" rtlCol="0">
            <a:spAutoFit/>
          </a:bodyPr>
          <a:p>
            <a:r>
              <a:rPr lang="zh-CN" altLang="en-US" sz="2400">
                <a:latin typeface="微软雅黑" panose="020B0503020204020204" charset="-122"/>
                <a:ea typeface="微软雅黑" panose="020B0503020204020204" charset="-122"/>
                <a:cs typeface="微软雅黑" panose="020B0503020204020204" charset="-122"/>
              </a:rPr>
              <a:t>这个函数首先获取当前路由，并且将其作为参数通过 post 请求发送给后端提供 的api，后端的api接收到这个请求后就会回应给前端⼀个response，经过后端的处理，这个response会以⼀个json的形式供前端读取。将json中⼀些量赋值给前 端</a:t>
            </a:r>
            <a:r>
              <a:rPr lang="zh-CN" altLang="en-US" sz="2400">
                <a:latin typeface="微软雅黑" panose="020B0503020204020204" charset="-122"/>
                <a:ea typeface="微软雅黑" panose="020B0503020204020204" charset="-122"/>
                <a:cs typeface="微软雅黑" panose="020B0503020204020204" charset="-122"/>
              </a:rPr>
              <a:t>页面中定义的变量，就完成了前后端的数据交互。</a:t>
            </a:r>
            <a:endParaRPr lang="zh-CN" altLang="en-US" sz="2400">
              <a:latin typeface="微软雅黑" panose="020B0503020204020204" charset="-122"/>
              <a:ea typeface="微软雅黑" panose="020B0503020204020204" charset="-122"/>
              <a:cs typeface="微软雅黑" panose="020B0503020204020204" charset="-122"/>
            </a:endParaRPr>
          </a:p>
        </p:txBody>
      </p:sp>
    </p:spTree>
  </p:cSld>
  <p:clrMapOvr>
    <a:masterClrMapping/>
  </p:clrMapOvr>
  <p:transition spd="slow">
    <p:push dir="u"/>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grpSp>
        <p:nvGrpSpPr>
          <p:cNvPr id="27" name="组合 26"/>
          <p:cNvGrpSpPr/>
          <p:nvPr/>
        </p:nvGrpSpPr>
        <p:grpSpPr>
          <a:xfrm>
            <a:off x="374015" y="379095"/>
            <a:ext cx="11427460" cy="6099810"/>
            <a:chOff x="589" y="597"/>
            <a:chExt cx="17996" cy="9606"/>
          </a:xfrm>
        </p:grpSpPr>
        <p:sp>
          <p:nvSpPr>
            <p:cNvPr id="15" name="矩形 14"/>
            <p:cNvSpPr/>
            <p:nvPr/>
          </p:nvSpPr>
          <p:spPr>
            <a:xfrm>
              <a:off x="614" y="597"/>
              <a:ext cx="17971" cy="9606"/>
            </a:xfrm>
            <a:prstGeom prst="rect">
              <a:avLst/>
            </a:prstGeom>
            <a:solidFill>
              <a:schemeClr val="bg1">
                <a:alpha val="6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lumMod val="85000"/>
                    <a:lumOff val="15000"/>
                  </a:schemeClr>
                </a:solidFill>
                <a:latin typeface="+mj-lt"/>
                <a:cs typeface="+mj-lt"/>
              </a:endParaRPr>
            </a:p>
          </p:txBody>
        </p:sp>
        <p:sp>
          <p:nvSpPr>
            <p:cNvPr id="23" name="文本框 23"/>
            <p:cNvSpPr txBox="1"/>
            <p:nvPr/>
          </p:nvSpPr>
          <p:spPr>
            <a:xfrm>
              <a:off x="1311" y="1129"/>
              <a:ext cx="2208" cy="725"/>
            </a:xfrm>
            <a:prstGeom prst="rect">
              <a:avLst/>
            </a:prstGeom>
            <a:noFill/>
          </p:spPr>
          <p:txBody>
            <a:bodyPr wrap="none" rtlCol="0">
              <a:spAutoFit/>
            </a:bodyPr>
            <a:p>
              <a:r>
                <a:rPr lang="zh-CN" altLang="en-US" sz="2400" b="1" dirty="0">
                  <a:solidFill>
                    <a:schemeClr val="tx1">
                      <a:lumMod val="85000"/>
                      <a:lumOff val="15000"/>
                    </a:schemeClr>
                  </a:solidFill>
                  <a:latin typeface="微软雅黑" panose="020B0503020204020204" charset="-122"/>
                  <a:ea typeface="微软雅黑" panose="020B0503020204020204" charset="-122"/>
                </a:rPr>
                <a:t>后台实现</a:t>
              </a:r>
              <a:endParaRPr lang="zh-CN" altLang="en-US" sz="2400" b="1" dirty="0">
                <a:solidFill>
                  <a:schemeClr val="tx1">
                    <a:lumMod val="85000"/>
                    <a:lumOff val="15000"/>
                  </a:schemeClr>
                </a:solidFill>
                <a:latin typeface="微软雅黑" panose="020B0503020204020204" charset="-122"/>
                <a:ea typeface="微软雅黑" panose="020B0503020204020204" charset="-122"/>
              </a:endParaRPr>
            </a:p>
          </p:txBody>
        </p:sp>
        <p:sp>
          <p:nvSpPr>
            <p:cNvPr id="58" name="矩形 57"/>
            <p:cNvSpPr/>
            <p:nvPr/>
          </p:nvSpPr>
          <p:spPr>
            <a:xfrm>
              <a:off x="589" y="971"/>
              <a:ext cx="341" cy="987"/>
            </a:xfrm>
            <a:prstGeom prst="rect">
              <a:avLst/>
            </a:prstGeom>
            <a:solidFill>
              <a:srgbClr val="014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lumMod val="85000"/>
                    <a:lumOff val="15000"/>
                  </a:schemeClr>
                </a:solidFill>
                <a:latin typeface="+mj-lt"/>
                <a:cs typeface="+mj-lt"/>
              </a:endParaRPr>
            </a:p>
          </p:txBody>
        </p:sp>
      </p:grpSp>
      <p:grpSp>
        <p:nvGrpSpPr>
          <p:cNvPr id="828" name="Group 937"/>
          <p:cNvGrpSpPr>
            <a:grpSpLocks noChangeAspect="1"/>
          </p:cNvGrpSpPr>
          <p:nvPr/>
        </p:nvGrpSpPr>
        <p:grpSpPr bwMode="auto">
          <a:xfrm>
            <a:off x="5864420" y="2583188"/>
            <a:ext cx="293629" cy="292608"/>
            <a:chOff x="6094" y="274"/>
            <a:chExt cx="575" cy="573"/>
          </a:xfrm>
          <a:solidFill>
            <a:schemeClr val="bg1"/>
          </a:solidFill>
        </p:grpSpPr>
        <p:sp>
          <p:nvSpPr>
            <p:cNvPr id="829" name="Freeform 939"/>
            <p:cNvSpPr/>
            <p:nvPr/>
          </p:nvSpPr>
          <p:spPr bwMode="auto">
            <a:xfrm>
              <a:off x="6313" y="274"/>
              <a:ext cx="137" cy="137"/>
            </a:xfrm>
            <a:custGeom>
              <a:avLst/>
              <a:gdLst>
                <a:gd name="T0" fmla="*/ 411 w 821"/>
                <a:gd name="T1" fmla="*/ 0 h 821"/>
                <a:gd name="T2" fmla="*/ 462 w 821"/>
                <a:gd name="T3" fmla="*/ 3 h 821"/>
                <a:gd name="T4" fmla="*/ 512 w 821"/>
                <a:gd name="T5" fmla="*/ 13 h 821"/>
                <a:gd name="T6" fmla="*/ 560 w 821"/>
                <a:gd name="T7" fmla="*/ 29 h 821"/>
                <a:gd name="T8" fmla="*/ 604 w 821"/>
                <a:gd name="T9" fmla="*/ 49 h 821"/>
                <a:gd name="T10" fmla="*/ 645 w 821"/>
                <a:gd name="T11" fmla="*/ 74 h 821"/>
                <a:gd name="T12" fmla="*/ 683 w 821"/>
                <a:gd name="T13" fmla="*/ 104 h 821"/>
                <a:gd name="T14" fmla="*/ 718 w 821"/>
                <a:gd name="T15" fmla="*/ 139 h 821"/>
                <a:gd name="T16" fmla="*/ 748 w 821"/>
                <a:gd name="T17" fmla="*/ 176 h 821"/>
                <a:gd name="T18" fmla="*/ 773 w 821"/>
                <a:gd name="T19" fmla="*/ 218 h 821"/>
                <a:gd name="T20" fmla="*/ 794 w 821"/>
                <a:gd name="T21" fmla="*/ 263 h 821"/>
                <a:gd name="T22" fmla="*/ 809 w 821"/>
                <a:gd name="T23" fmla="*/ 310 h 821"/>
                <a:gd name="T24" fmla="*/ 818 w 821"/>
                <a:gd name="T25" fmla="*/ 360 h 821"/>
                <a:gd name="T26" fmla="*/ 821 w 821"/>
                <a:gd name="T27" fmla="*/ 411 h 821"/>
                <a:gd name="T28" fmla="*/ 818 w 821"/>
                <a:gd name="T29" fmla="*/ 462 h 821"/>
                <a:gd name="T30" fmla="*/ 809 w 821"/>
                <a:gd name="T31" fmla="*/ 512 h 821"/>
                <a:gd name="T32" fmla="*/ 794 w 821"/>
                <a:gd name="T33" fmla="*/ 560 h 821"/>
                <a:gd name="T34" fmla="*/ 773 w 821"/>
                <a:gd name="T35" fmla="*/ 604 h 821"/>
                <a:gd name="T36" fmla="*/ 748 w 821"/>
                <a:gd name="T37" fmla="*/ 645 h 821"/>
                <a:gd name="T38" fmla="*/ 718 w 821"/>
                <a:gd name="T39" fmla="*/ 683 h 821"/>
                <a:gd name="T40" fmla="*/ 683 w 821"/>
                <a:gd name="T41" fmla="*/ 718 h 821"/>
                <a:gd name="T42" fmla="*/ 645 w 821"/>
                <a:gd name="T43" fmla="*/ 748 h 821"/>
                <a:gd name="T44" fmla="*/ 604 w 821"/>
                <a:gd name="T45" fmla="*/ 773 h 821"/>
                <a:gd name="T46" fmla="*/ 560 w 821"/>
                <a:gd name="T47" fmla="*/ 794 h 821"/>
                <a:gd name="T48" fmla="*/ 512 w 821"/>
                <a:gd name="T49" fmla="*/ 809 h 821"/>
                <a:gd name="T50" fmla="*/ 462 w 821"/>
                <a:gd name="T51" fmla="*/ 818 h 821"/>
                <a:gd name="T52" fmla="*/ 411 w 821"/>
                <a:gd name="T53" fmla="*/ 821 h 821"/>
                <a:gd name="T54" fmla="*/ 360 w 821"/>
                <a:gd name="T55" fmla="*/ 818 h 821"/>
                <a:gd name="T56" fmla="*/ 310 w 821"/>
                <a:gd name="T57" fmla="*/ 809 h 821"/>
                <a:gd name="T58" fmla="*/ 263 w 821"/>
                <a:gd name="T59" fmla="*/ 794 h 821"/>
                <a:gd name="T60" fmla="*/ 218 w 821"/>
                <a:gd name="T61" fmla="*/ 773 h 821"/>
                <a:gd name="T62" fmla="*/ 176 w 821"/>
                <a:gd name="T63" fmla="*/ 748 h 821"/>
                <a:gd name="T64" fmla="*/ 139 w 821"/>
                <a:gd name="T65" fmla="*/ 718 h 821"/>
                <a:gd name="T66" fmla="*/ 104 w 821"/>
                <a:gd name="T67" fmla="*/ 683 h 821"/>
                <a:gd name="T68" fmla="*/ 74 w 821"/>
                <a:gd name="T69" fmla="*/ 645 h 821"/>
                <a:gd name="T70" fmla="*/ 49 w 821"/>
                <a:gd name="T71" fmla="*/ 604 h 821"/>
                <a:gd name="T72" fmla="*/ 29 w 821"/>
                <a:gd name="T73" fmla="*/ 560 h 821"/>
                <a:gd name="T74" fmla="*/ 13 w 821"/>
                <a:gd name="T75" fmla="*/ 512 h 821"/>
                <a:gd name="T76" fmla="*/ 3 w 821"/>
                <a:gd name="T77" fmla="*/ 462 h 821"/>
                <a:gd name="T78" fmla="*/ 0 w 821"/>
                <a:gd name="T79" fmla="*/ 411 h 821"/>
                <a:gd name="T80" fmla="*/ 3 w 821"/>
                <a:gd name="T81" fmla="*/ 360 h 821"/>
                <a:gd name="T82" fmla="*/ 13 w 821"/>
                <a:gd name="T83" fmla="*/ 310 h 821"/>
                <a:gd name="T84" fmla="*/ 29 w 821"/>
                <a:gd name="T85" fmla="*/ 263 h 821"/>
                <a:gd name="T86" fmla="*/ 49 w 821"/>
                <a:gd name="T87" fmla="*/ 218 h 821"/>
                <a:gd name="T88" fmla="*/ 74 w 821"/>
                <a:gd name="T89" fmla="*/ 176 h 821"/>
                <a:gd name="T90" fmla="*/ 104 w 821"/>
                <a:gd name="T91" fmla="*/ 139 h 821"/>
                <a:gd name="T92" fmla="*/ 139 w 821"/>
                <a:gd name="T93" fmla="*/ 104 h 821"/>
                <a:gd name="T94" fmla="*/ 176 w 821"/>
                <a:gd name="T95" fmla="*/ 74 h 821"/>
                <a:gd name="T96" fmla="*/ 218 w 821"/>
                <a:gd name="T97" fmla="*/ 49 h 821"/>
                <a:gd name="T98" fmla="*/ 263 w 821"/>
                <a:gd name="T99" fmla="*/ 29 h 821"/>
                <a:gd name="T100" fmla="*/ 310 w 821"/>
                <a:gd name="T101" fmla="*/ 13 h 821"/>
                <a:gd name="T102" fmla="*/ 360 w 821"/>
                <a:gd name="T103" fmla="*/ 3 h 821"/>
                <a:gd name="T104" fmla="*/ 411 w 821"/>
                <a:gd name="T105"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21" h="821">
                  <a:moveTo>
                    <a:pt x="411" y="0"/>
                  </a:moveTo>
                  <a:lnTo>
                    <a:pt x="462" y="3"/>
                  </a:lnTo>
                  <a:lnTo>
                    <a:pt x="512" y="13"/>
                  </a:lnTo>
                  <a:lnTo>
                    <a:pt x="560" y="29"/>
                  </a:lnTo>
                  <a:lnTo>
                    <a:pt x="604" y="49"/>
                  </a:lnTo>
                  <a:lnTo>
                    <a:pt x="645" y="74"/>
                  </a:lnTo>
                  <a:lnTo>
                    <a:pt x="683" y="104"/>
                  </a:lnTo>
                  <a:lnTo>
                    <a:pt x="718" y="139"/>
                  </a:lnTo>
                  <a:lnTo>
                    <a:pt x="748" y="176"/>
                  </a:lnTo>
                  <a:lnTo>
                    <a:pt x="773" y="218"/>
                  </a:lnTo>
                  <a:lnTo>
                    <a:pt x="794" y="263"/>
                  </a:lnTo>
                  <a:lnTo>
                    <a:pt x="809" y="310"/>
                  </a:lnTo>
                  <a:lnTo>
                    <a:pt x="818" y="360"/>
                  </a:lnTo>
                  <a:lnTo>
                    <a:pt x="821" y="411"/>
                  </a:lnTo>
                  <a:lnTo>
                    <a:pt x="818" y="462"/>
                  </a:lnTo>
                  <a:lnTo>
                    <a:pt x="809" y="512"/>
                  </a:lnTo>
                  <a:lnTo>
                    <a:pt x="794" y="560"/>
                  </a:lnTo>
                  <a:lnTo>
                    <a:pt x="773" y="604"/>
                  </a:lnTo>
                  <a:lnTo>
                    <a:pt x="748" y="645"/>
                  </a:lnTo>
                  <a:lnTo>
                    <a:pt x="718" y="683"/>
                  </a:lnTo>
                  <a:lnTo>
                    <a:pt x="683" y="718"/>
                  </a:lnTo>
                  <a:lnTo>
                    <a:pt x="645" y="748"/>
                  </a:lnTo>
                  <a:lnTo>
                    <a:pt x="604" y="773"/>
                  </a:lnTo>
                  <a:lnTo>
                    <a:pt x="560" y="794"/>
                  </a:lnTo>
                  <a:lnTo>
                    <a:pt x="512" y="809"/>
                  </a:lnTo>
                  <a:lnTo>
                    <a:pt x="462" y="818"/>
                  </a:lnTo>
                  <a:lnTo>
                    <a:pt x="411" y="821"/>
                  </a:lnTo>
                  <a:lnTo>
                    <a:pt x="360" y="818"/>
                  </a:lnTo>
                  <a:lnTo>
                    <a:pt x="310" y="809"/>
                  </a:lnTo>
                  <a:lnTo>
                    <a:pt x="263" y="794"/>
                  </a:lnTo>
                  <a:lnTo>
                    <a:pt x="218" y="773"/>
                  </a:lnTo>
                  <a:lnTo>
                    <a:pt x="176" y="748"/>
                  </a:lnTo>
                  <a:lnTo>
                    <a:pt x="139" y="718"/>
                  </a:lnTo>
                  <a:lnTo>
                    <a:pt x="104" y="683"/>
                  </a:lnTo>
                  <a:lnTo>
                    <a:pt x="74" y="645"/>
                  </a:lnTo>
                  <a:lnTo>
                    <a:pt x="49" y="604"/>
                  </a:lnTo>
                  <a:lnTo>
                    <a:pt x="29" y="560"/>
                  </a:lnTo>
                  <a:lnTo>
                    <a:pt x="13" y="512"/>
                  </a:lnTo>
                  <a:lnTo>
                    <a:pt x="3" y="462"/>
                  </a:lnTo>
                  <a:lnTo>
                    <a:pt x="0" y="411"/>
                  </a:lnTo>
                  <a:lnTo>
                    <a:pt x="3" y="360"/>
                  </a:lnTo>
                  <a:lnTo>
                    <a:pt x="13" y="310"/>
                  </a:lnTo>
                  <a:lnTo>
                    <a:pt x="29" y="263"/>
                  </a:lnTo>
                  <a:lnTo>
                    <a:pt x="49" y="218"/>
                  </a:lnTo>
                  <a:lnTo>
                    <a:pt x="74" y="176"/>
                  </a:lnTo>
                  <a:lnTo>
                    <a:pt x="104" y="139"/>
                  </a:lnTo>
                  <a:lnTo>
                    <a:pt x="139" y="104"/>
                  </a:lnTo>
                  <a:lnTo>
                    <a:pt x="176" y="74"/>
                  </a:lnTo>
                  <a:lnTo>
                    <a:pt x="218" y="49"/>
                  </a:lnTo>
                  <a:lnTo>
                    <a:pt x="263" y="29"/>
                  </a:lnTo>
                  <a:lnTo>
                    <a:pt x="310" y="13"/>
                  </a:lnTo>
                  <a:lnTo>
                    <a:pt x="360" y="3"/>
                  </a:lnTo>
                  <a:lnTo>
                    <a:pt x="411" y="0"/>
                  </a:lnTo>
                  <a:close/>
                </a:path>
              </a:pathLst>
            </a:custGeom>
            <a:grpFill/>
            <a:ln w="0">
              <a:noFill/>
              <a:prstDash val="solid"/>
              <a:round/>
            </a:ln>
          </p:spPr>
          <p:txBody>
            <a:bodyPr vert="horz" wrap="square" lIns="91440" tIns="45720" rIns="91440" bIns="45720" numCol="1" anchor="t" anchorCtr="0" compatLnSpc="1"/>
            <a:p>
              <a:endParaRPr lang="en-US"/>
            </a:p>
          </p:txBody>
        </p:sp>
        <p:sp>
          <p:nvSpPr>
            <p:cNvPr id="830" name="Freeform 940"/>
            <p:cNvSpPr/>
            <p:nvPr/>
          </p:nvSpPr>
          <p:spPr bwMode="auto">
            <a:xfrm>
              <a:off x="6365" y="431"/>
              <a:ext cx="33" cy="84"/>
            </a:xfrm>
            <a:custGeom>
              <a:avLst/>
              <a:gdLst>
                <a:gd name="T0" fmla="*/ 49 w 197"/>
                <a:gd name="T1" fmla="*/ 0 h 505"/>
                <a:gd name="T2" fmla="*/ 149 w 197"/>
                <a:gd name="T3" fmla="*/ 0 h 505"/>
                <a:gd name="T4" fmla="*/ 163 w 197"/>
                <a:gd name="T5" fmla="*/ 1 h 505"/>
                <a:gd name="T6" fmla="*/ 175 w 197"/>
                <a:gd name="T7" fmla="*/ 6 h 505"/>
                <a:gd name="T8" fmla="*/ 186 w 197"/>
                <a:gd name="T9" fmla="*/ 14 h 505"/>
                <a:gd name="T10" fmla="*/ 194 w 197"/>
                <a:gd name="T11" fmla="*/ 27 h 505"/>
                <a:gd name="T12" fmla="*/ 197 w 197"/>
                <a:gd name="T13" fmla="*/ 42 h 505"/>
                <a:gd name="T14" fmla="*/ 197 w 197"/>
                <a:gd name="T15" fmla="*/ 56 h 505"/>
                <a:gd name="T16" fmla="*/ 192 w 197"/>
                <a:gd name="T17" fmla="*/ 70 h 505"/>
                <a:gd name="T18" fmla="*/ 138 w 197"/>
                <a:gd name="T19" fmla="*/ 151 h 505"/>
                <a:gd name="T20" fmla="*/ 163 w 197"/>
                <a:gd name="T21" fmla="*/ 363 h 505"/>
                <a:gd name="T22" fmla="*/ 114 w 197"/>
                <a:gd name="T23" fmla="*/ 495 h 505"/>
                <a:gd name="T24" fmla="*/ 109 w 197"/>
                <a:gd name="T25" fmla="*/ 501 h 505"/>
                <a:gd name="T26" fmla="*/ 103 w 197"/>
                <a:gd name="T27" fmla="*/ 505 h 505"/>
                <a:gd name="T28" fmla="*/ 96 w 197"/>
                <a:gd name="T29" fmla="*/ 505 h 505"/>
                <a:gd name="T30" fmla="*/ 89 w 197"/>
                <a:gd name="T31" fmla="*/ 501 h 505"/>
                <a:gd name="T32" fmla="*/ 85 w 197"/>
                <a:gd name="T33" fmla="*/ 495 h 505"/>
                <a:gd name="T34" fmla="*/ 35 w 197"/>
                <a:gd name="T35" fmla="*/ 363 h 505"/>
                <a:gd name="T36" fmla="*/ 60 w 197"/>
                <a:gd name="T37" fmla="*/ 151 h 505"/>
                <a:gd name="T38" fmla="*/ 7 w 197"/>
                <a:gd name="T39" fmla="*/ 70 h 505"/>
                <a:gd name="T40" fmla="*/ 1 w 197"/>
                <a:gd name="T41" fmla="*/ 56 h 505"/>
                <a:gd name="T42" fmla="*/ 0 w 197"/>
                <a:gd name="T43" fmla="*/ 42 h 505"/>
                <a:gd name="T44" fmla="*/ 5 w 197"/>
                <a:gd name="T45" fmla="*/ 27 h 505"/>
                <a:gd name="T46" fmla="*/ 13 w 197"/>
                <a:gd name="T47" fmla="*/ 14 h 505"/>
                <a:gd name="T48" fmla="*/ 23 w 197"/>
                <a:gd name="T49" fmla="*/ 6 h 505"/>
                <a:gd name="T50" fmla="*/ 35 w 197"/>
                <a:gd name="T51" fmla="*/ 1 h 505"/>
                <a:gd name="T52" fmla="*/ 49 w 197"/>
                <a:gd name="T53" fmla="*/ 0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97" h="505">
                  <a:moveTo>
                    <a:pt x="49" y="0"/>
                  </a:moveTo>
                  <a:lnTo>
                    <a:pt x="149" y="0"/>
                  </a:lnTo>
                  <a:lnTo>
                    <a:pt x="163" y="1"/>
                  </a:lnTo>
                  <a:lnTo>
                    <a:pt x="175" y="6"/>
                  </a:lnTo>
                  <a:lnTo>
                    <a:pt x="186" y="14"/>
                  </a:lnTo>
                  <a:lnTo>
                    <a:pt x="194" y="27"/>
                  </a:lnTo>
                  <a:lnTo>
                    <a:pt x="197" y="42"/>
                  </a:lnTo>
                  <a:lnTo>
                    <a:pt x="197" y="56"/>
                  </a:lnTo>
                  <a:lnTo>
                    <a:pt x="192" y="70"/>
                  </a:lnTo>
                  <a:lnTo>
                    <a:pt x="138" y="151"/>
                  </a:lnTo>
                  <a:lnTo>
                    <a:pt x="163" y="363"/>
                  </a:lnTo>
                  <a:lnTo>
                    <a:pt x="114" y="495"/>
                  </a:lnTo>
                  <a:lnTo>
                    <a:pt x="109" y="501"/>
                  </a:lnTo>
                  <a:lnTo>
                    <a:pt x="103" y="505"/>
                  </a:lnTo>
                  <a:lnTo>
                    <a:pt x="96" y="505"/>
                  </a:lnTo>
                  <a:lnTo>
                    <a:pt x="89" y="501"/>
                  </a:lnTo>
                  <a:lnTo>
                    <a:pt x="85" y="495"/>
                  </a:lnTo>
                  <a:lnTo>
                    <a:pt x="35" y="363"/>
                  </a:lnTo>
                  <a:lnTo>
                    <a:pt x="60" y="151"/>
                  </a:lnTo>
                  <a:lnTo>
                    <a:pt x="7" y="70"/>
                  </a:lnTo>
                  <a:lnTo>
                    <a:pt x="1" y="56"/>
                  </a:lnTo>
                  <a:lnTo>
                    <a:pt x="0" y="42"/>
                  </a:lnTo>
                  <a:lnTo>
                    <a:pt x="5" y="27"/>
                  </a:lnTo>
                  <a:lnTo>
                    <a:pt x="13" y="14"/>
                  </a:lnTo>
                  <a:lnTo>
                    <a:pt x="23" y="6"/>
                  </a:lnTo>
                  <a:lnTo>
                    <a:pt x="35" y="1"/>
                  </a:lnTo>
                  <a:lnTo>
                    <a:pt x="49" y="0"/>
                  </a:lnTo>
                  <a:close/>
                </a:path>
              </a:pathLst>
            </a:custGeom>
            <a:grpFill/>
            <a:ln w="0">
              <a:noFill/>
              <a:prstDash val="solid"/>
              <a:round/>
            </a:ln>
          </p:spPr>
          <p:txBody>
            <a:bodyPr vert="horz" wrap="square" lIns="91440" tIns="45720" rIns="91440" bIns="45720" numCol="1" anchor="t" anchorCtr="0" compatLnSpc="1"/>
            <a:p>
              <a:endParaRPr lang="en-US"/>
            </a:p>
          </p:txBody>
        </p:sp>
        <p:sp>
          <p:nvSpPr>
            <p:cNvPr id="831" name="Freeform 941"/>
            <p:cNvSpPr/>
            <p:nvPr/>
          </p:nvSpPr>
          <p:spPr bwMode="auto">
            <a:xfrm>
              <a:off x="6266" y="431"/>
              <a:ext cx="231" cy="160"/>
            </a:xfrm>
            <a:custGeom>
              <a:avLst/>
              <a:gdLst>
                <a:gd name="T0" fmla="*/ 375 w 1381"/>
                <a:gd name="T1" fmla="*/ 0 h 962"/>
                <a:gd name="T2" fmla="*/ 387 w 1381"/>
                <a:gd name="T3" fmla="*/ 2 h 962"/>
                <a:gd name="T4" fmla="*/ 399 w 1381"/>
                <a:gd name="T5" fmla="*/ 7 h 962"/>
                <a:gd name="T6" fmla="*/ 407 w 1381"/>
                <a:gd name="T7" fmla="*/ 17 h 962"/>
                <a:gd name="T8" fmla="*/ 413 w 1381"/>
                <a:gd name="T9" fmla="*/ 27 h 962"/>
                <a:gd name="T10" fmla="*/ 690 w 1381"/>
                <a:gd name="T11" fmla="*/ 786 h 962"/>
                <a:gd name="T12" fmla="*/ 966 w 1381"/>
                <a:gd name="T13" fmla="*/ 27 h 962"/>
                <a:gd name="T14" fmla="*/ 973 w 1381"/>
                <a:gd name="T15" fmla="*/ 17 h 962"/>
                <a:gd name="T16" fmla="*/ 982 w 1381"/>
                <a:gd name="T17" fmla="*/ 8 h 962"/>
                <a:gd name="T18" fmla="*/ 993 w 1381"/>
                <a:gd name="T19" fmla="*/ 2 h 962"/>
                <a:gd name="T20" fmla="*/ 1005 w 1381"/>
                <a:gd name="T21" fmla="*/ 0 h 962"/>
                <a:gd name="T22" fmla="*/ 1018 w 1381"/>
                <a:gd name="T23" fmla="*/ 2 h 962"/>
                <a:gd name="T24" fmla="*/ 1133 w 1381"/>
                <a:gd name="T25" fmla="*/ 37 h 962"/>
                <a:gd name="T26" fmla="*/ 1176 w 1381"/>
                <a:gd name="T27" fmla="*/ 55 h 962"/>
                <a:gd name="T28" fmla="*/ 1216 w 1381"/>
                <a:gd name="T29" fmla="*/ 77 h 962"/>
                <a:gd name="T30" fmla="*/ 1252 w 1381"/>
                <a:gd name="T31" fmla="*/ 103 h 962"/>
                <a:gd name="T32" fmla="*/ 1285 w 1381"/>
                <a:gd name="T33" fmla="*/ 134 h 962"/>
                <a:gd name="T34" fmla="*/ 1313 w 1381"/>
                <a:gd name="T35" fmla="*/ 168 h 962"/>
                <a:gd name="T36" fmla="*/ 1336 w 1381"/>
                <a:gd name="T37" fmla="*/ 205 h 962"/>
                <a:gd name="T38" fmla="*/ 1355 w 1381"/>
                <a:gd name="T39" fmla="*/ 245 h 962"/>
                <a:gd name="T40" fmla="*/ 1370 w 1381"/>
                <a:gd name="T41" fmla="*/ 287 h 962"/>
                <a:gd name="T42" fmla="*/ 1378 w 1381"/>
                <a:gd name="T43" fmla="*/ 331 h 962"/>
                <a:gd name="T44" fmla="*/ 1381 w 1381"/>
                <a:gd name="T45" fmla="*/ 377 h 962"/>
                <a:gd name="T46" fmla="*/ 1381 w 1381"/>
                <a:gd name="T47" fmla="*/ 904 h 962"/>
                <a:gd name="T48" fmla="*/ 1378 w 1381"/>
                <a:gd name="T49" fmla="*/ 922 h 962"/>
                <a:gd name="T50" fmla="*/ 1370 w 1381"/>
                <a:gd name="T51" fmla="*/ 938 h 962"/>
                <a:gd name="T52" fmla="*/ 1357 w 1381"/>
                <a:gd name="T53" fmla="*/ 951 h 962"/>
                <a:gd name="T54" fmla="*/ 1341 w 1381"/>
                <a:gd name="T55" fmla="*/ 959 h 962"/>
                <a:gd name="T56" fmla="*/ 1322 w 1381"/>
                <a:gd name="T57" fmla="*/ 962 h 962"/>
                <a:gd name="T58" fmla="*/ 57 w 1381"/>
                <a:gd name="T59" fmla="*/ 962 h 962"/>
                <a:gd name="T60" fmla="*/ 40 w 1381"/>
                <a:gd name="T61" fmla="*/ 959 h 962"/>
                <a:gd name="T62" fmla="*/ 23 w 1381"/>
                <a:gd name="T63" fmla="*/ 951 h 962"/>
                <a:gd name="T64" fmla="*/ 10 w 1381"/>
                <a:gd name="T65" fmla="*/ 938 h 962"/>
                <a:gd name="T66" fmla="*/ 2 w 1381"/>
                <a:gd name="T67" fmla="*/ 922 h 962"/>
                <a:gd name="T68" fmla="*/ 0 w 1381"/>
                <a:gd name="T69" fmla="*/ 904 h 962"/>
                <a:gd name="T70" fmla="*/ 0 w 1381"/>
                <a:gd name="T71" fmla="*/ 377 h 962"/>
                <a:gd name="T72" fmla="*/ 2 w 1381"/>
                <a:gd name="T73" fmla="*/ 331 h 962"/>
                <a:gd name="T74" fmla="*/ 11 w 1381"/>
                <a:gd name="T75" fmla="*/ 287 h 962"/>
                <a:gd name="T76" fmla="*/ 25 w 1381"/>
                <a:gd name="T77" fmla="*/ 245 h 962"/>
                <a:gd name="T78" fmla="*/ 44 w 1381"/>
                <a:gd name="T79" fmla="*/ 205 h 962"/>
                <a:gd name="T80" fmla="*/ 68 w 1381"/>
                <a:gd name="T81" fmla="*/ 168 h 962"/>
                <a:gd name="T82" fmla="*/ 96 w 1381"/>
                <a:gd name="T83" fmla="*/ 134 h 962"/>
                <a:gd name="T84" fmla="*/ 129 w 1381"/>
                <a:gd name="T85" fmla="*/ 103 h 962"/>
                <a:gd name="T86" fmla="*/ 165 w 1381"/>
                <a:gd name="T87" fmla="*/ 77 h 962"/>
                <a:gd name="T88" fmla="*/ 205 w 1381"/>
                <a:gd name="T89" fmla="*/ 54 h 962"/>
                <a:gd name="T90" fmla="*/ 248 w 1381"/>
                <a:gd name="T91" fmla="*/ 37 h 962"/>
                <a:gd name="T92" fmla="*/ 362 w 1381"/>
                <a:gd name="T93" fmla="*/ 2 h 962"/>
                <a:gd name="T94" fmla="*/ 368 w 1381"/>
                <a:gd name="T95" fmla="*/ 1 h 962"/>
                <a:gd name="T96" fmla="*/ 375 w 1381"/>
                <a:gd name="T97" fmla="*/ 0 h 9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381" h="962">
                  <a:moveTo>
                    <a:pt x="375" y="0"/>
                  </a:moveTo>
                  <a:lnTo>
                    <a:pt x="387" y="2"/>
                  </a:lnTo>
                  <a:lnTo>
                    <a:pt x="399" y="7"/>
                  </a:lnTo>
                  <a:lnTo>
                    <a:pt x="407" y="17"/>
                  </a:lnTo>
                  <a:lnTo>
                    <a:pt x="413" y="27"/>
                  </a:lnTo>
                  <a:lnTo>
                    <a:pt x="690" y="786"/>
                  </a:lnTo>
                  <a:lnTo>
                    <a:pt x="966" y="27"/>
                  </a:lnTo>
                  <a:lnTo>
                    <a:pt x="973" y="17"/>
                  </a:lnTo>
                  <a:lnTo>
                    <a:pt x="982" y="8"/>
                  </a:lnTo>
                  <a:lnTo>
                    <a:pt x="993" y="2"/>
                  </a:lnTo>
                  <a:lnTo>
                    <a:pt x="1005" y="0"/>
                  </a:lnTo>
                  <a:lnTo>
                    <a:pt x="1018" y="2"/>
                  </a:lnTo>
                  <a:lnTo>
                    <a:pt x="1133" y="37"/>
                  </a:lnTo>
                  <a:lnTo>
                    <a:pt x="1176" y="55"/>
                  </a:lnTo>
                  <a:lnTo>
                    <a:pt x="1216" y="77"/>
                  </a:lnTo>
                  <a:lnTo>
                    <a:pt x="1252" y="103"/>
                  </a:lnTo>
                  <a:lnTo>
                    <a:pt x="1285" y="134"/>
                  </a:lnTo>
                  <a:lnTo>
                    <a:pt x="1313" y="168"/>
                  </a:lnTo>
                  <a:lnTo>
                    <a:pt x="1336" y="205"/>
                  </a:lnTo>
                  <a:lnTo>
                    <a:pt x="1355" y="245"/>
                  </a:lnTo>
                  <a:lnTo>
                    <a:pt x="1370" y="287"/>
                  </a:lnTo>
                  <a:lnTo>
                    <a:pt x="1378" y="331"/>
                  </a:lnTo>
                  <a:lnTo>
                    <a:pt x="1381" y="377"/>
                  </a:lnTo>
                  <a:lnTo>
                    <a:pt x="1381" y="904"/>
                  </a:lnTo>
                  <a:lnTo>
                    <a:pt x="1378" y="922"/>
                  </a:lnTo>
                  <a:lnTo>
                    <a:pt x="1370" y="938"/>
                  </a:lnTo>
                  <a:lnTo>
                    <a:pt x="1357" y="951"/>
                  </a:lnTo>
                  <a:lnTo>
                    <a:pt x="1341" y="959"/>
                  </a:lnTo>
                  <a:lnTo>
                    <a:pt x="1322" y="962"/>
                  </a:lnTo>
                  <a:lnTo>
                    <a:pt x="57" y="962"/>
                  </a:lnTo>
                  <a:lnTo>
                    <a:pt x="40" y="959"/>
                  </a:lnTo>
                  <a:lnTo>
                    <a:pt x="23" y="951"/>
                  </a:lnTo>
                  <a:lnTo>
                    <a:pt x="10" y="938"/>
                  </a:lnTo>
                  <a:lnTo>
                    <a:pt x="2" y="922"/>
                  </a:lnTo>
                  <a:lnTo>
                    <a:pt x="0" y="904"/>
                  </a:lnTo>
                  <a:lnTo>
                    <a:pt x="0" y="377"/>
                  </a:lnTo>
                  <a:lnTo>
                    <a:pt x="2" y="331"/>
                  </a:lnTo>
                  <a:lnTo>
                    <a:pt x="11" y="287"/>
                  </a:lnTo>
                  <a:lnTo>
                    <a:pt x="25" y="245"/>
                  </a:lnTo>
                  <a:lnTo>
                    <a:pt x="44" y="205"/>
                  </a:lnTo>
                  <a:lnTo>
                    <a:pt x="68" y="168"/>
                  </a:lnTo>
                  <a:lnTo>
                    <a:pt x="96" y="134"/>
                  </a:lnTo>
                  <a:lnTo>
                    <a:pt x="129" y="103"/>
                  </a:lnTo>
                  <a:lnTo>
                    <a:pt x="165" y="77"/>
                  </a:lnTo>
                  <a:lnTo>
                    <a:pt x="205" y="54"/>
                  </a:lnTo>
                  <a:lnTo>
                    <a:pt x="248" y="37"/>
                  </a:lnTo>
                  <a:lnTo>
                    <a:pt x="362" y="2"/>
                  </a:lnTo>
                  <a:lnTo>
                    <a:pt x="368" y="1"/>
                  </a:lnTo>
                  <a:lnTo>
                    <a:pt x="375" y="0"/>
                  </a:lnTo>
                  <a:close/>
                </a:path>
              </a:pathLst>
            </a:custGeom>
            <a:grpFill/>
            <a:ln w="0">
              <a:noFill/>
              <a:prstDash val="solid"/>
              <a:round/>
            </a:ln>
          </p:spPr>
          <p:txBody>
            <a:bodyPr vert="horz" wrap="square" lIns="91440" tIns="45720" rIns="91440" bIns="45720" numCol="1" anchor="t" anchorCtr="0" compatLnSpc="1"/>
            <a:p>
              <a:endParaRPr lang="en-US"/>
            </a:p>
          </p:txBody>
        </p:sp>
        <p:sp>
          <p:nvSpPr>
            <p:cNvPr id="832" name="Freeform 942"/>
            <p:cNvSpPr/>
            <p:nvPr/>
          </p:nvSpPr>
          <p:spPr bwMode="auto">
            <a:xfrm>
              <a:off x="6094" y="309"/>
              <a:ext cx="137" cy="137"/>
            </a:xfrm>
            <a:custGeom>
              <a:avLst/>
              <a:gdLst>
                <a:gd name="T0" fmla="*/ 411 w 821"/>
                <a:gd name="T1" fmla="*/ 0 h 821"/>
                <a:gd name="T2" fmla="*/ 462 w 821"/>
                <a:gd name="T3" fmla="*/ 3 h 821"/>
                <a:gd name="T4" fmla="*/ 511 w 821"/>
                <a:gd name="T5" fmla="*/ 12 h 821"/>
                <a:gd name="T6" fmla="*/ 559 w 821"/>
                <a:gd name="T7" fmla="*/ 27 h 821"/>
                <a:gd name="T8" fmla="*/ 603 w 821"/>
                <a:gd name="T9" fmla="*/ 48 h 821"/>
                <a:gd name="T10" fmla="*/ 645 w 821"/>
                <a:gd name="T11" fmla="*/ 73 h 821"/>
                <a:gd name="T12" fmla="*/ 683 w 821"/>
                <a:gd name="T13" fmla="*/ 104 h 821"/>
                <a:gd name="T14" fmla="*/ 717 w 821"/>
                <a:gd name="T15" fmla="*/ 137 h 821"/>
                <a:gd name="T16" fmla="*/ 748 w 821"/>
                <a:gd name="T17" fmla="*/ 176 h 821"/>
                <a:gd name="T18" fmla="*/ 773 w 821"/>
                <a:gd name="T19" fmla="*/ 217 h 821"/>
                <a:gd name="T20" fmla="*/ 794 w 821"/>
                <a:gd name="T21" fmla="*/ 262 h 821"/>
                <a:gd name="T22" fmla="*/ 808 w 821"/>
                <a:gd name="T23" fmla="*/ 309 h 821"/>
                <a:gd name="T24" fmla="*/ 818 w 821"/>
                <a:gd name="T25" fmla="*/ 358 h 821"/>
                <a:gd name="T26" fmla="*/ 821 w 821"/>
                <a:gd name="T27" fmla="*/ 410 h 821"/>
                <a:gd name="T28" fmla="*/ 818 w 821"/>
                <a:gd name="T29" fmla="*/ 462 h 821"/>
                <a:gd name="T30" fmla="*/ 808 w 821"/>
                <a:gd name="T31" fmla="*/ 511 h 821"/>
                <a:gd name="T32" fmla="*/ 794 w 821"/>
                <a:gd name="T33" fmla="*/ 558 h 821"/>
                <a:gd name="T34" fmla="*/ 773 w 821"/>
                <a:gd name="T35" fmla="*/ 603 h 821"/>
                <a:gd name="T36" fmla="*/ 748 w 821"/>
                <a:gd name="T37" fmla="*/ 644 h 821"/>
                <a:gd name="T38" fmla="*/ 717 w 821"/>
                <a:gd name="T39" fmla="*/ 683 h 821"/>
                <a:gd name="T40" fmla="*/ 683 w 821"/>
                <a:gd name="T41" fmla="*/ 717 h 821"/>
                <a:gd name="T42" fmla="*/ 645 w 821"/>
                <a:gd name="T43" fmla="*/ 747 h 821"/>
                <a:gd name="T44" fmla="*/ 603 w 821"/>
                <a:gd name="T45" fmla="*/ 773 h 821"/>
                <a:gd name="T46" fmla="*/ 559 w 821"/>
                <a:gd name="T47" fmla="*/ 793 h 821"/>
                <a:gd name="T48" fmla="*/ 511 w 821"/>
                <a:gd name="T49" fmla="*/ 808 h 821"/>
                <a:gd name="T50" fmla="*/ 462 w 821"/>
                <a:gd name="T51" fmla="*/ 818 h 821"/>
                <a:gd name="T52" fmla="*/ 411 w 821"/>
                <a:gd name="T53" fmla="*/ 821 h 821"/>
                <a:gd name="T54" fmla="*/ 359 w 821"/>
                <a:gd name="T55" fmla="*/ 818 h 821"/>
                <a:gd name="T56" fmla="*/ 310 w 821"/>
                <a:gd name="T57" fmla="*/ 808 h 821"/>
                <a:gd name="T58" fmla="*/ 263 w 821"/>
                <a:gd name="T59" fmla="*/ 793 h 821"/>
                <a:gd name="T60" fmla="*/ 218 w 821"/>
                <a:gd name="T61" fmla="*/ 773 h 821"/>
                <a:gd name="T62" fmla="*/ 176 w 821"/>
                <a:gd name="T63" fmla="*/ 747 h 821"/>
                <a:gd name="T64" fmla="*/ 138 w 821"/>
                <a:gd name="T65" fmla="*/ 717 h 821"/>
                <a:gd name="T66" fmla="*/ 104 w 821"/>
                <a:gd name="T67" fmla="*/ 683 h 821"/>
                <a:gd name="T68" fmla="*/ 73 w 821"/>
                <a:gd name="T69" fmla="*/ 644 h 821"/>
                <a:gd name="T70" fmla="*/ 48 w 821"/>
                <a:gd name="T71" fmla="*/ 603 h 821"/>
                <a:gd name="T72" fmla="*/ 27 w 821"/>
                <a:gd name="T73" fmla="*/ 558 h 821"/>
                <a:gd name="T74" fmla="*/ 13 w 821"/>
                <a:gd name="T75" fmla="*/ 511 h 821"/>
                <a:gd name="T76" fmla="*/ 3 w 821"/>
                <a:gd name="T77" fmla="*/ 462 h 821"/>
                <a:gd name="T78" fmla="*/ 0 w 821"/>
                <a:gd name="T79" fmla="*/ 410 h 821"/>
                <a:gd name="T80" fmla="*/ 3 w 821"/>
                <a:gd name="T81" fmla="*/ 358 h 821"/>
                <a:gd name="T82" fmla="*/ 13 w 821"/>
                <a:gd name="T83" fmla="*/ 309 h 821"/>
                <a:gd name="T84" fmla="*/ 27 w 821"/>
                <a:gd name="T85" fmla="*/ 262 h 821"/>
                <a:gd name="T86" fmla="*/ 48 w 821"/>
                <a:gd name="T87" fmla="*/ 217 h 821"/>
                <a:gd name="T88" fmla="*/ 73 w 821"/>
                <a:gd name="T89" fmla="*/ 176 h 821"/>
                <a:gd name="T90" fmla="*/ 104 w 821"/>
                <a:gd name="T91" fmla="*/ 137 h 821"/>
                <a:gd name="T92" fmla="*/ 138 w 821"/>
                <a:gd name="T93" fmla="*/ 104 h 821"/>
                <a:gd name="T94" fmla="*/ 176 w 821"/>
                <a:gd name="T95" fmla="*/ 73 h 821"/>
                <a:gd name="T96" fmla="*/ 218 w 821"/>
                <a:gd name="T97" fmla="*/ 48 h 821"/>
                <a:gd name="T98" fmla="*/ 263 w 821"/>
                <a:gd name="T99" fmla="*/ 27 h 821"/>
                <a:gd name="T100" fmla="*/ 310 w 821"/>
                <a:gd name="T101" fmla="*/ 12 h 821"/>
                <a:gd name="T102" fmla="*/ 359 w 821"/>
                <a:gd name="T103" fmla="*/ 3 h 821"/>
                <a:gd name="T104" fmla="*/ 411 w 821"/>
                <a:gd name="T105"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21" h="821">
                  <a:moveTo>
                    <a:pt x="411" y="0"/>
                  </a:moveTo>
                  <a:lnTo>
                    <a:pt x="462" y="3"/>
                  </a:lnTo>
                  <a:lnTo>
                    <a:pt x="511" y="12"/>
                  </a:lnTo>
                  <a:lnTo>
                    <a:pt x="559" y="27"/>
                  </a:lnTo>
                  <a:lnTo>
                    <a:pt x="603" y="48"/>
                  </a:lnTo>
                  <a:lnTo>
                    <a:pt x="645" y="73"/>
                  </a:lnTo>
                  <a:lnTo>
                    <a:pt x="683" y="104"/>
                  </a:lnTo>
                  <a:lnTo>
                    <a:pt x="717" y="137"/>
                  </a:lnTo>
                  <a:lnTo>
                    <a:pt x="748" y="176"/>
                  </a:lnTo>
                  <a:lnTo>
                    <a:pt x="773" y="217"/>
                  </a:lnTo>
                  <a:lnTo>
                    <a:pt x="794" y="262"/>
                  </a:lnTo>
                  <a:lnTo>
                    <a:pt x="808" y="309"/>
                  </a:lnTo>
                  <a:lnTo>
                    <a:pt x="818" y="358"/>
                  </a:lnTo>
                  <a:lnTo>
                    <a:pt x="821" y="410"/>
                  </a:lnTo>
                  <a:lnTo>
                    <a:pt x="818" y="462"/>
                  </a:lnTo>
                  <a:lnTo>
                    <a:pt x="808" y="511"/>
                  </a:lnTo>
                  <a:lnTo>
                    <a:pt x="794" y="558"/>
                  </a:lnTo>
                  <a:lnTo>
                    <a:pt x="773" y="603"/>
                  </a:lnTo>
                  <a:lnTo>
                    <a:pt x="748" y="644"/>
                  </a:lnTo>
                  <a:lnTo>
                    <a:pt x="717" y="683"/>
                  </a:lnTo>
                  <a:lnTo>
                    <a:pt x="683" y="717"/>
                  </a:lnTo>
                  <a:lnTo>
                    <a:pt x="645" y="747"/>
                  </a:lnTo>
                  <a:lnTo>
                    <a:pt x="603" y="773"/>
                  </a:lnTo>
                  <a:lnTo>
                    <a:pt x="559" y="793"/>
                  </a:lnTo>
                  <a:lnTo>
                    <a:pt x="511" y="808"/>
                  </a:lnTo>
                  <a:lnTo>
                    <a:pt x="462" y="818"/>
                  </a:lnTo>
                  <a:lnTo>
                    <a:pt x="411" y="821"/>
                  </a:lnTo>
                  <a:lnTo>
                    <a:pt x="359" y="818"/>
                  </a:lnTo>
                  <a:lnTo>
                    <a:pt x="310" y="808"/>
                  </a:lnTo>
                  <a:lnTo>
                    <a:pt x="263" y="793"/>
                  </a:lnTo>
                  <a:lnTo>
                    <a:pt x="218" y="773"/>
                  </a:lnTo>
                  <a:lnTo>
                    <a:pt x="176" y="747"/>
                  </a:lnTo>
                  <a:lnTo>
                    <a:pt x="138" y="717"/>
                  </a:lnTo>
                  <a:lnTo>
                    <a:pt x="104" y="683"/>
                  </a:lnTo>
                  <a:lnTo>
                    <a:pt x="73" y="644"/>
                  </a:lnTo>
                  <a:lnTo>
                    <a:pt x="48" y="603"/>
                  </a:lnTo>
                  <a:lnTo>
                    <a:pt x="27" y="558"/>
                  </a:lnTo>
                  <a:lnTo>
                    <a:pt x="13" y="511"/>
                  </a:lnTo>
                  <a:lnTo>
                    <a:pt x="3" y="462"/>
                  </a:lnTo>
                  <a:lnTo>
                    <a:pt x="0" y="410"/>
                  </a:lnTo>
                  <a:lnTo>
                    <a:pt x="3" y="358"/>
                  </a:lnTo>
                  <a:lnTo>
                    <a:pt x="13" y="309"/>
                  </a:lnTo>
                  <a:lnTo>
                    <a:pt x="27" y="262"/>
                  </a:lnTo>
                  <a:lnTo>
                    <a:pt x="48" y="217"/>
                  </a:lnTo>
                  <a:lnTo>
                    <a:pt x="73" y="176"/>
                  </a:lnTo>
                  <a:lnTo>
                    <a:pt x="104" y="137"/>
                  </a:lnTo>
                  <a:lnTo>
                    <a:pt x="138" y="104"/>
                  </a:lnTo>
                  <a:lnTo>
                    <a:pt x="176" y="73"/>
                  </a:lnTo>
                  <a:lnTo>
                    <a:pt x="218" y="48"/>
                  </a:lnTo>
                  <a:lnTo>
                    <a:pt x="263" y="27"/>
                  </a:lnTo>
                  <a:lnTo>
                    <a:pt x="310" y="12"/>
                  </a:lnTo>
                  <a:lnTo>
                    <a:pt x="359" y="3"/>
                  </a:lnTo>
                  <a:lnTo>
                    <a:pt x="411" y="0"/>
                  </a:lnTo>
                  <a:close/>
                </a:path>
              </a:pathLst>
            </a:custGeom>
            <a:grpFill/>
            <a:ln w="0">
              <a:noFill/>
              <a:prstDash val="solid"/>
              <a:round/>
            </a:ln>
          </p:spPr>
          <p:txBody>
            <a:bodyPr vert="horz" wrap="square" lIns="91440" tIns="45720" rIns="91440" bIns="45720" numCol="1" anchor="t" anchorCtr="0" compatLnSpc="1"/>
            <a:p>
              <a:endParaRPr lang="en-US"/>
            </a:p>
          </p:txBody>
        </p:sp>
        <p:sp>
          <p:nvSpPr>
            <p:cNvPr id="833" name="Freeform 943"/>
            <p:cNvSpPr/>
            <p:nvPr/>
          </p:nvSpPr>
          <p:spPr bwMode="auto">
            <a:xfrm>
              <a:off x="6100" y="465"/>
              <a:ext cx="230" cy="382"/>
            </a:xfrm>
            <a:custGeom>
              <a:avLst/>
              <a:gdLst>
                <a:gd name="T0" fmla="*/ 419 w 1375"/>
                <a:gd name="T1" fmla="*/ 2 h 2291"/>
                <a:gd name="T2" fmla="*/ 506 w 1375"/>
                <a:gd name="T3" fmla="*/ 24 h 2291"/>
                <a:gd name="T4" fmla="*/ 584 w 1375"/>
                <a:gd name="T5" fmla="*/ 66 h 2291"/>
                <a:gd name="T6" fmla="*/ 650 w 1375"/>
                <a:gd name="T7" fmla="*/ 125 h 2291"/>
                <a:gd name="T8" fmla="*/ 700 w 1375"/>
                <a:gd name="T9" fmla="*/ 197 h 2291"/>
                <a:gd name="T10" fmla="*/ 732 w 1375"/>
                <a:gd name="T11" fmla="*/ 280 h 2291"/>
                <a:gd name="T12" fmla="*/ 743 w 1375"/>
                <a:gd name="T13" fmla="*/ 372 h 2291"/>
                <a:gd name="T14" fmla="*/ 1070 w 1375"/>
                <a:gd name="T15" fmla="*/ 1017 h 2291"/>
                <a:gd name="T16" fmla="*/ 1158 w 1375"/>
                <a:gd name="T17" fmla="*/ 1030 h 2291"/>
                <a:gd name="T18" fmla="*/ 1237 w 1375"/>
                <a:gd name="T19" fmla="*/ 1066 h 2291"/>
                <a:gd name="T20" fmla="*/ 1300 w 1375"/>
                <a:gd name="T21" fmla="*/ 1122 h 2291"/>
                <a:gd name="T22" fmla="*/ 1347 w 1375"/>
                <a:gd name="T23" fmla="*/ 1193 h 2291"/>
                <a:gd name="T24" fmla="*/ 1372 w 1375"/>
                <a:gd name="T25" fmla="*/ 1277 h 2291"/>
                <a:gd name="T26" fmla="*/ 1375 w 1375"/>
                <a:gd name="T27" fmla="*/ 2191 h 2291"/>
                <a:gd name="T28" fmla="*/ 1364 w 1375"/>
                <a:gd name="T29" fmla="*/ 2235 h 2291"/>
                <a:gd name="T30" fmla="*/ 1337 w 1375"/>
                <a:gd name="T31" fmla="*/ 2269 h 2291"/>
                <a:gd name="T32" fmla="*/ 1297 w 1375"/>
                <a:gd name="T33" fmla="*/ 2289 h 2291"/>
                <a:gd name="T34" fmla="*/ 882 w 1375"/>
                <a:gd name="T35" fmla="*/ 2291 h 2291"/>
                <a:gd name="T36" fmla="*/ 838 w 1375"/>
                <a:gd name="T37" fmla="*/ 2281 h 2291"/>
                <a:gd name="T38" fmla="*/ 803 w 1375"/>
                <a:gd name="T39" fmla="*/ 2254 h 2291"/>
                <a:gd name="T40" fmla="*/ 784 w 1375"/>
                <a:gd name="T41" fmla="*/ 2214 h 2291"/>
                <a:gd name="T42" fmla="*/ 781 w 1375"/>
                <a:gd name="T43" fmla="*/ 1605 h 2291"/>
                <a:gd name="T44" fmla="*/ 309 w 1375"/>
                <a:gd name="T45" fmla="*/ 1602 h 2291"/>
                <a:gd name="T46" fmla="*/ 218 w 1375"/>
                <a:gd name="T47" fmla="*/ 1578 h 2291"/>
                <a:gd name="T48" fmla="*/ 139 w 1375"/>
                <a:gd name="T49" fmla="*/ 1531 h 2291"/>
                <a:gd name="T50" fmla="*/ 74 w 1375"/>
                <a:gd name="T51" fmla="*/ 1467 h 2291"/>
                <a:gd name="T52" fmla="*/ 28 w 1375"/>
                <a:gd name="T53" fmla="*/ 1388 h 2291"/>
                <a:gd name="T54" fmla="*/ 3 w 1375"/>
                <a:gd name="T55" fmla="*/ 1297 h 2291"/>
                <a:gd name="T56" fmla="*/ 0 w 1375"/>
                <a:gd name="T57" fmla="*/ 372 h 2291"/>
                <a:gd name="T58" fmla="*/ 11 w 1375"/>
                <a:gd name="T59" fmla="*/ 280 h 2291"/>
                <a:gd name="T60" fmla="*/ 44 w 1375"/>
                <a:gd name="T61" fmla="*/ 197 h 2291"/>
                <a:gd name="T62" fmla="*/ 94 w 1375"/>
                <a:gd name="T63" fmla="*/ 125 h 2291"/>
                <a:gd name="T64" fmla="*/ 159 w 1375"/>
                <a:gd name="T65" fmla="*/ 66 h 2291"/>
                <a:gd name="T66" fmla="*/ 237 w 1375"/>
                <a:gd name="T67" fmla="*/ 24 h 2291"/>
                <a:gd name="T68" fmla="*/ 325 w 1375"/>
                <a:gd name="T69" fmla="*/ 2 h 2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375" h="2291">
                  <a:moveTo>
                    <a:pt x="372" y="0"/>
                  </a:moveTo>
                  <a:lnTo>
                    <a:pt x="419" y="2"/>
                  </a:lnTo>
                  <a:lnTo>
                    <a:pt x="464" y="10"/>
                  </a:lnTo>
                  <a:lnTo>
                    <a:pt x="506" y="24"/>
                  </a:lnTo>
                  <a:lnTo>
                    <a:pt x="546" y="43"/>
                  </a:lnTo>
                  <a:lnTo>
                    <a:pt x="584" y="66"/>
                  </a:lnTo>
                  <a:lnTo>
                    <a:pt x="619" y="93"/>
                  </a:lnTo>
                  <a:lnTo>
                    <a:pt x="650" y="125"/>
                  </a:lnTo>
                  <a:lnTo>
                    <a:pt x="677" y="159"/>
                  </a:lnTo>
                  <a:lnTo>
                    <a:pt x="700" y="197"/>
                  </a:lnTo>
                  <a:lnTo>
                    <a:pt x="718" y="237"/>
                  </a:lnTo>
                  <a:lnTo>
                    <a:pt x="732" y="280"/>
                  </a:lnTo>
                  <a:lnTo>
                    <a:pt x="740" y="325"/>
                  </a:lnTo>
                  <a:lnTo>
                    <a:pt x="743" y="372"/>
                  </a:lnTo>
                  <a:lnTo>
                    <a:pt x="743" y="1017"/>
                  </a:lnTo>
                  <a:lnTo>
                    <a:pt x="1070" y="1017"/>
                  </a:lnTo>
                  <a:lnTo>
                    <a:pt x="1115" y="1021"/>
                  </a:lnTo>
                  <a:lnTo>
                    <a:pt x="1158" y="1030"/>
                  </a:lnTo>
                  <a:lnTo>
                    <a:pt x="1199" y="1045"/>
                  </a:lnTo>
                  <a:lnTo>
                    <a:pt x="1237" y="1066"/>
                  </a:lnTo>
                  <a:lnTo>
                    <a:pt x="1270" y="1092"/>
                  </a:lnTo>
                  <a:lnTo>
                    <a:pt x="1300" y="1122"/>
                  </a:lnTo>
                  <a:lnTo>
                    <a:pt x="1326" y="1156"/>
                  </a:lnTo>
                  <a:lnTo>
                    <a:pt x="1347" y="1193"/>
                  </a:lnTo>
                  <a:lnTo>
                    <a:pt x="1362" y="1234"/>
                  </a:lnTo>
                  <a:lnTo>
                    <a:pt x="1372" y="1277"/>
                  </a:lnTo>
                  <a:lnTo>
                    <a:pt x="1375" y="1322"/>
                  </a:lnTo>
                  <a:lnTo>
                    <a:pt x="1375" y="2191"/>
                  </a:lnTo>
                  <a:lnTo>
                    <a:pt x="1372" y="2214"/>
                  </a:lnTo>
                  <a:lnTo>
                    <a:pt x="1364" y="2235"/>
                  </a:lnTo>
                  <a:lnTo>
                    <a:pt x="1353" y="2254"/>
                  </a:lnTo>
                  <a:lnTo>
                    <a:pt x="1337" y="2269"/>
                  </a:lnTo>
                  <a:lnTo>
                    <a:pt x="1318" y="2281"/>
                  </a:lnTo>
                  <a:lnTo>
                    <a:pt x="1297" y="2289"/>
                  </a:lnTo>
                  <a:lnTo>
                    <a:pt x="1274" y="2291"/>
                  </a:lnTo>
                  <a:lnTo>
                    <a:pt x="882" y="2291"/>
                  </a:lnTo>
                  <a:lnTo>
                    <a:pt x="859" y="2289"/>
                  </a:lnTo>
                  <a:lnTo>
                    <a:pt x="838" y="2281"/>
                  </a:lnTo>
                  <a:lnTo>
                    <a:pt x="819" y="2269"/>
                  </a:lnTo>
                  <a:lnTo>
                    <a:pt x="803" y="2254"/>
                  </a:lnTo>
                  <a:lnTo>
                    <a:pt x="791" y="2235"/>
                  </a:lnTo>
                  <a:lnTo>
                    <a:pt x="784" y="2214"/>
                  </a:lnTo>
                  <a:lnTo>
                    <a:pt x="781" y="2191"/>
                  </a:lnTo>
                  <a:lnTo>
                    <a:pt x="781" y="1605"/>
                  </a:lnTo>
                  <a:lnTo>
                    <a:pt x="357" y="1605"/>
                  </a:lnTo>
                  <a:lnTo>
                    <a:pt x="309" y="1602"/>
                  </a:lnTo>
                  <a:lnTo>
                    <a:pt x="262" y="1593"/>
                  </a:lnTo>
                  <a:lnTo>
                    <a:pt x="218" y="1578"/>
                  </a:lnTo>
                  <a:lnTo>
                    <a:pt x="177" y="1557"/>
                  </a:lnTo>
                  <a:lnTo>
                    <a:pt x="139" y="1531"/>
                  </a:lnTo>
                  <a:lnTo>
                    <a:pt x="104" y="1502"/>
                  </a:lnTo>
                  <a:lnTo>
                    <a:pt x="74" y="1467"/>
                  </a:lnTo>
                  <a:lnTo>
                    <a:pt x="49" y="1429"/>
                  </a:lnTo>
                  <a:lnTo>
                    <a:pt x="28" y="1388"/>
                  </a:lnTo>
                  <a:lnTo>
                    <a:pt x="12" y="1344"/>
                  </a:lnTo>
                  <a:lnTo>
                    <a:pt x="3" y="1297"/>
                  </a:lnTo>
                  <a:lnTo>
                    <a:pt x="0" y="1248"/>
                  </a:lnTo>
                  <a:lnTo>
                    <a:pt x="0" y="372"/>
                  </a:lnTo>
                  <a:lnTo>
                    <a:pt x="3" y="325"/>
                  </a:lnTo>
                  <a:lnTo>
                    <a:pt x="11" y="280"/>
                  </a:lnTo>
                  <a:lnTo>
                    <a:pt x="25" y="237"/>
                  </a:lnTo>
                  <a:lnTo>
                    <a:pt x="44" y="197"/>
                  </a:lnTo>
                  <a:lnTo>
                    <a:pt x="67" y="159"/>
                  </a:lnTo>
                  <a:lnTo>
                    <a:pt x="94" y="125"/>
                  </a:lnTo>
                  <a:lnTo>
                    <a:pt x="124" y="93"/>
                  </a:lnTo>
                  <a:lnTo>
                    <a:pt x="159" y="66"/>
                  </a:lnTo>
                  <a:lnTo>
                    <a:pt x="197" y="43"/>
                  </a:lnTo>
                  <a:lnTo>
                    <a:pt x="237" y="24"/>
                  </a:lnTo>
                  <a:lnTo>
                    <a:pt x="280" y="10"/>
                  </a:lnTo>
                  <a:lnTo>
                    <a:pt x="325" y="2"/>
                  </a:lnTo>
                  <a:lnTo>
                    <a:pt x="372" y="0"/>
                  </a:lnTo>
                  <a:close/>
                </a:path>
              </a:pathLst>
            </a:custGeom>
            <a:grpFill/>
            <a:ln w="0">
              <a:noFill/>
              <a:prstDash val="solid"/>
              <a:round/>
            </a:ln>
          </p:spPr>
          <p:txBody>
            <a:bodyPr vert="horz" wrap="square" lIns="91440" tIns="45720" rIns="91440" bIns="45720" numCol="1" anchor="t" anchorCtr="0" compatLnSpc="1"/>
            <a:p>
              <a:endParaRPr lang="en-US"/>
            </a:p>
          </p:txBody>
        </p:sp>
        <p:sp>
          <p:nvSpPr>
            <p:cNvPr id="834" name="Freeform 944"/>
            <p:cNvSpPr/>
            <p:nvPr/>
          </p:nvSpPr>
          <p:spPr bwMode="auto">
            <a:xfrm>
              <a:off x="6532" y="309"/>
              <a:ext cx="137" cy="137"/>
            </a:xfrm>
            <a:custGeom>
              <a:avLst/>
              <a:gdLst>
                <a:gd name="T0" fmla="*/ 410 w 821"/>
                <a:gd name="T1" fmla="*/ 0 h 821"/>
                <a:gd name="T2" fmla="*/ 462 w 821"/>
                <a:gd name="T3" fmla="*/ 3 h 821"/>
                <a:gd name="T4" fmla="*/ 512 w 821"/>
                <a:gd name="T5" fmla="*/ 12 h 821"/>
                <a:gd name="T6" fmla="*/ 559 w 821"/>
                <a:gd name="T7" fmla="*/ 27 h 821"/>
                <a:gd name="T8" fmla="*/ 604 w 821"/>
                <a:gd name="T9" fmla="*/ 48 h 821"/>
                <a:gd name="T10" fmla="*/ 645 w 821"/>
                <a:gd name="T11" fmla="*/ 73 h 821"/>
                <a:gd name="T12" fmla="*/ 684 w 821"/>
                <a:gd name="T13" fmla="*/ 104 h 821"/>
                <a:gd name="T14" fmla="*/ 717 w 821"/>
                <a:gd name="T15" fmla="*/ 137 h 821"/>
                <a:gd name="T16" fmla="*/ 747 w 821"/>
                <a:gd name="T17" fmla="*/ 176 h 821"/>
                <a:gd name="T18" fmla="*/ 773 w 821"/>
                <a:gd name="T19" fmla="*/ 217 h 821"/>
                <a:gd name="T20" fmla="*/ 793 w 821"/>
                <a:gd name="T21" fmla="*/ 262 h 821"/>
                <a:gd name="T22" fmla="*/ 808 w 821"/>
                <a:gd name="T23" fmla="*/ 309 h 821"/>
                <a:gd name="T24" fmla="*/ 818 w 821"/>
                <a:gd name="T25" fmla="*/ 358 h 821"/>
                <a:gd name="T26" fmla="*/ 821 w 821"/>
                <a:gd name="T27" fmla="*/ 410 h 821"/>
                <a:gd name="T28" fmla="*/ 818 w 821"/>
                <a:gd name="T29" fmla="*/ 462 h 821"/>
                <a:gd name="T30" fmla="*/ 808 w 821"/>
                <a:gd name="T31" fmla="*/ 511 h 821"/>
                <a:gd name="T32" fmla="*/ 793 w 821"/>
                <a:gd name="T33" fmla="*/ 558 h 821"/>
                <a:gd name="T34" fmla="*/ 773 w 821"/>
                <a:gd name="T35" fmla="*/ 603 h 821"/>
                <a:gd name="T36" fmla="*/ 747 w 821"/>
                <a:gd name="T37" fmla="*/ 644 h 821"/>
                <a:gd name="T38" fmla="*/ 717 w 821"/>
                <a:gd name="T39" fmla="*/ 683 h 821"/>
                <a:gd name="T40" fmla="*/ 684 w 821"/>
                <a:gd name="T41" fmla="*/ 717 h 821"/>
                <a:gd name="T42" fmla="*/ 645 w 821"/>
                <a:gd name="T43" fmla="*/ 747 h 821"/>
                <a:gd name="T44" fmla="*/ 604 w 821"/>
                <a:gd name="T45" fmla="*/ 773 h 821"/>
                <a:gd name="T46" fmla="*/ 559 w 821"/>
                <a:gd name="T47" fmla="*/ 793 h 821"/>
                <a:gd name="T48" fmla="*/ 512 w 821"/>
                <a:gd name="T49" fmla="*/ 808 h 821"/>
                <a:gd name="T50" fmla="*/ 462 w 821"/>
                <a:gd name="T51" fmla="*/ 818 h 821"/>
                <a:gd name="T52" fmla="*/ 410 w 821"/>
                <a:gd name="T53" fmla="*/ 821 h 821"/>
                <a:gd name="T54" fmla="*/ 359 w 821"/>
                <a:gd name="T55" fmla="*/ 818 h 821"/>
                <a:gd name="T56" fmla="*/ 310 w 821"/>
                <a:gd name="T57" fmla="*/ 808 h 821"/>
                <a:gd name="T58" fmla="*/ 263 w 821"/>
                <a:gd name="T59" fmla="*/ 793 h 821"/>
                <a:gd name="T60" fmla="*/ 217 w 821"/>
                <a:gd name="T61" fmla="*/ 773 h 821"/>
                <a:gd name="T62" fmla="*/ 177 w 821"/>
                <a:gd name="T63" fmla="*/ 747 h 821"/>
                <a:gd name="T64" fmla="*/ 138 w 821"/>
                <a:gd name="T65" fmla="*/ 717 h 821"/>
                <a:gd name="T66" fmla="*/ 103 w 821"/>
                <a:gd name="T67" fmla="*/ 683 h 821"/>
                <a:gd name="T68" fmla="*/ 74 w 821"/>
                <a:gd name="T69" fmla="*/ 644 h 821"/>
                <a:gd name="T70" fmla="*/ 48 w 821"/>
                <a:gd name="T71" fmla="*/ 603 h 821"/>
                <a:gd name="T72" fmla="*/ 28 w 821"/>
                <a:gd name="T73" fmla="*/ 558 h 821"/>
                <a:gd name="T74" fmla="*/ 12 w 821"/>
                <a:gd name="T75" fmla="*/ 511 h 821"/>
                <a:gd name="T76" fmla="*/ 3 w 821"/>
                <a:gd name="T77" fmla="*/ 462 h 821"/>
                <a:gd name="T78" fmla="*/ 0 w 821"/>
                <a:gd name="T79" fmla="*/ 410 h 821"/>
                <a:gd name="T80" fmla="*/ 3 w 821"/>
                <a:gd name="T81" fmla="*/ 358 h 821"/>
                <a:gd name="T82" fmla="*/ 12 w 821"/>
                <a:gd name="T83" fmla="*/ 309 h 821"/>
                <a:gd name="T84" fmla="*/ 28 w 821"/>
                <a:gd name="T85" fmla="*/ 262 h 821"/>
                <a:gd name="T86" fmla="*/ 48 w 821"/>
                <a:gd name="T87" fmla="*/ 217 h 821"/>
                <a:gd name="T88" fmla="*/ 74 w 821"/>
                <a:gd name="T89" fmla="*/ 176 h 821"/>
                <a:gd name="T90" fmla="*/ 103 w 821"/>
                <a:gd name="T91" fmla="*/ 137 h 821"/>
                <a:gd name="T92" fmla="*/ 138 w 821"/>
                <a:gd name="T93" fmla="*/ 104 h 821"/>
                <a:gd name="T94" fmla="*/ 177 w 821"/>
                <a:gd name="T95" fmla="*/ 73 h 821"/>
                <a:gd name="T96" fmla="*/ 217 w 821"/>
                <a:gd name="T97" fmla="*/ 48 h 821"/>
                <a:gd name="T98" fmla="*/ 263 w 821"/>
                <a:gd name="T99" fmla="*/ 27 h 821"/>
                <a:gd name="T100" fmla="*/ 310 w 821"/>
                <a:gd name="T101" fmla="*/ 12 h 821"/>
                <a:gd name="T102" fmla="*/ 359 w 821"/>
                <a:gd name="T103" fmla="*/ 3 h 821"/>
                <a:gd name="T104" fmla="*/ 410 w 821"/>
                <a:gd name="T105"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21" h="821">
                  <a:moveTo>
                    <a:pt x="410" y="0"/>
                  </a:moveTo>
                  <a:lnTo>
                    <a:pt x="462" y="3"/>
                  </a:lnTo>
                  <a:lnTo>
                    <a:pt x="512" y="12"/>
                  </a:lnTo>
                  <a:lnTo>
                    <a:pt x="559" y="27"/>
                  </a:lnTo>
                  <a:lnTo>
                    <a:pt x="604" y="48"/>
                  </a:lnTo>
                  <a:lnTo>
                    <a:pt x="645" y="73"/>
                  </a:lnTo>
                  <a:lnTo>
                    <a:pt x="684" y="104"/>
                  </a:lnTo>
                  <a:lnTo>
                    <a:pt x="717" y="137"/>
                  </a:lnTo>
                  <a:lnTo>
                    <a:pt x="747" y="176"/>
                  </a:lnTo>
                  <a:lnTo>
                    <a:pt x="773" y="217"/>
                  </a:lnTo>
                  <a:lnTo>
                    <a:pt x="793" y="262"/>
                  </a:lnTo>
                  <a:lnTo>
                    <a:pt x="808" y="309"/>
                  </a:lnTo>
                  <a:lnTo>
                    <a:pt x="818" y="358"/>
                  </a:lnTo>
                  <a:lnTo>
                    <a:pt x="821" y="410"/>
                  </a:lnTo>
                  <a:lnTo>
                    <a:pt x="818" y="462"/>
                  </a:lnTo>
                  <a:lnTo>
                    <a:pt x="808" y="511"/>
                  </a:lnTo>
                  <a:lnTo>
                    <a:pt x="793" y="558"/>
                  </a:lnTo>
                  <a:lnTo>
                    <a:pt x="773" y="603"/>
                  </a:lnTo>
                  <a:lnTo>
                    <a:pt x="747" y="644"/>
                  </a:lnTo>
                  <a:lnTo>
                    <a:pt x="717" y="683"/>
                  </a:lnTo>
                  <a:lnTo>
                    <a:pt x="684" y="717"/>
                  </a:lnTo>
                  <a:lnTo>
                    <a:pt x="645" y="747"/>
                  </a:lnTo>
                  <a:lnTo>
                    <a:pt x="604" y="773"/>
                  </a:lnTo>
                  <a:lnTo>
                    <a:pt x="559" y="793"/>
                  </a:lnTo>
                  <a:lnTo>
                    <a:pt x="512" y="808"/>
                  </a:lnTo>
                  <a:lnTo>
                    <a:pt x="462" y="818"/>
                  </a:lnTo>
                  <a:lnTo>
                    <a:pt x="410" y="821"/>
                  </a:lnTo>
                  <a:lnTo>
                    <a:pt x="359" y="818"/>
                  </a:lnTo>
                  <a:lnTo>
                    <a:pt x="310" y="808"/>
                  </a:lnTo>
                  <a:lnTo>
                    <a:pt x="263" y="793"/>
                  </a:lnTo>
                  <a:lnTo>
                    <a:pt x="217" y="773"/>
                  </a:lnTo>
                  <a:lnTo>
                    <a:pt x="177" y="747"/>
                  </a:lnTo>
                  <a:lnTo>
                    <a:pt x="138" y="717"/>
                  </a:lnTo>
                  <a:lnTo>
                    <a:pt x="103" y="683"/>
                  </a:lnTo>
                  <a:lnTo>
                    <a:pt x="74" y="644"/>
                  </a:lnTo>
                  <a:lnTo>
                    <a:pt x="48" y="603"/>
                  </a:lnTo>
                  <a:lnTo>
                    <a:pt x="28" y="558"/>
                  </a:lnTo>
                  <a:lnTo>
                    <a:pt x="12" y="511"/>
                  </a:lnTo>
                  <a:lnTo>
                    <a:pt x="3" y="462"/>
                  </a:lnTo>
                  <a:lnTo>
                    <a:pt x="0" y="410"/>
                  </a:lnTo>
                  <a:lnTo>
                    <a:pt x="3" y="358"/>
                  </a:lnTo>
                  <a:lnTo>
                    <a:pt x="12" y="309"/>
                  </a:lnTo>
                  <a:lnTo>
                    <a:pt x="28" y="262"/>
                  </a:lnTo>
                  <a:lnTo>
                    <a:pt x="48" y="217"/>
                  </a:lnTo>
                  <a:lnTo>
                    <a:pt x="74" y="176"/>
                  </a:lnTo>
                  <a:lnTo>
                    <a:pt x="103" y="137"/>
                  </a:lnTo>
                  <a:lnTo>
                    <a:pt x="138" y="104"/>
                  </a:lnTo>
                  <a:lnTo>
                    <a:pt x="177" y="73"/>
                  </a:lnTo>
                  <a:lnTo>
                    <a:pt x="217" y="48"/>
                  </a:lnTo>
                  <a:lnTo>
                    <a:pt x="263" y="27"/>
                  </a:lnTo>
                  <a:lnTo>
                    <a:pt x="310" y="12"/>
                  </a:lnTo>
                  <a:lnTo>
                    <a:pt x="359" y="3"/>
                  </a:lnTo>
                  <a:lnTo>
                    <a:pt x="410" y="0"/>
                  </a:lnTo>
                  <a:close/>
                </a:path>
              </a:pathLst>
            </a:custGeom>
            <a:grpFill/>
            <a:ln w="0">
              <a:noFill/>
              <a:prstDash val="solid"/>
              <a:round/>
            </a:ln>
          </p:spPr>
          <p:txBody>
            <a:bodyPr vert="horz" wrap="square" lIns="91440" tIns="45720" rIns="91440" bIns="45720" numCol="1" anchor="t" anchorCtr="0" compatLnSpc="1"/>
            <a:p>
              <a:endParaRPr lang="en-US"/>
            </a:p>
          </p:txBody>
        </p:sp>
        <p:sp>
          <p:nvSpPr>
            <p:cNvPr id="835" name="Freeform 945"/>
            <p:cNvSpPr/>
            <p:nvPr/>
          </p:nvSpPr>
          <p:spPr bwMode="auto">
            <a:xfrm>
              <a:off x="6433" y="465"/>
              <a:ext cx="229" cy="382"/>
            </a:xfrm>
            <a:custGeom>
              <a:avLst/>
              <a:gdLst>
                <a:gd name="T0" fmla="*/ 1049 w 1374"/>
                <a:gd name="T1" fmla="*/ 2 h 2291"/>
                <a:gd name="T2" fmla="*/ 1137 w 1374"/>
                <a:gd name="T3" fmla="*/ 24 h 2291"/>
                <a:gd name="T4" fmla="*/ 1215 w 1374"/>
                <a:gd name="T5" fmla="*/ 66 h 2291"/>
                <a:gd name="T6" fmla="*/ 1281 w 1374"/>
                <a:gd name="T7" fmla="*/ 125 h 2291"/>
                <a:gd name="T8" fmla="*/ 1331 w 1374"/>
                <a:gd name="T9" fmla="*/ 197 h 2291"/>
                <a:gd name="T10" fmla="*/ 1363 w 1374"/>
                <a:gd name="T11" fmla="*/ 280 h 2291"/>
                <a:gd name="T12" fmla="*/ 1374 w 1374"/>
                <a:gd name="T13" fmla="*/ 372 h 2291"/>
                <a:gd name="T14" fmla="*/ 1371 w 1374"/>
                <a:gd name="T15" fmla="*/ 1297 h 2291"/>
                <a:gd name="T16" fmla="*/ 1347 w 1374"/>
                <a:gd name="T17" fmla="*/ 1388 h 2291"/>
                <a:gd name="T18" fmla="*/ 1300 w 1374"/>
                <a:gd name="T19" fmla="*/ 1467 h 2291"/>
                <a:gd name="T20" fmla="*/ 1236 w 1374"/>
                <a:gd name="T21" fmla="*/ 1531 h 2291"/>
                <a:gd name="T22" fmla="*/ 1156 w 1374"/>
                <a:gd name="T23" fmla="*/ 1578 h 2291"/>
                <a:gd name="T24" fmla="*/ 1066 w 1374"/>
                <a:gd name="T25" fmla="*/ 1602 h 2291"/>
                <a:gd name="T26" fmla="*/ 593 w 1374"/>
                <a:gd name="T27" fmla="*/ 1605 h 2291"/>
                <a:gd name="T28" fmla="*/ 591 w 1374"/>
                <a:gd name="T29" fmla="*/ 2214 h 2291"/>
                <a:gd name="T30" fmla="*/ 571 w 1374"/>
                <a:gd name="T31" fmla="*/ 2254 h 2291"/>
                <a:gd name="T32" fmla="*/ 536 w 1374"/>
                <a:gd name="T33" fmla="*/ 2281 h 2291"/>
                <a:gd name="T34" fmla="*/ 492 w 1374"/>
                <a:gd name="T35" fmla="*/ 2291 h 2291"/>
                <a:gd name="T36" fmla="*/ 77 w 1374"/>
                <a:gd name="T37" fmla="*/ 2289 h 2291"/>
                <a:gd name="T38" fmla="*/ 38 w 1374"/>
                <a:gd name="T39" fmla="*/ 2269 h 2291"/>
                <a:gd name="T40" fmla="*/ 9 w 1374"/>
                <a:gd name="T41" fmla="*/ 2235 h 2291"/>
                <a:gd name="T42" fmla="*/ 0 w 1374"/>
                <a:gd name="T43" fmla="*/ 2191 h 2291"/>
                <a:gd name="T44" fmla="*/ 3 w 1374"/>
                <a:gd name="T45" fmla="*/ 1277 h 2291"/>
                <a:gd name="T46" fmla="*/ 28 w 1374"/>
                <a:gd name="T47" fmla="*/ 1193 h 2291"/>
                <a:gd name="T48" fmla="*/ 74 w 1374"/>
                <a:gd name="T49" fmla="*/ 1122 h 2291"/>
                <a:gd name="T50" fmla="*/ 138 w 1374"/>
                <a:gd name="T51" fmla="*/ 1066 h 2291"/>
                <a:gd name="T52" fmla="*/ 216 w 1374"/>
                <a:gd name="T53" fmla="*/ 1030 h 2291"/>
                <a:gd name="T54" fmla="*/ 304 w 1374"/>
                <a:gd name="T55" fmla="*/ 1017 h 2291"/>
                <a:gd name="T56" fmla="*/ 630 w 1374"/>
                <a:gd name="T57" fmla="*/ 372 h 2291"/>
                <a:gd name="T58" fmla="*/ 642 w 1374"/>
                <a:gd name="T59" fmla="*/ 280 h 2291"/>
                <a:gd name="T60" fmla="*/ 674 w 1374"/>
                <a:gd name="T61" fmla="*/ 197 h 2291"/>
                <a:gd name="T62" fmla="*/ 725 w 1374"/>
                <a:gd name="T63" fmla="*/ 125 h 2291"/>
                <a:gd name="T64" fmla="*/ 791 w 1374"/>
                <a:gd name="T65" fmla="*/ 66 h 2291"/>
                <a:gd name="T66" fmla="*/ 868 w 1374"/>
                <a:gd name="T67" fmla="*/ 24 h 2291"/>
                <a:gd name="T68" fmla="*/ 956 w 1374"/>
                <a:gd name="T69" fmla="*/ 2 h 2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374" h="2291">
                  <a:moveTo>
                    <a:pt x="1002" y="0"/>
                  </a:moveTo>
                  <a:lnTo>
                    <a:pt x="1049" y="2"/>
                  </a:lnTo>
                  <a:lnTo>
                    <a:pt x="1094" y="10"/>
                  </a:lnTo>
                  <a:lnTo>
                    <a:pt x="1137" y="24"/>
                  </a:lnTo>
                  <a:lnTo>
                    <a:pt x="1177" y="43"/>
                  </a:lnTo>
                  <a:lnTo>
                    <a:pt x="1215" y="66"/>
                  </a:lnTo>
                  <a:lnTo>
                    <a:pt x="1249" y="93"/>
                  </a:lnTo>
                  <a:lnTo>
                    <a:pt x="1281" y="125"/>
                  </a:lnTo>
                  <a:lnTo>
                    <a:pt x="1308" y="159"/>
                  </a:lnTo>
                  <a:lnTo>
                    <a:pt x="1331" y="197"/>
                  </a:lnTo>
                  <a:lnTo>
                    <a:pt x="1350" y="237"/>
                  </a:lnTo>
                  <a:lnTo>
                    <a:pt x="1363" y="280"/>
                  </a:lnTo>
                  <a:lnTo>
                    <a:pt x="1372" y="325"/>
                  </a:lnTo>
                  <a:lnTo>
                    <a:pt x="1374" y="372"/>
                  </a:lnTo>
                  <a:lnTo>
                    <a:pt x="1374" y="1248"/>
                  </a:lnTo>
                  <a:lnTo>
                    <a:pt x="1371" y="1297"/>
                  </a:lnTo>
                  <a:lnTo>
                    <a:pt x="1361" y="1344"/>
                  </a:lnTo>
                  <a:lnTo>
                    <a:pt x="1347" y="1388"/>
                  </a:lnTo>
                  <a:lnTo>
                    <a:pt x="1326" y="1429"/>
                  </a:lnTo>
                  <a:lnTo>
                    <a:pt x="1300" y="1467"/>
                  </a:lnTo>
                  <a:lnTo>
                    <a:pt x="1270" y="1502"/>
                  </a:lnTo>
                  <a:lnTo>
                    <a:pt x="1236" y="1531"/>
                  </a:lnTo>
                  <a:lnTo>
                    <a:pt x="1198" y="1557"/>
                  </a:lnTo>
                  <a:lnTo>
                    <a:pt x="1156" y="1578"/>
                  </a:lnTo>
                  <a:lnTo>
                    <a:pt x="1112" y="1593"/>
                  </a:lnTo>
                  <a:lnTo>
                    <a:pt x="1066" y="1602"/>
                  </a:lnTo>
                  <a:lnTo>
                    <a:pt x="1018" y="1605"/>
                  </a:lnTo>
                  <a:lnTo>
                    <a:pt x="593" y="1605"/>
                  </a:lnTo>
                  <a:lnTo>
                    <a:pt x="593" y="2191"/>
                  </a:lnTo>
                  <a:lnTo>
                    <a:pt x="591" y="2214"/>
                  </a:lnTo>
                  <a:lnTo>
                    <a:pt x="583" y="2235"/>
                  </a:lnTo>
                  <a:lnTo>
                    <a:pt x="571" y="2254"/>
                  </a:lnTo>
                  <a:lnTo>
                    <a:pt x="555" y="2269"/>
                  </a:lnTo>
                  <a:lnTo>
                    <a:pt x="536" y="2281"/>
                  </a:lnTo>
                  <a:lnTo>
                    <a:pt x="515" y="2289"/>
                  </a:lnTo>
                  <a:lnTo>
                    <a:pt x="492" y="2291"/>
                  </a:lnTo>
                  <a:lnTo>
                    <a:pt x="100" y="2291"/>
                  </a:lnTo>
                  <a:lnTo>
                    <a:pt x="77" y="2289"/>
                  </a:lnTo>
                  <a:lnTo>
                    <a:pt x="56" y="2281"/>
                  </a:lnTo>
                  <a:lnTo>
                    <a:pt x="38" y="2269"/>
                  </a:lnTo>
                  <a:lnTo>
                    <a:pt x="22" y="2254"/>
                  </a:lnTo>
                  <a:lnTo>
                    <a:pt x="9" y="2235"/>
                  </a:lnTo>
                  <a:lnTo>
                    <a:pt x="2" y="2214"/>
                  </a:lnTo>
                  <a:lnTo>
                    <a:pt x="0" y="2191"/>
                  </a:lnTo>
                  <a:lnTo>
                    <a:pt x="0" y="1322"/>
                  </a:lnTo>
                  <a:lnTo>
                    <a:pt x="3" y="1277"/>
                  </a:lnTo>
                  <a:lnTo>
                    <a:pt x="13" y="1234"/>
                  </a:lnTo>
                  <a:lnTo>
                    <a:pt x="28" y="1193"/>
                  </a:lnTo>
                  <a:lnTo>
                    <a:pt x="48" y="1156"/>
                  </a:lnTo>
                  <a:lnTo>
                    <a:pt x="74" y="1122"/>
                  </a:lnTo>
                  <a:lnTo>
                    <a:pt x="104" y="1092"/>
                  </a:lnTo>
                  <a:lnTo>
                    <a:pt x="138" y="1066"/>
                  </a:lnTo>
                  <a:lnTo>
                    <a:pt x="176" y="1045"/>
                  </a:lnTo>
                  <a:lnTo>
                    <a:pt x="216" y="1030"/>
                  </a:lnTo>
                  <a:lnTo>
                    <a:pt x="259" y="1021"/>
                  </a:lnTo>
                  <a:lnTo>
                    <a:pt x="304" y="1017"/>
                  </a:lnTo>
                  <a:lnTo>
                    <a:pt x="630" y="1017"/>
                  </a:lnTo>
                  <a:lnTo>
                    <a:pt x="630" y="372"/>
                  </a:lnTo>
                  <a:lnTo>
                    <a:pt x="634" y="325"/>
                  </a:lnTo>
                  <a:lnTo>
                    <a:pt x="642" y="280"/>
                  </a:lnTo>
                  <a:lnTo>
                    <a:pt x="656" y="237"/>
                  </a:lnTo>
                  <a:lnTo>
                    <a:pt x="674" y="197"/>
                  </a:lnTo>
                  <a:lnTo>
                    <a:pt x="697" y="159"/>
                  </a:lnTo>
                  <a:lnTo>
                    <a:pt x="725" y="125"/>
                  </a:lnTo>
                  <a:lnTo>
                    <a:pt x="756" y="93"/>
                  </a:lnTo>
                  <a:lnTo>
                    <a:pt x="791" y="66"/>
                  </a:lnTo>
                  <a:lnTo>
                    <a:pt x="827" y="43"/>
                  </a:lnTo>
                  <a:lnTo>
                    <a:pt x="868" y="24"/>
                  </a:lnTo>
                  <a:lnTo>
                    <a:pt x="911" y="10"/>
                  </a:lnTo>
                  <a:lnTo>
                    <a:pt x="956" y="2"/>
                  </a:lnTo>
                  <a:lnTo>
                    <a:pt x="1002" y="0"/>
                  </a:lnTo>
                  <a:close/>
                </a:path>
              </a:pathLst>
            </a:custGeom>
            <a:grpFill/>
            <a:ln w="0">
              <a:noFill/>
              <a:prstDash val="solid"/>
              <a:round/>
            </a:ln>
          </p:spPr>
          <p:txBody>
            <a:bodyPr vert="horz" wrap="square" lIns="91440" tIns="45720" rIns="91440" bIns="45720" numCol="1" anchor="t" anchorCtr="0" compatLnSpc="1"/>
            <a:p>
              <a:endParaRPr lang="en-US"/>
            </a:p>
          </p:txBody>
        </p:sp>
      </p:grpSp>
      <p:grpSp>
        <p:nvGrpSpPr>
          <p:cNvPr id="861" name="Group 1003"/>
          <p:cNvGrpSpPr>
            <a:grpSpLocks noChangeAspect="1"/>
          </p:cNvGrpSpPr>
          <p:nvPr/>
        </p:nvGrpSpPr>
        <p:grpSpPr bwMode="auto">
          <a:xfrm>
            <a:off x="5918661" y="4128420"/>
            <a:ext cx="221805" cy="298404"/>
            <a:chOff x="4995" y="2423"/>
            <a:chExt cx="999" cy="1344"/>
          </a:xfrm>
          <a:solidFill>
            <a:schemeClr val="bg1"/>
          </a:solidFill>
        </p:grpSpPr>
        <p:sp>
          <p:nvSpPr>
            <p:cNvPr id="862" name="Freeform 1005"/>
            <p:cNvSpPr>
              <a:spLocks noEditPoints="1"/>
            </p:cNvSpPr>
            <p:nvPr/>
          </p:nvSpPr>
          <p:spPr bwMode="auto">
            <a:xfrm>
              <a:off x="4995" y="2423"/>
              <a:ext cx="999" cy="1020"/>
            </a:xfrm>
            <a:custGeom>
              <a:avLst/>
              <a:gdLst>
                <a:gd name="T0" fmla="*/ 1258 w 2997"/>
                <a:gd name="T1" fmla="*/ 658 h 3060"/>
                <a:gd name="T2" fmla="*/ 977 w 2997"/>
                <a:gd name="T3" fmla="*/ 792 h 3060"/>
                <a:gd name="T4" fmla="*/ 760 w 2997"/>
                <a:gd name="T5" fmla="*/ 1009 h 3060"/>
                <a:gd name="T6" fmla="*/ 626 w 2997"/>
                <a:gd name="T7" fmla="*/ 1290 h 3060"/>
                <a:gd name="T8" fmla="*/ 597 w 2997"/>
                <a:gd name="T9" fmla="*/ 1613 h 3060"/>
                <a:gd name="T10" fmla="*/ 681 w 2997"/>
                <a:gd name="T11" fmla="*/ 1919 h 3060"/>
                <a:gd name="T12" fmla="*/ 859 w 2997"/>
                <a:gd name="T13" fmla="*/ 2170 h 3060"/>
                <a:gd name="T14" fmla="*/ 1111 w 2997"/>
                <a:gd name="T15" fmla="*/ 2348 h 3060"/>
                <a:gd name="T16" fmla="*/ 1417 w 2997"/>
                <a:gd name="T17" fmla="*/ 2433 h 3060"/>
                <a:gd name="T18" fmla="*/ 1740 w 2997"/>
                <a:gd name="T19" fmla="*/ 2403 h 3060"/>
                <a:gd name="T20" fmla="*/ 2021 w 2997"/>
                <a:gd name="T21" fmla="*/ 2271 h 3060"/>
                <a:gd name="T22" fmla="*/ 2238 w 2997"/>
                <a:gd name="T23" fmla="*/ 2052 h 3060"/>
                <a:gd name="T24" fmla="*/ 2372 w 2997"/>
                <a:gd name="T25" fmla="*/ 1771 h 3060"/>
                <a:gd name="T26" fmla="*/ 2402 w 2997"/>
                <a:gd name="T27" fmla="*/ 1449 h 3060"/>
                <a:gd name="T28" fmla="*/ 2317 w 2997"/>
                <a:gd name="T29" fmla="*/ 1143 h 3060"/>
                <a:gd name="T30" fmla="*/ 2139 w 2997"/>
                <a:gd name="T31" fmla="*/ 891 h 3060"/>
                <a:gd name="T32" fmla="*/ 1887 w 2997"/>
                <a:gd name="T33" fmla="*/ 713 h 3060"/>
                <a:gd name="T34" fmla="*/ 1581 w 2997"/>
                <a:gd name="T35" fmla="*/ 629 h 3060"/>
                <a:gd name="T36" fmla="*/ 1525 w 2997"/>
                <a:gd name="T37" fmla="*/ 16 h 3060"/>
                <a:gd name="T38" fmla="*/ 1790 w 2997"/>
                <a:gd name="T39" fmla="*/ 280 h 3060"/>
                <a:gd name="T40" fmla="*/ 2146 w 2997"/>
                <a:gd name="T41" fmla="*/ 143 h 3060"/>
                <a:gd name="T42" fmla="*/ 2273 w 2997"/>
                <a:gd name="T43" fmla="*/ 499 h 3060"/>
                <a:gd name="T44" fmla="*/ 2319 w 2997"/>
                <a:gd name="T45" fmla="*/ 535 h 3060"/>
                <a:gd name="T46" fmla="*/ 2694 w 2997"/>
                <a:gd name="T47" fmla="*/ 575 h 3060"/>
                <a:gd name="T48" fmla="*/ 2645 w 2997"/>
                <a:gd name="T49" fmla="*/ 953 h 3060"/>
                <a:gd name="T50" fmla="*/ 2965 w 2997"/>
                <a:gd name="T51" fmla="*/ 1147 h 3060"/>
                <a:gd name="T52" fmla="*/ 2990 w 2997"/>
                <a:gd name="T53" fmla="*/ 1204 h 3060"/>
                <a:gd name="T54" fmla="*/ 2780 w 2997"/>
                <a:gd name="T55" fmla="*/ 1521 h 3060"/>
                <a:gd name="T56" fmla="*/ 2995 w 2997"/>
                <a:gd name="T57" fmla="*/ 1836 h 3060"/>
                <a:gd name="T58" fmla="*/ 2972 w 2997"/>
                <a:gd name="T59" fmla="*/ 1893 h 3060"/>
                <a:gd name="T60" fmla="*/ 2655 w 2997"/>
                <a:gd name="T61" fmla="*/ 2092 h 3060"/>
                <a:gd name="T62" fmla="*/ 2710 w 2997"/>
                <a:gd name="T63" fmla="*/ 2468 h 3060"/>
                <a:gd name="T64" fmla="*/ 2335 w 2997"/>
                <a:gd name="T65" fmla="*/ 2514 h 3060"/>
                <a:gd name="T66" fmla="*/ 2290 w 2997"/>
                <a:gd name="T67" fmla="*/ 2551 h 3060"/>
                <a:gd name="T68" fmla="*/ 2167 w 2997"/>
                <a:gd name="T69" fmla="*/ 2907 h 3060"/>
                <a:gd name="T70" fmla="*/ 1810 w 2997"/>
                <a:gd name="T71" fmla="*/ 2774 h 3060"/>
                <a:gd name="T72" fmla="*/ 1548 w 2997"/>
                <a:gd name="T73" fmla="*/ 3043 h 3060"/>
                <a:gd name="T74" fmla="*/ 1487 w 2997"/>
                <a:gd name="T75" fmla="*/ 3054 h 3060"/>
                <a:gd name="T76" fmla="*/ 1223 w 2997"/>
                <a:gd name="T77" fmla="*/ 2780 h 3060"/>
                <a:gd name="T78" fmla="*/ 868 w 2997"/>
                <a:gd name="T79" fmla="*/ 2919 h 3060"/>
                <a:gd name="T80" fmla="*/ 818 w 2997"/>
                <a:gd name="T81" fmla="*/ 2883 h 3060"/>
                <a:gd name="T82" fmla="*/ 694 w 2997"/>
                <a:gd name="T83" fmla="*/ 2529 h 3060"/>
                <a:gd name="T84" fmla="*/ 313 w 2997"/>
                <a:gd name="T85" fmla="*/ 2499 h 3060"/>
                <a:gd name="T86" fmla="*/ 352 w 2997"/>
                <a:gd name="T87" fmla="*/ 2125 h 3060"/>
                <a:gd name="T88" fmla="*/ 326 w 2997"/>
                <a:gd name="T89" fmla="*/ 2072 h 3060"/>
                <a:gd name="T90" fmla="*/ 6 w 2997"/>
                <a:gd name="T91" fmla="*/ 1873 h 3060"/>
                <a:gd name="T92" fmla="*/ 215 w 2997"/>
                <a:gd name="T93" fmla="*/ 1555 h 3060"/>
                <a:gd name="T94" fmla="*/ 10 w 2997"/>
                <a:gd name="T95" fmla="*/ 1241 h 3060"/>
                <a:gd name="T96" fmla="*/ 12 w 2997"/>
                <a:gd name="T97" fmla="*/ 1179 h 3060"/>
                <a:gd name="T98" fmla="*/ 339 w 2997"/>
                <a:gd name="T99" fmla="*/ 983 h 3060"/>
                <a:gd name="T100" fmla="*/ 282 w 2997"/>
                <a:gd name="T101" fmla="*/ 608 h 3060"/>
                <a:gd name="T102" fmla="*/ 330 w 2997"/>
                <a:gd name="T103" fmla="*/ 565 h 3060"/>
                <a:gd name="T104" fmla="*/ 702 w 2997"/>
                <a:gd name="T105" fmla="*/ 523 h 3060"/>
                <a:gd name="T106" fmla="*/ 815 w 2997"/>
                <a:gd name="T107" fmla="*/ 160 h 3060"/>
                <a:gd name="T108" fmla="*/ 1173 w 2997"/>
                <a:gd name="T109" fmla="*/ 281 h 3060"/>
                <a:gd name="T110" fmla="*/ 1229 w 2997"/>
                <a:gd name="T111" fmla="*/ 269 h 3060"/>
                <a:gd name="T112" fmla="*/ 1495 w 2997"/>
                <a:gd name="T113" fmla="*/ 0 h 30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997" h="3060">
                  <a:moveTo>
                    <a:pt x="1499" y="625"/>
                  </a:moveTo>
                  <a:lnTo>
                    <a:pt x="1417" y="629"/>
                  </a:lnTo>
                  <a:lnTo>
                    <a:pt x="1337" y="640"/>
                  </a:lnTo>
                  <a:lnTo>
                    <a:pt x="1258" y="658"/>
                  </a:lnTo>
                  <a:lnTo>
                    <a:pt x="1184" y="683"/>
                  </a:lnTo>
                  <a:lnTo>
                    <a:pt x="1111" y="713"/>
                  </a:lnTo>
                  <a:lnTo>
                    <a:pt x="1042" y="749"/>
                  </a:lnTo>
                  <a:lnTo>
                    <a:pt x="977" y="792"/>
                  </a:lnTo>
                  <a:lnTo>
                    <a:pt x="916" y="839"/>
                  </a:lnTo>
                  <a:lnTo>
                    <a:pt x="859" y="891"/>
                  </a:lnTo>
                  <a:lnTo>
                    <a:pt x="807" y="948"/>
                  </a:lnTo>
                  <a:lnTo>
                    <a:pt x="760" y="1009"/>
                  </a:lnTo>
                  <a:lnTo>
                    <a:pt x="717" y="1074"/>
                  </a:lnTo>
                  <a:lnTo>
                    <a:pt x="681" y="1143"/>
                  </a:lnTo>
                  <a:lnTo>
                    <a:pt x="651" y="1215"/>
                  </a:lnTo>
                  <a:lnTo>
                    <a:pt x="626" y="1290"/>
                  </a:lnTo>
                  <a:lnTo>
                    <a:pt x="608" y="1369"/>
                  </a:lnTo>
                  <a:lnTo>
                    <a:pt x="597" y="1449"/>
                  </a:lnTo>
                  <a:lnTo>
                    <a:pt x="593" y="1531"/>
                  </a:lnTo>
                  <a:lnTo>
                    <a:pt x="597" y="1613"/>
                  </a:lnTo>
                  <a:lnTo>
                    <a:pt x="608" y="1693"/>
                  </a:lnTo>
                  <a:lnTo>
                    <a:pt x="626" y="1771"/>
                  </a:lnTo>
                  <a:lnTo>
                    <a:pt x="651" y="1846"/>
                  </a:lnTo>
                  <a:lnTo>
                    <a:pt x="681" y="1919"/>
                  </a:lnTo>
                  <a:lnTo>
                    <a:pt x="717" y="1987"/>
                  </a:lnTo>
                  <a:lnTo>
                    <a:pt x="760" y="2052"/>
                  </a:lnTo>
                  <a:lnTo>
                    <a:pt x="807" y="2114"/>
                  </a:lnTo>
                  <a:lnTo>
                    <a:pt x="859" y="2170"/>
                  </a:lnTo>
                  <a:lnTo>
                    <a:pt x="916" y="2223"/>
                  </a:lnTo>
                  <a:lnTo>
                    <a:pt x="977" y="2270"/>
                  </a:lnTo>
                  <a:lnTo>
                    <a:pt x="1042" y="2313"/>
                  </a:lnTo>
                  <a:lnTo>
                    <a:pt x="1111" y="2348"/>
                  </a:lnTo>
                  <a:lnTo>
                    <a:pt x="1184" y="2379"/>
                  </a:lnTo>
                  <a:lnTo>
                    <a:pt x="1258" y="2403"/>
                  </a:lnTo>
                  <a:lnTo>
                    <a:pt x="1337" y="2422"/>
                  </a:lnTo>
                  <a:lnTo>
                    <a:pt x="1417" y="2433"/>
                  </a:lnTo>
                  <a:lnTo>
                    <a:pt x="1499" y="2437"/>
                  </a:lnTo>
                  <a:lnTo>
                    <a:pt x="1581" y="2433"/>
                  </a:lnTo>
                  <a:lnTo>
                    <a:pt x="1661" y="2422"/>
                  </a:lnTo>
                  <a:lnTo>
                    <a:pt x="1740" y="2403"/>
                  </a:lnTo>
                  <a:lnTo>
                    <a:pt x="1815" y="2379"/>
                  </a:lnTo>
                  <a:lnTo>
                    <a:pt x="1887" y="2349"/>
                  </a:lnTo>
                  <a:lnTo>
                    <a:pt x="1956" y="2313"/>
                  </a:lnTo>
                  <a:lnTo>
                    <a:pt x="2021" y="2271"/>
                  </a:lnTo>
                  <a:lnTo>
                    <a:pt x="2082" y="2223"/>
                  </a:lnTo>
                  <a:lnTo>
                    <a:pt x="2139" y="2170"/>
                  </a:lnTo>
                  <a:lnTo>
                    <a:pt x="2192" y="2114"/>
                  </a:lnTo>
                  <a:lnTo>
                    <a:pt x="2238" y="2052"/>
                  </a:lnTo>
                  <a:lnTo>
                    <a:pt x="2281" y="1987"/>
                  </a:lnTo>
                  <a:lnTo>
                    <a:pt x="2317" y="1919"/>
                  </a:lnTo>
                  <a:lnTo>
                    <a:pt x="2348" y="1846"/>
                  </a:lnTo>
                  <a:lnTo>
                    <a:pt x="2372" y="1771"/>
                  </a:lnTo>
                  <a:lnTo>
                    <a:pt x="2391" y="1694"/>
                  </a:lnTo>
                  <a:lnTo>
                    <a:pt x="2402" y="1613"/>
                  </a:lnTo>
                  <a:lnTo>
                    <a:pt x="2405" y="1531"/>
                  </a:lnTo>
                  <a:lnTo>
                    <a:pt x="2402" y="1449"/>
                  </a:lnTo>
                  <a:lnTo>
                    <a:pt x="2391" y="1369"/>
                  </a:lnTo>
                  <a:lnTo>
                    <a:pt x="2372" y="1290"/>
                  </a:lnTo>
                  <a:lnTo>
                    <a:pt x="2348" y="1215"/>
                  </a:lnTo>
                  <a:lnTo>
                    <a:pt x="2317" y="1143"/>
                  </a:lnTo>
                  <a:lnTo>
                    <a:pt x="2281" y="1074"/>
                  </a:lnTo>
                  <a:lnTo>
                    <a:pt x="2238" y="1009"/>
                  </a:lnTo>
                  <a:lnTo>
                    <a:pt x="2192" y="948"/>
                  </a:lnTo>
                  <a:lnTo>
                    <a:pt x="2139" y="891"/>
                  </a:lnTo>
                  <a:lnTo>
                    <a:pt x="2082" y="839"/>
                  </a:lnTo>
                  <a:lnTo>
                    <a:pt x="2021" y="792"/>
                  </a:lnTo>
                  <a:lnTo>
                    <a:pt x="1956" y="749"/>
                  </a:lnTo>
                  <a:lnTo>
                    <a:pt x="1887" y="713"/>
                  </a:lnTo>
                  <a:lnTo>
                    <a:pt x="1815" y="683"/>
                  </a:lnTo>
                  <a:lnTo>
                    <a:pt x="1740" y="658"/>
                  </a:lnTo>
                  <a:lnTo>
                    <a:pt x="1661" y="640"/>
                  </a:lnTo>
                  <a:lnTo>
                    <a:pt x="1581" y="629"/>
                  </a:lnTo>
                  <a:lnTo>
                    <a:pt x="1499" y="625"/>
                  </a:lnTo>
                  <a:close/>
                  <a:moveTo>
                    <a:pt x="1495" y="0"/>
                  </a:moveTo>
                  <a:lnTo>
                    <a:pt x="1511" y="5"/>
                  </a:lnTo>
                  <a:lnTo>
                    <a:pt x="1525" y="16"/>
                  </a:lnTo>
                  <a:lnTo>
                    <a:pt x="1747" y="264"/>
                  </a:lnTo>
                  <a:lnTo>
                    <a:pt x="1759" y="274"/>
                  </a:lnTo>
                  <a:lnTo>
                    <a:pt x="1774" y="280"/>
                  </a:lnTo>
                  <a:lnTo>
                    <a:pt x="1790" y="280"/>
                  </a:lnTo>
                  <a:lnTo>
                    <a:pt x="1805" y="277"/>
                  </a:lnTo>
                  <a:lnTo>
                    <a:pt x="2112" y="145"/>
                  </a:lnTo>
                  <a:lnTo>
                    <a:pt x="2129" y="140"/>
                  </a:lnTo>
                  <a:lnTo>
                    <a:pt x="2146" y="143"/>
                  </a:lnTo>
                  <a:lnTo>
                    <a:pt x="2161" y="150"/>
                  </a:lnTo>
                  <a:lnTo>
                    <a:pt x="2173" y="161"/>
                  </a:lnTo>
                  <a:lnTo>
                    <a:pt x="2181" y="177"/>
                  </a:lnTo>
                  <a:lnTo>
                    <a:pt x="2273" y="499"/>
                  </a:lnTo>
                  <a:lnTo>
                    <a:pt x="2280" y="513"/>
                  </a:lnTo>
                  <a:lnTo>
                    <a:pt x="2290" y="524"/>
                  </a:lnTo>
                  <a:lnTo>
                    <a:pt x="2303" y="532"/>
                  </a:lnTo>
                  <a:lnTo>
                    <a:pt x="2319" y="535"/>
                  </a:lnTo>
                  <a:lnTo>
                    <a:pt x="2652" y="549"/>
                  </a:lnTo>
                  <a:lnTo>
                    <a:pt x="2669" y="553"/>
                  </a:lnTo>
                  <a:lnTo>
                    <a:pt x="2684" y="561"/>
                  </a:lnTo>
                  <a:lnTo>
                    <a:pt x="2694" y="575"/>
                  </a:lnTo>
                  <a:lnTo>
                    <a:pt x="2700" y="589"/>
                  </a:lnTo>
                  <a:lnTo>
                    <a:pt x="2700" y="608"/>
                  </a:lnTo>
                  <a:lnTo>
                    <a:pt x="2645" y="937"/>
                  </a:lnTo>
                  <a:lnTo>
                    <a:pt x="2645" y="953"/>
                  </a:lnTo>
                  <a:lnTo>
                    <a:pt x="2649" y="967"/>
                  </a:lnTo>
                  <a:lnTo>
                    <a:pt x="2658" y="980"/>
                  </a:lnTo>
                  <a:lnTo>
                    <a:pt x="2671" y="990"/>
                  </a:lnTo>
                  <a:lnTo>
                    <a:pt x="2965" y="1147"/>
                  </a:lnTo>
                  <a:lnTo>
                    <a:pt x="2979" y="1158"/>
                  </a:lnTo>
                  <a:lnTo>
                    <a:pt x="2987" y="1171"/>
                  </a:lnTo>
                  <a:lnTo>
                    <a:pt x="2991" y="1187"/>
                  </a:lnTo>
                  <a:lnTo>
                    <a:pt x="2990" y="1204"/>
                  </a:lnTo>
                  <a:lnTo>
                    <a:pt x="2983" y="1220"/>
                  </a:lnTo>
                  <a:lnTo>
                    <a:pt x="2790" y="1492"/>
                  </a:lnTo>
                  <a:lnTo>
                    <a:pt x="2782" y="1506"/>
                  </a:lnTo>
                  <a:lnTo>
                    <a:pt x="2780" y="1521"/>
                  </a:lnTo>
                  <a:lnTo>
                    <a:pt x="2784" y="1537"/>
                  </a:lnTo>
                  <a:lnTo>
                    <a:pt x="2790" y="1550"/>
                  </a:lnTo>
                  <a:lnTo>
                    <a:pt x="2987" y="1820"/>
                  </a:lnTo>
                  <a:lnTo>
                    <a:pt x="2995" y="1836"/>
                  </a:lnTo>
                  <a:lnTo>
                    <a:pt x="2997" y="1852"/>
                  </a:lnTo>
                  <a:lnTo>
                    <a:pt x="2994" y="1868"/>
                  </a:lnTo>
                  <a:lnTo>
                    <a:pt x="2985" y="1883"/>
                  </a:lnTo>
                  <a:lnTo>
                    <a:pt x="2972" y="1893"/>
                  </a:lnTo>
                  <a:lnTo>
                    <a:pt x="2679" y="2055"/>
                  </a:lnTo>
                  <a:lnTo>
                    <a:pt x="2667" y="2063"/>
                  </a:lnTo>
                  <a:lnTo>
                    <a:pt x="2658" y="2077"/>
                  </a:lnTo>
                  <a:lnTo>
                    <a:pt x="2655" y="2092"/>
                  </a:lnTo>
                  <a:lnTo>
                    <a:pt x="2655" y="2108"/>
                  </a:lnTo>
                  <a:lnTo>
                    <a:pt x="2715" y="2435"/>
                  </a:lnTo>
                  <a:lnTo>
                    <a:pt x="2715" y="2452"/>
                  </a:lnTo>
                  <a:lnTo>
                    <a:pt x="2710" y="2468"/>
                  </a:lnTo>
                  <a:lnTo>
                    <a:pt x="2699" y="2482"/>
                  </a:lnTo>
                  <a:lnTo>
                    <a:pt x="2685" y="2491"/>
                  </a:lnTo>
                  <a:lnTo>
                    <a:pt x="2668" y="2494"/>
                  </a:lnTo>
                  <a:lnTo>
                    <a:pt x="2335" y="2514"/>
                  </a:lnTo>
                  <a:lnTo>
                    <a:pt x="2319" y="2518"/>
                  </a:lnTo>
                  <a:lnTo>
                    <a:pt x="2306" y="2525"/>
                  </a:lnTo>
                  <a:lnTo>
                    <a:pt x="2296" y="2536"/>
                  </a:lnTo>
                  <a:lnTo>
                    <a:pt x="2290" y="2551"/>
                  </a:lnTo>
                  <a:lnTo>
                    <a:pt x="2202" y="2872"/>
                  </a:lnTo>
                  <a:lnTo>
                    <a:pt x="2194" y="2888"/>
                  </a:lnTo>
                  <a:lnTo>
                    <a:pt x="2182" y="2899"/>
                  </a:lnTo>
                  <a:lnTo>
                    <a:pt x="2167" y="2907"/>
                  </a:lnTo>
                  <a:lnTo>
                    <a:pt x="2150" y="2909"/>
                  </a:lnTo>
                  <a:lnTo>
                    <a:pt x="2134" y="2905"/>
                  </a:lnTo>
                  <a:lnTo>
                    <a:pt x="1825" y="2778"/>
                  </a:lnTo>
                  <a:lnTo>
                    <a:pt x="1810" y="2774"/>
                  </a:lnTo>
                  <a:lnTo>
                    <a:pt x="1794" y="2775"/>
                  </a:lnTo>
                  <a:lnTo>
                    <a:pt x="1780" y="2781"/>
                  </a:lnTo>
                  <a:lnTo>
                    <a:pt x="1768" y="2791"/>
                  </a:lnTo>
                  <a:lnTo>
                    <a:pt x="1548" y="3043"/>
                  </a:lnTo>
                  <a:lnTo>
                    <a:pt x="1535" y="3054"/>
                  </a:lnTo>
                  <a:lnTo>
                    <a:pt x="1519" y="3060"/>
                  </a:lnTo>
                  <a:lnTo>
                    <a:pt x="1503" y="3060"/>
                  </a:lnTo>
                  <a:lnTo>
                    <a:pt x="1487" y="3054"/>
                  </a:lnTo>
                  <a:lnTo>
                    <a:pt x="1473" y="3044"/>
                  </a:lnTo>
                  <a:lnTo>
                    <a:pt x="1250" y="2795"/>
                  </a:lnTo>
                  <a:lnTo>
                    <a:pt x="1238" y="2786"/>
                  </a:lnTo>
                  <a:lnTo>
                    <a:pt x="1223" y="2780"/>
                  </a:lnTo>
                  <a:lnTo>
                    <a:pt x="1208" y="2779"/>
                  </a:lnTo>
                  <a:lnTo>
                    <a:pt x="1192" y="2783"/>
                  </a:lnTo>
                  <a:lnTo>
                    <a:pt x="885" y="2915"/>
                  </a:lnTo>
                  <a:lnTo>
                    <a:pt x="868" y="2919"/>
                  </a:lnTo>
                  <a:lnTo>
                    <a:pt x="852" y="2918"/>
                  </a:lnTo>
                  <a:lnTo>
                    <a:pt x="836" y="2910"/>
                  </a:lnTo>
                  <a:lnTo>
                    <a:pt x="825" y="2898"/>
                  </a:lnTo>
                  <a:lnTo>
                    <a:pt x="818" y="2883"/>
                  </a:lnTo>
                  <a:lnTo>
                    <a:pt x="724" y="2562"/>
                  </a:lnTo>
                  <a:lnTo>
                    <a:pt x="717" y="2548"/>
                  </a:lnTo>
                  <a:lnTo>
                    <a:pt x="707" y="2537"/>
                  </a:lnTo>
                  <a:lnTo>
                    <a:pt x="694" y="2529"/>
                  </a:lnTo>
                  <a:lnTo>
                    <a:pt x="678" y="2526"/>
                  </a:lnTo>
                  <a:lnTo>
                    <a:pt x="345" y="2511"/>
                  </a:lnTo>
                  <a:lnTo>
                    <a:pt x="328" y="2509"/>
                  </a:lnTo>
                  <a:lnTo>
                    <a:pt x="313" y="2499"/>
                  </a:lnTo>
                  <a:lnTo>
                    <a:pt x="302" y="2487"/>
                  </a:lnTo>
                  <a:lnTo>
                    <a:pt x="297" y="2471"/>
                  </a:lnTo>
                  <a:lnTo>
                    <a:pt x="297" y="2454"/>
                  </a:lnTo>
                  <a:lnTo>
                    <a:pt x="352" y="2125"/>
                  </a:lnTo>
                  <a:lnTo>
                    <a:pt x="352" y="2109"/>
                  </a:lnTo>
                  <a:lnTo>
                    <a:pt x="347" y="2094"/>
                  </a:lnTo>
                  <a:lnTo>
                    <a:pt x="339" y="2081"/>
                  </a:lnTo>
                  <a:lnTo>
                    <a:pt x="326" y="2072"/>
                  </a:lnTo>
                  <a:lnTo>
                    <a:pt x="32" y="1914"/>
                  </a:lnTo>
                  <a:lnTo>
                    <a:pt x="18" y="1904"/>
                  </a:lnTo>
                  <a:lnTo>
                    <a:pt x="10" y="1889"/>
                  </a:lnTo>
                  <a:lnTo>
                    <a:pt x="6" y="1873"/>
                  </a:lnTo>
                  <a:lnTo>
                    <a:pt x="7" y="1856"/>
                  </a:lnTo>
                  <a:lnTo>
                    <a:pt x="15" y="1841"/>
                  </a:lnTo>
                  <a:lnTo>
                    <a:pt x="207" y="1569"/>
                  </a:lnTo>
                  <a:lnTo>
                    <a:pt x="215" y="1555"/>
                  </a:lnTo>
                  <a:lnTo>
                    <a:pt x="216" y="1539"/>
                  </a:lnTo>
                  <a:lnTo>
                    <a:pt x="213" y="1525"/>
                  </a:lnTo>
                  <a:lnTo>
                    <a:pt x="206" y="1510"/>
                  </a:lnTo>
                  <a:lnTo>
                    <a:pt x="10" y="1241"/>
                  </a:lnTo>
                  <a:lnTo>
                    <a:pt x="2" y="1225"/>
                  </a:lnTo>
                  <a:lnTo>
                    <a:pt x="0" y="1209"/>
                  </a:lnTo>
                  <a:lnTo>
                    <a:pt x="3" y="1192"/>
                  </a:lnTo>
                  <a:lnTo>
                    <a:pt x="12" y="1179"/>
                  </a:lnTo>
                  <a:lnTo>
                    <a:pt x="26" y="1168"/>
                  </a:lnTo>
                  <a:lnTo>
                    <a:pt x="318" y="1006"/>
                  </a:lnTo>
                  <a:lnTo>
                    <a:pt x="330" y="996"/>
                  </a:lnTo>
                  <a:lnTo>
                    <a:pt x="339" y="983"/>
                  </a:lnTo>
                  <a:lnTo>
                    <a:pt x="344" y="969"/>
                  </a:lnTo>
                  <a:lnTo>
                    <a:pt x="342" y="953"/>
                  </a:lnTo>
                  <a:lnTo>
                    <a:pt x="282" y="625"/>
                  </a:lnTo>
                  <a:lnTo>
                    <a:pt x="282" y="608"/>
                  </a:lnTo>
                  <a:lnTo>
                    <a:pt x="288" y="592"/>
                  </a:lnTo>
                  <a:lnTo>
                    <a:pt x="298" y="578"/>
                  </a:lnTo>
                  <a:lnTo>
                    <a:pt x="313" y="570"/>
                  </a:lnTo>
                  <a:lnTo>
                    <a:pt x="330" y="565"/>
                  </a:lnTo>
                  <a:lnTo>
                    <a:pt x="663" y="547"/>
                  </a:lnTo>
                  <a:lnTo>
                    <a:pt x="678" y="543"/>
                  </a:lnTo>
                  <a:lnTo>
                    <a:pt x="691" y="535"/>
                  </a:lnTo>
                  <a:lnTo>
                    <a:pt x="702" y="523"/>
                  </a:lnTo>
                  <a:lnTo>
                    <a:pt x="708" y="510"/>
                  </a:lnTo>
                  <a:lnTo>
                    <a:pt x="797" y="188"/>
                  </a:lnTo>
                  <a:lnTo>
                    <a:pt x="804" y="172"/>
                  </a:lnTo>
                  <a:lnTo>
                    <a:pt x="815" y="160"/>
                  </a:lnTo>
                  <a:lnTo>
                    <a:pt x="830" y="153"/>
                  </a:lnTo>
                  <a:lnTo>
                    <a:pt x="847" y="151"/>
                  </a:lnTo>
                  <a:lnTo>
                    <a:pt x="864" y="155"/>
                  </a:lnTo>
                  <a:lnTo>
                    <a:pt x="1173" y="281"/>
                  </a:lnTo>
                  <a:lnTo>
                    <a:pt x="1187" y="285"/>
                  </a:lnTo>
                  <a:lnTo>
                    <a:pt x="1203" y="285"/>
                  </a:lnTo>
                  <a:lnTo>
                    <a:pt x="1218" y="279"/>
                  </a:lnTo>
                  <a:lnTo>
                    <a:pt x="1229" y="269"/>
                  </a:lnTo>
                  <a:lnTo>
                    <a:pt x="1449" y="18"/>
                  </a:lnTo>
                  <a:lnTo>
                    <a:pt x="1462" y="7"/>
                  </a:lnTo>
                  <a:lnTo>
                    <a:pt x="1478" y="0"/>
                  </a:lnTo>
                  <a:lnTo>
                    <a:pt x="1495" y="0"/>
                  </a:lnTo>
                  <a:close/>
                </a:path>
              </a:pathLst>
            </a:custGeom>
            <a:grpFill/>
            <a:ln w="0">
              <a:noFill/>
              <a:prstDash val="solid"/>
              <a:round/>
            </a:ln>
          </p:spPr>
          <p:txBody>
            <a:bodyPr vert="horz" wrap="square" lIns="91440" tIns="45720" rIns="91440" bIns="45720" numCol="1" anchor="t" anchorCtr="0" compatLnSpc="1"/>
            <a:p>
              <a:endParaRPr lang="en-US"/>
            </a:p>
          </p:txBody>
        </p:sp>
        <p:sp>
          <p:nvSpPr>
            <p:cNvPr id="863" name="Freeform 1006"/>
            <p:cNvSpPr/>
            <p:nvPr/>
          </p:nvSpPr>
          <p:spPr bwMode="auto">
            <a:xfrm>
              <a:off x="5548" y="3431"/>
              <a:ext cx="303" cy="336"/>
            </a:xfrm>
            <a:custGeom>
              <a:avLst/>
              <a:gdLst>
                <a:gd name="T0" fmla="*/ 655 w 908"/>
                <a:gd name="T1" fmla="*/ 0 h 1009"/>
                <a:gd name="T2" fmla="*/ 906 w 908"/>
                <a:gd name="T3" fmla="*/ 776 h 1009"/>
                <a:gd name="T4" fmla="*/ 908 w 908"/>
                <a:gd name="T5" fmla="*/ 793 h 1009"/>
                <a:gd name="T6" fmla="*/ 903 w 908"/>
                <a:gd name="T7" fmla="*/ 807 h 1009"/>
                <a:gd name="T8" fmla="*/ 892 w 908"/>
                <a:gd name="T9" fmla="*/ 819 h 1009"/>
                <a:gd name="T10" fmla="*/ 877 w 908"/>
                <a:gd name="T11" fmla="*/ 823 h 1009"/>
                <a:gd name="T12" fmla="*/ 861 w 908"/>
                <a:gd name="T13" fmla="*/ 823 h 1009"/>
                <a:gd name="T14" fmla="*/ 561 w 908"/>
                <a:gd name="T15" fmla="*/ 735 h 1009"/>
                <a:gd name="T16" fmla="*/ 550 w 908"/>
                <a:gd name="T17" fmla="*/ 734 h 1009"/>
                <a:gd name="T18" fmla="*/ 539 w 908"/>
                <a:gd name="T19" fmla="*/ 736 h 1009"/>
                <a:gd name="T20" fmla="*/ 529 w 908"/>
                <a:gd name="T21" fmla="*/ 741 h 1009"/>
                <a:gd name="T22" fmla="*/ 522 w 908"/>
                <a:gd name="T23" fmla="*/ 749 h 1009"/>
                <a:gd name="T24" fmla="*/ 329 w 908"/>
                <a:gd name="T25" fmla="*/ 995 h 1009"/>
                <a:gd name="T26" fmla="*/ 318 w 908"/>
                <a:gd name="T27" fmla="*/ 1005 h 1009"/>
                <a:gd name="T28" fmla="*/ 306 w 908"/>
                <a:gd name="T29" fmla="*/ 1009 h 1009"/>
                <a:gd name="T30" fmla="*/ 294 w 908"/>
                <a:gd name="T31" fmla="*/ 1009 h 1009"/>
                <a:gd name="T32" fmla="*/ 281 w 908"/>
                <a:gd name="T33" fmla="*/ 1005 h 1009"/>
                <a:gd name="T34" fmla="*/ 270 w 908"/>
                <a:gd name="T35" fmla="*/ 996 h 1009"/>
                <a:gd name="T36" fmla="*/ 264 w 908"/>
                <a:gd name="T37" fmla="*/ 984 h 1009"/>
                <a:gd name="T38" fmla="*/ 0 w 908"/>
                <a:gd name="T39" fmla="*/ 166 h 1009"/>
                <a:gd name="T40" fmla="*/ 9 w 908"/>
                <a:gd name="T41" fmla="*/ 159 h 1009"/>
                <a:gd name="T42" fmla="*/ 16 w 908"/>
                <a:gd name="T43" fmla="*/ 152 h 1009"/>
                <a:gd name="T44" fmla="*/ 181 w 908"/>
                <a:gd name="T45" fmla="*/ 2 h 1009"/>
                <a:gd name="T46" fmla="*/ 393 w 908"/>
                <a:gd name="T47" fmla="*/ 66 h 1009"/>
                <a:gd name="T48" fmla="*/ 431 w 908"/>
                <a:gd name="T49" fmla="*/ 74 h 1009"/>
                <a:gd name="T50" fmla="*/ 469 w 908"/>
                <a:gd name="T51" fmla="*/ 77 h 1009"/>
                <a:gd name="T52" fmla="*/ 511 w 908"/>
                <a:gd name="T53" fmla="*/ 74 h 1009"/>
                <a:gd name="T54" fmla="*/ 551 w 908"/>
                <a:gd name="T55" fmla="*/ 64 h 1009"/>
                <a:gd name="T56" fmla="*/ 589 w 908"/>
                <a:gd name="T57" fmla="*/ 48 h 1009"/>
                <a:gd name="T58" fmla="*/ 624 w 908"/>
                <a:gd name="T59" fmla="*/ 26 h 1009"/>
                <a:gd name="T60" fmla="*/ 655 w 908"/>
                <a:gd name="T61" fmla="*/ 0 h 10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08" h="1009">
                  <a:moveTo>
                    <a:pt x="655" y="0"/>
                  </a:moveTo>
                  <a:lnTo>
                    <a:pt x="906" y="776"/>
                  </a:lnTo>
                  <a:lnTo>
                    <a:pt x="908" y="793"/>
                  </a:lnTo>
                  <a:lnTo>
                    <a:pt x="903" y="807"/>
                  </a:lnTo>
                  <a:lnTo>
                    <a:pt x="892" y="819"/>
                  </a:lnTo>
                  <a:lnTo>
                    <a:pt x="877" y="823"/>
                  </a:lnTo>
                  <a:lnTo>
                    <a:pt x="861" y="823"/>
                  </a:lnTo>
                  <a:lnTo>
                    <a:pt x="561" y="735"/>
                  </a:lnTo>
                  <a:lnTo>
                    <a:pt x="550" y="734"/>
                  </a:lnTo>
                  <a:lnTo>
                    <a:pt x="539" y="736"/>
                  </a:lnTo>
                  <a:lnTo>
                    <a:pt x="529" y="741"/>
                  </a:lnTo>
                  <a:lnTo>
                    <a:pt x="522" y="749"/>
                  </a:lnTo>
                  <a:lnTo>
                    <a:pt x="329" y="995"/>
                  </a:lnTo>
                  <a:lnTo>
                    <a:pt x="318" y="1005"/>
                  </a:lnTo>
                  <a:lnTo>
                    <a:pt x="306" y="1009"/>
                  </a:lnTo>
                  <a:lnTo>
                    <a:pt x="294" y="1009"/>
                  </a:lnTo>
                  <a:lnTo>
                    <a:pt x="281" y="1005"/>
                  </a:lnTo>
                  <a:lnTo>
                    <a:pt x="270" y="996"/>
                  </a:lnTo>
                  <a:lnTo>
                    <a:pt x="264" y="984"/>
                  </a:lnTo>
                  <a:lnTo>
                    <a:pt x="0" y="166"/>
                  </a:lnTo>
                  <a:lnTo>
                    <a:pt x="9" y="159"/>
                  </a:lnTo>
                  <a:lnTo>
                    <a:pt x="16" y="152"/>
                  </a:lnTo>
                  <a:lnTo>
                    <a:pt x="181" y="2"/>
                  </a:lnTo>
                  <a:lnTo>
                    <a:pt x="393" y="66"/>
                  </a:lnTo>
                  <a:lnTo>
                    <a:pt x="431" y="74"/>
                  </a:lnTo>
                  <a:lnTo>
                    <a:pt x="469" y="77"/>
                  </a:lnTo>
                  <a:lnTo>
                    <a:pt x="511" y="74"/>
                  </a:lnTo>
                  <a:lnTo>
                    <a:pt x="551" y="64"/>
                  </a:lnTo>
                  <a:lnTo>
                    <a:pt x="589" y="48"/>
                  </a:lnTo>
                  <a:lnTo>
                    <a:pt x="624" y="26"/>
                  </a:lnTo>
                  <a:lnTo>
                    <a:pt x="655" y="0"/>
                  </a:lnTo>
                  <a:close/>
                </a:path>
              </a:pathLst>
            </a:custGeom>
            <a:grpFill/>
            <a:ln w="0">
              <a:noFill/>
              <a:prstDash val="solid"/>
              <a:round/>
            </a:ln>
          </p:spPr>
          <p:txBody>
            <a:bodyPr vert="horz" wrap="square" lIns="91440" tIns="45720" rIns="91440" bIns="45720" numCol="1" anchor="t" anchorCtr="0" compatLnSpc="1"/>
            <a:p>
              <a:endParaRPr lang="en-US"/>
            </a:p>
          </p:txBody>
        </p:sp>
        <p:sp>
          <p:nvSpPr>
            <p:cNvPr id="864" name="Freeform 1007"/>
            <p:cNvSpPr/>
            <p:nvPr/>
          </p:nvSpPr>
          <p:spPr bwMode="auto">
            <a:xfrm>
              <a:off x="5138" y="3431"/>
              <a:ext cx="303" cy="336"/>
            </a:xfrm>
            <a:custGeom>
              <a:avLst/>
              <a:gdLst>
                <a:gd name="T0" fmla="*/ 253 w 909"/>
                <a:gd name="T1" fmla="*/ 0 h 1010"/>
                <a:gd name="T2" fmla="*/ 285 w 909"/>
                <a:gd name="T3" fmla="*/ 26 h 1010"/>
                <a:gd name="T4" fmla="*/ 319 w 909"/>
                <a:gd name="T5" fmla="*/ 48 h 1010"/>
                <a:gd name="T6" fmla="*/ 357 w 909"/>
                <a:gd name="T7" fmla="*/ 64 h 1010"/>
                <a:gd name="T8" fmla="*/ 398 w 909"/>
                <a:gd name="T9" fmla="*/ 74 h 1010"/>
                <a:gd name="T10" fmla="*/ 439 w 909"/>
                <a:gd name="T11" fmla="*/ 77 h 1010"/>
                <a:gd name="T12" fmla="*/ 477 w 909"/>
                <a:gd name="T13" fmla="*/ 75 h 1010"/>
                <a:gd name="T14" fmla="*/ 514 w 909"/>
                <a:gd name="T15" fmla="*/ 66 h 1010"/>
                <a:gd name="T16" fmla="*/ 728 w 909"/>
                <a:gd name="T17" fmla="*/ 2 h 1010"/>
                <a:gd name="T18" fmla="*/ 891 w 909"/>
                <a:gd name="T19" fmla="*/ 152 h 1010"/>
                <a:gd name="T20" fmla="*/ 900 w 909"/>
                <a:gd name="T21" fmla="*/ 159 h 1010"/>
                <a:gd name="T22" fmla="*/ 909 w 909"/>
                <a:gd name="T23" fmla="*/ 167 h 1010"/>
                <a:gd name="T24" fmla="*/ 644 w 909"/>
                <a:gd name="T25" fmla="*/ 984 h 1010"/>
                <a:gd name="T26" fmla="*/ 637 w 909"/>
                <a:gd name="T27" fmla="*/ 998 h 1010"/>
                <a:gd name="T28" fmla="*/ 627 w 909"/>
                <a:gd name="T29" fmla="*/ 1006 h 1010"/>
                <a:gd name="T30" fmla="*/ 615 w 909"/>
                <a:gd name="T31" fmla="*/ 1010 h 1010"/>
                <a:gd name="T32" fmla="*/ 602 w 909"/>
                <a:gd name="T33" fmla="*/ 1010 h 1010"/>
                <a:gd name="T34" fmla="*/ 589 w 909"/>
                <a:gd name="T35" fmla="*/ 1005 h 1010"/>
                <a:gd name="T36" fmla="*/ 579 w 909"/>
                <a:gd name="T37" fmla="*/ 996 h 1010"/>
                <a:gd name="T38" fmla="*/ 387 w 909"/>
                <a:gd name="T39" fmla="*/ 750 h 1010"/>
                <a:gd name="T40" fmla="*/ 376 w 909"/>
                <a:gd name="T41" fmla="*/ 740 h 1010"/>
                <a:gd name="T42" fmla="*/ 362 w 909"/>
                <a:gd name="T43" fmla="*/ 735 h 1010"/>
                <a:gd name="T44" fmla="*/ 347 w 909"/>
                <a:gd name="T45" fmla="*/ 736 h 1010"/>
                <a:gd name="T46" fmla="*/ 48 w 909"/>
                <a:gd name="T47" fmla="*/ 823 h 1010"/>
                <a:gd name="T48" fmla="*/ 30 w 909"/>
                <a:gd name="T49" fmla="*/ 825 h 1010"/>
                <a:gd name="T50" fmla="*/ 17 w 909"/>
                <a:gd name="T51" fmla="*/ 820 h 1010"/>
                <a:gd name="T52" fmla="*/ 6 w 909"/>
                <a:gd name="T53" fmla="*/ 809 h 1010"/>
                <a:gd name="T54" fmla="*/ 0 w 909"/>
                <a:gd name="T55" fmla="*/ 794 h 1010"/>
                <a:gd name="T56" fmla="*/ 1 w 909"/>
                <a:gd name="T57" fmla="*/ 777 h 1010"/>
                <a:gd name="T58" fmla="*/ 253 w 909"/>
                <a:gd name="T59" fmla="*/ 0 h 10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09" h="1010">
                  <a:moveTo>
                    <a:pt x="253" y="0"/>
                  </a:moveTo>
                  <a:lnTo>
                    <a:pt x="285" y="26"/>
                  </a:lnTo>
                  <a:lnTo>
                    <a:pt x="319" y="48"/>
                  </a:lnTo>
                  <a:lnTo>
                    <a:pt x="357" y="64"/>
                  </a:lnTo>
                  <a:lnTo>
                    <a:pt x="398" y="74"/>
                  </a:lnTo>
                  <a:lnTo>
                    <a:pt x="439" y="77"/>
                  </a:lnTo>
                  <a:lnTo>
                    <a:pt x="477" y="75"/>
                  </a:lnTo>
                  <a:lnTo>
                    <a:pt x="514" y="66"/>
                  </a:lnTo>
                  <a:lnTo>
                    <a:pt x="728" y="2"/>
                  </a:lnTo>
                  <a:lnTo>
                    <a:pt x="891" y="152"/>
                  </a:lnTo>
                  <a:lnTo>
                    <a:pt x="900" y="159"/>
                  </a:lnTo>
                  <a:lnTo>
                    <a:pt x="909" y="167"/>
                  </a:lnTo>
                  <a:lnTo>
                    <a:pt x="644" y="984"/>
                  </a:lnTo>
                  <a:lnTo>
                    <a:pt x="637" y="998"/>
                  </a:lnTo>
                  <a:lnTo>
                    <a:pt x="627" y="1006"/>
                  </a:lnTo>
                  <a:lnTo>
                    <a:pt x="615" y="1010"/>
                  </a:lnTo>
                  <a:lnTo>
                    <a:pt x="602" y="1010"/>
                  </a:lnTo>
                  <a:lnTo>
                    <a:pt x="589" y="1005"/>
                  </a:lnTo>
                  <a:lnTo>
                    <a:pt x="579" y="996"/>
                  </a:lnTo>
                  <a:lnTo>
                    <a:pt x="387" y="750"/>
                  </a:lnTo>
                  <a:lnTo>
                    <a:pt x="376" y="740"/>
                  </a:lnTo>
                  <a:lnTo>
                    <a:pt x="362" y="735"/>
                  </a:lnTo>
                  <a:lnTo>
                    <a:pt x="347" y="736"/>
                  </a:lnTo>
                  <a:lnTo>
                    <a:pt x="48" y="823"/>
                  </a:lnTo>
                  <a:lnTo>
                    <a:pt x="30" y="825"/>
                  </a:lnTo>
                  <a:lnTo>
                    <a:pt x="17" y="820"/>
                  </a:lnTo>
                  <a:lnTo>
                    <a:pt x="6" y="809"/>
                  </a:lnTo>
                  <a:lnTo>
                    <a:pt x="0" y="794"/>
                  </a:lnTo>
                  <a:lnTo>
                    <a:pt x="1" y="777"/>
                  </a:lnTo>
                  <a:lnTo>
                    <a:pt x="253" y="0"/>
                  </a:lnTo>
                  <a:close/>
                </a:path>
              </a:pathLst>
            </a:custGeom>
            <a:grpFill/>
            <a:ln w="0">
              <a:noFill/>
              <a:prstDash val="solid"/>
              <a:round/>
            </a:ln>
          </p:spPr>
          <p:txBody>
            <a:bodyPr vert="horz" wrap="square" lIns="91440" tIns="45720" rIns="91440" bIns="45720" numCol="1" anchor="t" anchorCtr="0" compatLnSpc="1"/>
            <a:p>
              <a:endParaRPr lang="en-US"/>
            </a:p>
          </p:txBody>
        </p:sp>
        <p:sp>
          <p:nvSpPr>
            <p:cNvPr id="865" name="Freeform 1008"/>
            <p:cNvSpPr/>
            <p:nvPr/>
          </p:nvSpPr>
          <p:spPr bwMode="auto">
            <a:xfrm>
              <a:off x="5293" y="2730"/>
              <a:ext cx="402" cy="385"/>
            </a:xfrm>
            <a:custGeom>
              <a:avLst/>
              <a:gdLst>
                <a:gd name="T0" fmla="*/ 595 w 1206"/>
                <a:gd name="T1" fmla="*/ 0 h 1153"/>
                <a:gd name="T2" fmla="*/ 613 w 1206"/>
                <a:gd name="T3" fmla="*/ 0 h 1153"/>
                <a:gd name="T4" fmla="*/ 630 w 1206"/>
                <a:gd name="T5" fmla="*/ 4 h 1153"/>
                <a:gd name="T6" fmla="*/ 646 w 1206"/>
                <a:gd name="T7" fmla="*/ 12 h 1153"/>
                <a:gd name="T8" fmla="*/ 660 w 1206"/>
                <a:gd name="T9" fmla="*/ 26 h 1153"/>
                <a:gd name="T10" fmla="*/ 669 w 1206"/>
                <a:gd name="T11" fmla="*/ 44 h 1153"/>
                <a:gd name="T12" fmla="*/ 798 w 1206"/>
                <a:gd name="T13" fmla="*/ 361 h 1153"/>
                <a:gd name="T14" fmla="*/ 1140 w 1206"/>
                <a:gd name="T15" fmla="*/ 385 h 1153"/>
                <a:gd name="T16" fmla="*/ 1161 w 1206"/>
                <a:gd name="T17" fmla="*/ 389 h 1153"/>
                <a:gd name="T18" fmla="*/ 1177 w 1206"/>
                <a:gd name="T19" fmla="*/ 397 h 1153"/>
                <a:gd name="T20" fmla="*/ 1190 w 1206"/>
                <a:gd name="T21" fmla="*/ 411 h 1153"/>
                <a:gd name="T22" fmla="*/ 1200 w 1206"/>
                <a:gd name="T23" fmla="*/ 426 h 1153"/>
                <a:gd name="T24" fmla="*/ 1205 w 1206"/>
                <a:gd name="T25" fmla="*/ 443 h 1153"/>
                <a:gd name="T26" fmla="*/ 1206 w 1206"/>
                <a:gd name="T27" fmla="*/ 461 h 1153"/>
                <a:gd name="T28" fmla="*/ 1202 w 1206"/>
                <a:gd name="T29" fmla="*/ 478 h 1153"/>
                <a:gd name="T30" fmla="*/ 1194 w 1206"/>
                <a:gd name="T31" fmla="*/ 496 h 1153"/>
                <a:gd name="T32" fmla="*/ 1180 w 1206"/>
                <a:gd name="T33" fmla="*/ 510 h 1153"/>
                <a:gd name="T34" fmla="*/ 919 w 1206"/>
                <a:gd name="T35" fmla="*/ 731 h 1153"/>
                <a:gd name="T36" fmla="*/ 1001 w 1206"/>
                <a:gd name="T37" fmla="*/ 1064 h 1153"/>
                <a:gd name="T38" fmla="*/ 1003 w 1206"/>
                <a:gd name="T39" fmla="*/ 1087 h 1153"/>
                <a:gd name="T40" fmla="*/ 999 w 1206"/>
                <a:gd name="T41" fmla="*/ 1108 h 1153"/>
                <a:gd name="T42" fmla="*/ 989 w 1206"/>
                <a:gd name="T43" fmla="*/ 1125 h 1153"/>
                <a:gd name="T44" fmla="*/ 974 w 1206"/>
                <a:gd name="T45" fmla="*/ 1140 h 1153"/>
                <a:gd name="T46" fmla="*/ 956 w 1206"/>
                <a:gd name="T47" fmla="*/ 1149 h 1153"/>
                <a:gd name="T48" fmla="*/ 936 w 1206"/>
                <a:gd name="T49" fmla="*/ 1153 h 1153"/>
                <a:gd name="T50" fmla="*/ 915 w 1206"/>
                <a:gd name="T51" fmla="*/ 1151 h 1153"/>
                <a:gd name="T52" fmla="*/ 894 w 1206"/>
                <a:gd name="T53" fmla="*/ 1142 h 1153"/>
                <a:gd name="T54" fmla="*/ 603 w 1206"/>
                <a:gd name="T55" fmla="*/ 962 h 1153"/>
                <a:gd name="T56" fmla="*/ 313 w 1206"/>
                <a:gd name="T57" fmla="*/ 1142 h 1153"/>
                <a:gd name="T58" fmla="*/ 292 w 1206"/>
                <a:gd name="T59" fmla="*/ 1151 h 1153"/>
                <a:gd name="T60" fmla="*/ 270 w 1206"/>
                <a:gd name="T61" fmla="*/ 1153 h 1153"/>
                <a:gd name="T62" fmla="*/ 251 w 1206"/>
                <a:gd name="T63" fmla="*/ 1149 h 1153"/>
                <a:gd name="T64" fmla="*/ 234 w 1206"/>
                <a:gd name="T65" fmla="*/ 1140 h 1153"/>
                <a:gd name="T66" fmla="*/ 219 w 1206"/>
                <a:gd name="T67" fmla="*/ 1125 h 1153"/>
                <a:gd name="T68" fmla="*/ 208 w 1206"/>
                <a:gd name="T69" fmla="*/ 1108 h 1153"/>
                <a:gd name="T70" fmla="*/ 204 w 1206"/>
                <a:gd name="T71" fmla="*/ 1087 h 1153"/>
                <a:gd name="T72" fmla="*/ 205 w 1206"/>
                <a:gd name="T73" fmla="*/ 1064 h 1153"/>
                <a:gd name="T74" fmla="*/ 288 w 1206"/>
                <a:gd name="T75" fmla="*/ 731 h 1153"/>
                <a:gd name="T76" fmla="*/ 26 w 1206"/>
                <a:gd name="T77" fmla="*/ 510 h 1153"/>
                <a:gd name="T78" fmla="*/ 12 w 1206"/>
                <a:gd name="T79" fmla="*/ 496 h 1153"/>
                <a:gd name="T80" fmla="*/ 4 w 1206"/>
                <a:gd name="T81" fmla="*/ 478 h 1153"/>
                <a:gd name="T82" fmla="*/ 0 w 1206"/>
                <a:gd name="T83" fmla="*/ 461 h 1153"/>
                <a:gd name="T84" fmla="*/ 1 w 1206"/>
                <a:gd name="T85" fmla="*/ 443 h 1153"/>
                <a:gd name="T86" fmla="*/ 8 w 1206"/>
                <a:gd name="T87" fmla="*/ 426 h 1153"/>
                <a:gd name="T88" fmla="*/ 17 w 1206"/>
                <a:gd name="T89" fmla="*/ 411 h 1153"/>
                <a:gd name="T90" fmla="*/ 30 w 1206"/>
                <a:gd name="T91" fmla="*/ 397 h 1153"/>
                <a:gd name="T92" fmla="*/ 47 w 1206"/>
                <a:gd name="T93" fmla="*/ 389 h 1153"/>
                <a:gd name="T94" fmla="*/ 67 w 1206"/>
                <a:gd name="T95" fmla="*/ 385 h 1153"/>
                <a:gd name="T96" fmla="*/ 409 w 1206"/>
                <a:gd name="T97" fmla="*/ 361 h 1153"/>
                <a:gd name="T98" fmla="*/ 537 w 1206"/>
                <a:gd name="T99" fmla="*/ 44 h 1153"/>
                <a:gd name="T100" fmla="*/ 548 w 1206"/>
                <a:gd name="T101" fmla="*/ 26 h 1153"/>
                <a:gd name="T102" fmla="*/ 561 w 1206"/>
                <a:gd name="T103" fmla="*/ 12 h 1153"/>
                <a:gd name="T104" fmla="*/ 577 w 1206"/>
                <a:gd name="T105" fmla="*/ 4 h 1153"/>
                <a:gd name="T106" fmla="*/ 595 w 1206"/>
                <a:gd name="T107" fmla="*/ 0 h 1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06" h="1153">
                  <a:moveTo>
                    <a:pt x="595" y="0"/>
                  </a:moveTo>
                  <a:lnTo>
                    <a:pt x="613" y="0"/>
                  </a:lnTo>
                  <a:lnTo>
                    <a:pt x="630" y="4"/>
                  </a:lnTo>
                  <a:lnTo>
                    <a:pt x="646" y="12"/>
                  </a:lnTo>
                  <a:lnTo>
                    <a:pt x="660" y="26"/>
                  </a:lnTo>
                  <a:lnTo>
                    <a:pt x="669" y="44"/>
                  </a:lnTo>
                  <a:lnTo>
                    <a:pt x="798" y="361"/>
                  </a:lnTo>
                  <a:lnTo>
                    <a:pt x="1140" y="385"/>
                  </a:lnTo>
                  <a:lnTo>
                    <a:pt x="1161" y="389"/>
                  </a:lnTo>
                  <a:lnTo>
                    <a:pt x="1177" y="397"/>
                  </a:lnTo>
                  <a:lnTo>
                    <a:pt x="1190" y="411"/>
                  </a:lnTo>
                  <a:lnTo>
                    <a:pt x="1200" y="426"/>
                  </a:lnTo>
                  <a:lnTo>
                    <a:pt x="1205" y="443"/>
                  </a:lnTo>
                  <a:lnTo>
                    <a:pt x="1206" y="461"/>
                  </a:lnTo>
                  <a:lnTo>
                    <a:pt x="1202" y="478"/>
                  </a:lnTo>
                  <a:lnTo>
                    <a:pt x="1194" y="496"/>
                  </a:lnTo>
                  <a:lnTo>
                    <a:pt x="1180" y="510"/>
                  </a:lnTo>
                  <a:lnTo>
                    <a:pt x="919" y="731"/>
                  </a:lnTo>
                  <a:lnTo>
                    <a:pt x="1001" y="1064"/>
                  </a:lnTo>
                  <a:lnTo>
                    <a:pt x="1003" y="1087"/>
                  </a:lnTo>
                  <a:lnTo>
                    <a:pt x="999" y="1108"/>
                  </a:lnTo>
                  <a:lnTo>
                    <a:pt x="989" y="1125"/>
                  </a:lnTo>
                  <a:lnTo>
                    <a:pt x="974" y="1140"/>
                  </a:lnTo>
                  <a:lnTo>
                    <a:pt x="956" y="1149"/>
                  </a:lnTo>
                  <a:lnTo>
                    <a:pt x="936" y="1153"/>
                  </a:lnTo>
                  <a:lnTo>
                    <a:pt x="915" y="1151"/>
                  </a:lnTo>
                  <a:lnTo>
                    <a:pt x="894" y="1142"/>
                  </a:lnTo>
                  <a:lnTo>
                    <a:pt x="603" y="962"/>
                  </a:lnTo>
                  <a:lnTo>
                    <a:pt x="313" y="1142"/>
                  </a:lnTo>
                  <a:lnTo>
                    <a:pt x="292" y="1151"/>
                  </a:lnTo>
                  <a:lnTo>
                    <a:pt x="270" y="1153"/>
                  </a:lnTo>
                  <a:lnTo>
                    <a:pt x="251" y="1149"/>
                  </a:lnTo>
                  <a:lnTo>
                    <a:pt x="234" y="1140"/>
                  </a:lnTo>
                  <a:lnTo>
                    <a:pt x="219" y="1125"/>
                  </a:lnTo>
                  <a:lnTo>
                    <a:pt x="208" y="1108"/>
                  </a:lnTo>
                  <a:lnTo>
                    <a:pt x="204" y="1087"/>
                  </a:lnTo>
                  <a:lnTo>
                    <a:pt x="205" y="1064"/>
                  </a:lnTo>
                  <a:lnTo>
                    <a:pt x="288" y="731"/>
                  </a:lnTo>
                  <a:lnTo>
                    <a:pt x="26" y="510"/>
                  </a:lnTo>
                  <a:lnTo>
                    <a:pt x="12" y="496"/>
                  </a:lnTo>
                  <a:lnTo>
                    <a:pt x="4" y="478"/>
                  </a:lnTo>
                  <a:lnTo>
                    <a:pt x="0" y="461"/>
                  </a:lnTo>
                  <a:lnTo>
                    <a:pt x="1" y="443"/>
                  </a:lnTo>
                  <a:lnTo>
                    <a:pt x="8" y="426"/>
                  </a:lnTo>
                  <a:lnTo>
                    <a:pt x="17" y="411"/>
                  </a:lnTo>
                  <a:lnTo>
                    <a:pt x="30" y="397"/>
                  </a:lnTo>
                  <a:lnTo>
                    <a:pt x="47" y="389"/>
                  </a:lnTo>
                  <a:lnTo>
                    <a:pt x="67" y="385"/>
                  </a:lnTo>
                  <a:lnTo>
                    <a:pt x="409" y="361"/>
                  </a:lnTo>
                  <a:lnTo>
                    <a:pt x="537" y="44"/>
                  </a:lnTo>
                  <a:lnTo>
                    <a:pt x="548" y="26"/>
                  </a:lnTo>
                  <a:lnTo>
                    <a:pt x="561" y="12"/>
                  </a:lnTo>
                  <a:lnTo>
                    <a:pt x="577" y="4"/>
                  </a:lnTo>
                  <a:lnTo>
                    <a:pt x="595" y="0"/>
                  </a:lnTo>
                  <a:close/>
                </a:path>
              </a:pathLst>
            </a:custGeom>
            <a:grpFill/>
            <a:ln w="0">
              <a:noFill/>
              <a:prstDash val="solid"/>
              <a:round/>
            </a:ln>
          </p:spPr>
          <p:txBody>
            <a:bodyPr vert="horz" wrap="square" lIns="91440" tIns="45720" rIns="91440" bIns="45720" numCol="1" anchor="t" anchorCtr="0" compatLnSpc="1"/>
            <a:p>
              <a:endParaRPr lang="en-US"/>
            </a:p>
          </p:txBody>
        </p:sp>
      </p:grpSp>
      <p:pic>
        <p:nvPicPr>
          <p:cNvPr id="4" name="图片 3" descr="67642f81c4b9dd15051af51f0b1cd48"/>
          <p:cNvPicPr>
            <a:picLocks noChangeAspect="1"/>
          </p:cNvPicPr>
          <p:nvPr/>
        </p:nvPicPr>
        <p:blipFill>
          <a:blip r:embed="rId2"/>
          <a:stretch>
            <a:fillRect/>
          </a:stretch>
        </p:blipFill>
        <p:spPr>
          <a:xfrm>
            <a:off x="9695180" y="122555"/>
            <a:ext cx="2313305" cy="672465"/>
          </a:xfrm>
          <a:prstGeom prst="rect">
            <a:avLst/>
          </a:prstGeom>
        </p:spPr>
      </p:pic>
      <p:pic>
        <p:nvPicPr>
          <p:cNvPr id="2" name="图片 1"/>
          <p:cNvPicPr>
            <a:picLocks noChangeAspect="1"/>
          </p:cNvPicPr>
          <p:nvPr>
            <p:custDataLst>
              <p:tags r:id="rId3"/>
            </p:custDataLst>
          </p:nvPr>
        </p:nvPicPr>
        <p:blipFill>
          <a:blip r:embed="rId4"/>
          <a:stretch>
            <a:fillRect/>
          </a:stretch>
        </p:blipFill>
        <p:spPr>
          <a:xfrm>
            <a:off x="832485" y="1078865"/>
            <a:ext cx="2135987" cy="5400000"/>
          </a:xfrm>
          <a:prstGeom prst="rect">
            <a:avLst/>
          </a:prstGeom>
        </p:spPr>
      </p:pic>
      <p:pic>
        <p:nvPicPr>
          <p:cNvPr id="3" name="图片 2"/>
          <p:cNvPicPr>
            <a:picLocks noChangeAspect="1"/>
          </p:cNvPicPr>
          <p:nvPr>
            <p:custDataLst>
              <p:tags r:id="rId5"/>
            </p:custDataLst>
          </p:nvPr>
        </p:nvPicPr>
        <p:blipFill>
          <a:blip r:embed="rId6"/>
          <a:stretch>
            <a:fillRect/>
          </a:stretch>
        </p:blipFill>
        <p:spPr>
          <a:xfrm>
            <a:off x="3225800" y="1068705"/>
            <a:ext cx="3491838" cy="5400000"/>
          </a:xfrm>
          <a:prstGeom prst="rect">
            <a:avLst/>
          </a:prstGeom>
        </p:spPr>
      </p:pic>
      <p:sp>
        <p:nvSpPr>
          <p:cNvPr id="5" name="文本框 4"/>
          <p:cNvSpPr txBox="1"/>
          <p:nvPr/>
        </p:nvSpPr>
        <p:spPr>
          <a:xfrm>
            <a:off x="6717665" y="1884680"/>
            <a:ext cx="4907280" cy="3415030"/>
          </a:xfrm>
          <a:prstGeom prst="rect">
            <a:avLst/>
          </a:prstGeom>
          <a:noFill/>
        </p:spPr>
        <p:txBody>
          <a:bodyPr wrap="square" rtlCol="0">
            <a:spAutoFit/>
          </a:bodyPr>
          <a:p>
            <a:r>
              <a:rPr lang="zh-CN" altLang="en-US" sz="2400"/>
              <a:t>config文件夹：包含了应⽤程序的配置文件，用于配置不同环境下的运</a:t>
            </a:r>
            <a:r>
              <a:rPr lang="zh-CN" altLang="en-US" sz="2400"/>
              <a:t>行参数。</a:t>
            </a:r>
            <a:endParaRPr lang="zh-CN" altLang="en-US" sz="2400"/>
          </a:p>
          <a:p>
            <a:r>
              <a:rPr lang="zh-CN" altLang="en-US" sz="2400"/>
              <a:t>controllers文件夹：用于存放控制器类文件，控制器负责处理</a:t>
            </a:r>
            <a:r>
              <a:rPr lang="zh-CN" altLang="en-US" sz="2400"/>
              <a:t>用户请求并响应相应的操作。</a:t>
            </a:r>
            <a:endParaRPr lang="zh-CN" altLang="en-US" sz="2400"/>
          </a:p>
          <a:p>
            <a:r>
              <a:rPr lang="zh-CN" altLang="en-US" sz="2400"/>
              <a:t>models文件夹：主要用于存放模型类文件，模型类是应</a:t>
            </a:r>
            <a:r>
              <a:rPr lang="zh-CN" altLang="en-US" sz="2400"/>
              <a:t>用程序与数据库表之间的映射。</a:t>
            </a:r>
            <a:endParaRPr lang="zh-CN" altLang="en-US" sz="2400"/>
          </a:p>
        </p:txBody>
      </p:sp>
    </p:spTree>
  </p:cSld>
  <p:clrMapOvr>
    <a:masterClrMapping/>
  </p:clrMapOvr>
  <p:transition spd="slow">
    <p:push dir="u"/>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grpSp>
        <p:nvGrpSpPr>
          <p:cNvPr id="27" name="组合 26"/>
          <p:cNvGrpSpPr/>
          <p:nvPr/>
        </p:nvGrpSpPr>
        <p:grpSpPr>
          <a:xfrm>
            <a:off x="374015" y="379095"/>
            <a:ext cx="11427460" cy="6305550"/>
            <a:chOff x="589" y="597"/>
            <a:chExt cx="17996" cy="9930"/>
          </a:xfrm>
        </p:grpSpPr>
        <p:sp>
          <p:nvSpPr>
            <p:cNvPr id="15" name="矩形 14"/>
            <p:cNvSpPr/>
            <p:nvPr/>
          </p:nvSpPr>
          <p:spPr>
            <a:xfrm>
              <a:off x="614" y="597"/>
              <a:ext cx="17971" cy="9930"/>
            </a:xfrm>
            <a:prstGeom prst="rect">
              <a:avLst/>
            </a:prstGeom>
            <a:solidFill>
              <a:schemeClr val="bg1">
                <a:alpha val="6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lumMod val="85000"/>
                    <a:lumOff val="15000"/>
                  </a:schemeClr>
                </a:solidFill>
                <a:latin typeface="+mj-lt"/>
                <a:cs typeface="+mj-lt"/>
              </a:endParaRPr>
            </a:p>
          </p:txBody>
        </p:sp>
        <p:sp>
          <p:nvSpPr>
            <p:cNvPr id="23" name="文本框 23"/>
            <p:cNvSpPr txBox="1"/>
            <p:nvPr/>
          </p:nvSpPr>
          <p:spPr>
            <a:xfrm>
              <a:off x="1311" y="1129"/>
              <a:ext cx="2208" cy="725"/>
            </a:xfrm>
            <a:prstGeom prst="rect">
              <a:avLst/>
            </a:prstGeom>
            <a:noFill/>
          </p:spPr>
          <p:txBody>
            <a:bodyPr wrap="none" rtlCol="0">
              <a:spAutoFit/>
            </a:bodyPr>
            <a:p>
              <a:r>
                <a:rPr lang="zh-CN" altLang="en-US" sz="2400" b="1" dirty="0">
                  <a:solidFill>
                    <a:schemeClr val="tx1">
                      <a:lumMod val="85000"/>
                      <a:lumOff val="15000"/>
                    </a:schemeClr>
                  </a:solidFill>
                  <a:latin typeface="微软雅黑" panose="020B0503020204020204" charset="-122"/>
                  <a:ea typeface="微软雅黑" panose="020B0503020204020204" charset="-122"/>
                </a:rPr>
                <a:t>后台实现</a:t>
              </a:r>
              <a:endParaRPr lang="zh-CN" altLang="en-US" sz="2400" b="1" dirty="0">
                <a:solidFill>
                  <a:schemeClr val="tx1">
                    <a:lumMod val="85000"/>
                    <a:lumOff val="15000"/>
                  </a:schemeClr>
                </a:solidFill>
                <a:latin typeface="微软雅黑" panose="020B0503020204020204" charset="-122"/>
                <a:ea typeface="微软雅黑" panose="020B0503020204020204" charset="-122"/>
              </a:endParaRPr>
            </a:p>
          </p:txBody>
        </p:sp>
        <p:sp>
          <p:nvSpPr>
            <p:cNvPr id="58" name="矩形 57"/>
            <p:cNvSpPr/>
            <p:nvPr/>
          </p:nvSpPr>
          <p:spPr>
            <a:xfrm>
              <a:off x="589" y="971"/>
              <a:ext cx="341" cy="987"/>
            </a:xfrm>
            <a:prstGeom prst="rect">
              <a:avLst/>
            </a:prstGeom>
            <a:solidFill>
              <a:srgbClr val="014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lumMod val="85000"/>
                    <a:lumOff val="15000"/>
                  </a:schemeClr>
                </a:solidFill>
                <a:latin typeface="+mj-lt"/>
                <a:cs typeface="+mj-lt"/>
              </a:endParaRPr>
            </a:p>
          </p:txBody>
        </p:sp>
      </p:grpSp>
      <p:grpSp>
        <p:nvGrpSpPr>
          <p:cNvPr id="828" name="Group 937"/>
          <p:cNvGrpSpPr>
            <a:grpSpLocks noChangeAspect="1"/>
          </p:cNvGrpSpPr>
          <p:nvPr/>
        </p:nvGrpSpPr>
        <p:grpSpPr bwMode="auto">
          <a:xfrm>
            <a:off x="5864420" y="2583188"/>
            <a:ext cx="293629" cy="292608"/>
            <a:chOff x="6094" y="274"/>
            <a:chExt cx="575" cy="573"/>
          </a:xfrm>
          <a:solidFill>
            <a:schemeClr val="bg1"/>
          </a:solidFill>
        </p:grpSpPr>
        <p:sp>
          <p:nvSpPr>
            <p:cNvPr id="829" name="Freeform 939"/>
            <p:cNvSpPr/>
            <p:nvPr/>
          </p:nvSpPr>
          <p:spPr bwMode="auto">
            <a:xfrm>
              <a:off x="6313" y="274"/>
              <a:ext cx="137" cy="137"/>
            </a:xfrm>
            <a:custGeom>
              <a:avLst/>
              <a:gdLst>
                <a:gd name="T0" fmla="*/ 411 w 821"/>
                <a:gd name="T1" fmla="*/ 0 h 821"/>
                <a:gd name="T2" fmla="*/ 462 w 821"/>
                <a:gd name="T3" fmla="*/ 3 h 821"/>
                <a:gd name="T4" fmla="*/ 512 w 821"/>
                <a:gd name="T5" fmla="*/ 13 h 821"/>
                <a:gd name="T6" fmla="*/ 560 w 821"/>
                <a:gd name="T7" fmla="*/ 29 h 821"/>
                <a:gd name="T8" fmla="*/ 604 w 821"/>
                <a:gd name="T9" fmla="*/ 49 h 821"/>
                <a:gd name="T10" fmla="*/ 645 w 821"/>
                <a:gd name="T11" fmla="*/ 74 h 821"/>
                <a:gd name="T12" fmla="*/ 683 w 821"/>
                <a:gd name="T13" fmla="*/ 104 h 821"/>
                <a:gd name="T14" fmla="*/ 718 w 821"/>
                <a:gd name="T15" fmla="*/ 139 h 821"/>
                <a:gd name="T16" fmla="*/ 748 w 821"/>
                <a:gd name="T17" fmla="*/ 176 h 821"/>
                <a:gd name="T18" fmla="*/ 773 w 821"/>
                <a:gd name="T19" fmla="*/ 218 h 821"/>
                <a:gd name="T20" fmla="*/ 794 w 821"/>
                <a:gd name="T21" fmla="*/ 263 h 821"/>
                <a:gd name="T22" fmla="*/ 809 w 821"/>
                <a:gd name="T23" fmla="*/ 310 h 821"/>
                <a:gd name="T24" fmla="*/ 818 w 821"/>
                <a:gd name="T25" fmla="*/ 360 h 821"/>
                <a:gd name="T26" fmla="*/ 821 w 821"/>
                <a:gd name="T27" fmla="*/ 411 h 821"/>
                <a:gd name="T28" fmla="*/ 818 w 821"/>
                <a:gd name="T29" fmla="*/ 462 h 821"/>
                <a:gd name="T30" fmla="*/ 809 w 821"/>
                <a:gd name="T31" fmla="*/ 512 h 821"/>
                <a:gd name="T32" fmla="*/ 794 w 821"/>
                <a:gd name="T33" fmla="*/ 560 h 821"/>
                <a:gd name="T34" fmla="*/ 773 w 821"/>
                <a:gd name="T35" fmla="*/ 604 h 821"/>
                <a:gd name="T36" fmla="*/ 748 w 821"/>
                <a:gd name="T37" fmla="*/ 645 h 821"/>
                <a:gd name="T38" fmla="*/ 718 w 821"/>
                <a:gd name="T39" fmla="*/ 683 h 821"/>
                <a:gd name="T40" fmla="*/ 683 w 821"/>
                <a:gd name="T41" fmla="*/ 718 h 821"/>
                <a:gd name="T42" fmla="*/ 645 w 821"/>
                <a:gd name="T43" fmla="*/ 748 h 821"/>
                <a:gd name="T44" fmla="*/ 604 w 821"/>
                <a:gd name="T45" fmla="*/ 773 h 821"/>
                <a:gd name="T46" fmla="*/ 560 w 821"/>
                <a:gd name="T47" fmla="*/ 794 h 821"/>
                <a:gd name="T48" fmla="*/ 512 w 821"/>
                <a:gd name="T49" fmla="*/ 809 h 821"/>
                <a:gd name="T50" fmla="*/ 462 w 821"/>
                <a:gd name="T51" fmla="*/ 818 h 821"/>
                <a:gd name="T52" fmla="*/ 411 w 821"/>
                <a:gd name="T53" fmla="*/ 821 h 821"/>
                <a:gd name="T54" fmla="*/ 360 w 821"/>
                <a:gd name="T55" fmla="*/ 818 h 821"/>
                <a:gd name="T56" fmla="*/ 310 w 821"/>
                <a:gd name="T57" fmla="*/ 809 h 821"/>
                <a:gd name="T58" fmla="*/ 263 w 821"/>
                <a:gd name="T59" fmla="*/ 794 h 821"/>
                <a:gd name="T60" fmla="*/ 218 w 821"/>
                <a:gd name="T61" fmla="*/ 773 h 821"/>
                <a:gd name="T62" fmla="*/ 176 w 821"/>
                <a:gd name="T63" fmla="*/ 748 h 821"/>
                <a:gd name="T64" fmla="*/ 139 w 821"/>
                <a:gd name="T65" fmla="*/ 718 h 821"/>
                <a:gd name="T66" fmla="*/ 104 w 821"/>
                <a:gd name="T67" fmla="*/ 683 h 821"/>
                <a:gd name="T68" fmla="*/ 74 w 821"/>
                <a:gd name="T69" fmla="*/ 645 h 821"/>
                <a:gd name="T70" fmla="*/ 49 w 821"/>
                <a:gd name="T71" fmla="*/ 604 h 821"/>
                <a:gd name="T72" fmla="*/ 29 w 821"/>
                <a:gd name="T73" fmla="*/ 560 h 821"/>
                <a:gd name="T74" fmla="*/ 13 w 821"/>
                <a:gd name="T75" fmla="*/ 512 h 821"/>
                <a:gd name="T76" fmla="*/ 3 w 821"/>
                <a:gd name="T77" fmla="*/ 462 h 821"/>
                <a:gd name="T78" fmla="*/ 0 w 821"/>
                <a:gd name="T79" fmla="*/ 411 h 821"/>
                <a:gd name="T80" fmla="*/ 3 w 821"/>
                <a:gd name="T81" fmla="*/ 360 h 821"/>
                <a:gd name="T82" fmla="*/ 13 w 821"/>
                <a:gd name="T83" fmla="*/ 310 h 821"/>
                <a:gd name="T84" fmla="*/ 29 w 821"/>
                <a:gd name="T85" fmla="*/ 263 h 821"/>
                <a:gd name="T86" fmla="*/ 49 w 821"/>
                <a:gd name="T87" fmla="*/ 218 h 821"/>
                <a:gd name="T88" fmla="*/ 74 w 821"/>
                <a:gd name="T89" fmla="*/ 176 h 821"/>
                <a:gd name="T90" fmla="*/ 104 w 821"/>
                <a:gd name="T91" fmla="*/ 139 h 821"/>
                <a:gd name="T92" fmla="*/ 139 w 821"/>
                <a:gd name="T93" fmla="*/ 104 h 821"/>
                <a:gd name="T94" fmla="*/ 176 w 821"/>
                <a:gd name="T95" fmla="*/ 74 h 821"/>
                <a:gd name="T96" fmla="*/ 218 w 821"/>
                <a:gd name="T97" fmla="*/ 49 h 821"/>
                <a:gd name="T98" fmla="*/ 263 w 821"/>
                <a:gd name="T99" fmla="*/ 29 h 821"/>
                <a:gd name="T100" fmla="*/ 310 w 821"/>
                <a:gd name="T101" fmla="*/ 13 h 821"/>
                <a:gd name="T102" fmla="*/ 360 w 821"/>
                <a:gd name="T103" fmla="*/ 3 h 821"/>
                <a:gd name="T104" fmla="*/ 411 w 821"/>
                <a:gd name="T105"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21" h="821">
                  <a:moveTo>
                    <a:pt x="411" y="0"/>
                  </a:moveTo>
                  <a:lnTo>
                    <a:pt x="462" y="3"/>
                  </a:lnTo>
                  <a:lnTo>
                    <a:pt x="512" y="13"/>
                  </a:lnTo>
                  <a:lnTo>
                    <a:pt x="560" y="29"/>
                  </a:lnTo>
                  <a:lnTo>
                    <a:pt x="604" y="49"/>
                  </a:lnTo>
                  <a:lnTo>
                    <a:pt x="645" y="74"/>
                  </a:lnTo>
                  <a:lnTo>
                    <a:pt x="683" y="104"/>
                  </a:lnTo>
                  <a:lnTo>
                    <a:pt x="718" y="139"/>
                  </a:lnTo>
                  <a:lnTo>
                    <a:pt x="748" y="176"/>
                  </a:lnTo>
                  <a:lnTo>
                    <a:pt x="773" y="218"/>
                  </a:lnTo>
                  <a:lnTo>
                    <a:pt x="794" y="263"/>
                  </a:lnTo>
                  <a:lnTo>
                    <a:pt x="809" y="310"/>
                  </a:lnTo>
                  <a:lnTo>
                    <a:pt x="818" y="360"/>
                  </a:lnTo>
                  <a:lnTo>
                    <a:pt x="821" y="411"/>
                  </a:lnTo>
                  <a:lnTo>
                    <a:pt x="818" y="462"/>
                  </a:lnTo>
                  <a:lnTo>
                    <a:pt x="809" y="512"/>
                  </a:lnTo>
                  <a:lnTo>
                    <a:pt x="794" y="560"/>
                  </a:lnTo>
                  <a:lnTo>
                    <a:pt x="773" y="604"/>
                  </a:lnTo>
                  <a:lnTo>
                    <a:pt x="748" y="645"/>
                  </a:lnTo>
                  <a:lnTo>
                    <a:pt x="718" y="683"/>
                  </a:lnTo>
                  <a:lnTo>
                    <a:pt x="683" y="718"/>
                  </a:lnTo>
                  <a:lnTo>
                    <a:pt x="645" y="748"/>
                  </a:lnTo>
                  <a:lnTo>
                    <a:pt x="604" y="773"/>
                  </a:lnTo>
                  <a:lnTo>
                    <a:pt x="560" y="794"/>
                  </a:lnTo>
                  <a:lnTo>
                    <a:pt x="512" y="809"/>
                  </a:lnTo>
                  <a:lnTo>
                    <a:pt x="462" y="818"/>
                  </a:lnTo>
                  <a:lnTo>
                    <a:pt x="411" y="821"/>
                  </a:lnTo>
                  <a:lnTo>
                    <a:pt x="360" y="818"/>
                  </a:lnTo>
                  <a:lnTo>
                    <a:pt x="310" y="809"/>
                  </a:lnTo>
                  <a:lnTo>
                    <a:pt x="263" y="794"/>
                  </a:lnTo>
                  <a:lnTo>
                    <a:pt x="218" y="773"/>
                  </a:lnTo>
                  <a:lnTo>
                    <a:pt x="176" y="748"/>
                  </a:lnTo>
                  <a:lnTo>
                    <a:pt x="139" y="718"/>
                  </a:lnTo>
                  <a:lnTo>
                    <a:pt x="104" y="683"/>
                  </a:lnTo>
                  <a:lnTo>
                    <a:pt x="74" y="645"/>
                  </a:lnTo>
                  <a:lnTo>
                    <a:pt x="49" y="604"/>
                  </a:lnTo>
                  <a:lnTo>
                    <a:pt x="29" y="560"/>
                  </a:lnTo>
                  <a:lnTo>
                    <a:pt x="13" y="512"/>
                  </a:lnTo>
                  <a:lnTo>
                    <a:pt x="3" y="462"/>
                  </a:lnTo>
                  <a:lnTo>
                    <a:pt x="0" y="411"/>
                  </a:lnTo>
                  <a:lnTo>
                    <a:pt x="3" y="360"/>
                  </a:lnTo>
                  <a:lnTo>
                    <a:pt x="13" y="310"/>
                  </a:lnTo>
                  <a:lnTo>
                    <a:pt x="29" y="263"/>
                  </a:lnTo>
                  <a:lnTo>
                    <a:pt x="49" y="218"/>
                  </a:lnTo>
                  <a:lnTo>
                    <a:pt x="74" y="176"/>
                  </a:lnTo>
                  <a:lnTo>
                    <a:pt x="104" y="139"/>
                  </a:lnTo>
                  <a:lnTo>
                    <a:pt x="139" y="104"/>
                  </a:lnTo>
                  <a:lnTo>
                    <a:pt x="176" y="74"/>
                  </a:lnTo>
                  <a:lnTo>
                    <a:pt x="218" y="49"/>
                  </a:lnTo>
                  <a:lnTo>
                    <a:pt x="263" y="29"/>
                  </a:lnTo>
                  <a:lnTo>
                    <a:pt x="310" y="13"/>
                  </a:lnTo>
                  <a:lnTo>
                    <a:pt x="360" y="3"/>
                  </a:lnTo>
                  <a:lnTo>
                    <a:pt x="411" y="0"/>
                  </a:lnTo>
                  <a:close/>
                </a:path>
              </a:pathLst>
            </a:custGeom>
            <a:grpFill/>
            <a:ln w="0">
              <a:noFill/>
              <a:prstDash val="solid"/>
              <a:round/>
            </a:ln>
          </p:spPr>
          <p:txBody>
            <a:bodyPr vert="horz" wrap="square" lIns="91440" tIns="45720" rIns="91440" bIns="45720" numCol="1" anchor="t" anchorCtr="0" compatLnSpc="1"/>
            <a:p>
              <a:endParaRPr lang="en-US"/>
            </a:p>
          </p:txBody>
        </p:sp>
        <p:sp>
          <p:nvSpPr>
            <p:cNvPr id="830" name="Freeform 940"/>
            <p:cNvSpPr/>
            <p:nvPr/>
          </p:nvSpPr>
          <p:spPr bwMode="auto">
            <a:xfrm>
              <a:off x="6365" y="431"/>
              <a:ext cx="33" cy="84"/>
            </a:xfrm>
            <a:custGeom>
              <a:avLst/>
              <a:gdLst>
                <a:gd name="T0" fmla="*/ 49 w 197"/>
                <a:gd name="T1" fmla="*/ 0 h 505"/>
                <a:gd name="T2" fmla="*/ 149 w 197"/>
                <a:gd name="T3" fmla="*/ 0 h 505"/>
                <a:gd name="T4" fmla="*/ 163 w 197"/>
                <a:gd name="T5" fmla="*/ 1 h 505"/>
                <a:gd name="T6" fmla="*/ 175 w 197"/>
                <a:gd name="T7" fmla="*/ 6 h 505"/>
                <a:gd name="T8" fmla="*/ 186 w 197"/>
                <a:gd name="T9" fmla="*/ 14 h 505"/>
                <a:gd name="T10" fmla="*/ 194 w 197"/>
                <a:gd name="T11" fmla="*/ 27 h 505"/>
                <a:gd name="T12" fmla="*/ 197 w 197"/>
                <a:gd name="T13" fmla="*/ 42 h 505"/>
                <a:gd name="T14" fmla="*/ 197 w 197"/>
                <a:gd name="T15" fmla="*/ 56 h 505"/>
                <a:gd name="T16" fmla="*/ 192 w 197"/>
                <a:gd name="T17" fmla="*/ 70 h 505"/>
                <a:gd name="T18" fmla="*/ 138 w 197"/>
                <a:gd name="T19" fmla="*/ 151 h 505"/>
                <a:gd name="T20" fmla="*/ 163 w 197"/>
                <a:gd name="T21" fmla="*/ 363 h 505"/>
                <a:gd name="T22" fmla="*/ 114 w 197"/>
                <a:gd name="T23" fmla="*/ 495 h 505"/>
                <a:gd name="T24" fmla="*/ 109 w 197"/>
                <a:gd name="T25" fmla="*/ 501 h 505"/>
                <a:gd name="T26" fmla="*/ 103 w 197"/>
                <a:gd name="T27" fmla="*/ 505 h 505"/>
                <a:gd name="T28" fmla="*/ 96 w 197"/>
                <a:gd name="T29" fmla="*/ 505 h 505"/>
                <a:gd name="T30" fmla="*/ 89 w 197"/>
                <a:gd name="T31" fmla="*/ 501 h 505"/>
                <a:gd name="T32" fmla="*/ 85 w 197"/>
                <a:gd name="T33" fmla="*/ 495 h 505"/>
                <a:gd name="T34" fmla="*/ 35 w 197"/>
                <a:gd name="T35" fmla="*/ 363 h 505"/>
                <a:gd name="T36" fmla="*/ 60 w 197"/>
                <a:gd name="T37" fmla="*/ 151 h 505"/>
                <a:gd name="T38" fmla="*/ 7 w 197"/>
                <a:gd name="T39" fmla="*/ 70 h 505"/>
                <a:gd name="T40" fmla="*/ 1 w 197"/>
                <a:gd name="T41" fmla="*/ 56 h 505"/>
                <a:gd name="T42" fmla="*/ 0 w 197"/>
                <a:gd name="T43" fmla="*/ 42 h 505"/>
                <a:gd name="T44" fmla="*/ 5 w 197"/>
                <a:gd name="T45" fmla="*/ 27 h 505"/>
                <a:gd name="T46" fmla="*/ 13 w 197"/>
                <a:gd name="T47" fmla="*/ 14 h 505"/>
                <a:gd name="T48" fmla="*/ 23 w 197"/>
                <a:gd name="T49" fmla="*/ 6 h 505"/>
                <a:gd name="T50" fmla="*/ 35 w 197"/>
                <a:gd name="T51" fmla="*/ 1 h 505"/>
                <a:gd name="T52" fmla="*/ 49 w 197"/>
                <a:gd name="T53" fmla="*/ 0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97" h="505">
                  <a:moveTo>
                    <a:pt x="49" y="0"/>
                  </a:moveTo>
                  <a:lnTo>
                    <a:pt x="149" y="0"/>
                  </a:lnTo>
                  <a:lnTo>
                    <a:pt x="163" y="1"/>
                  </a:lnTo>
                  <a:lnTo>
                    <a:pt x="175" y="6"/>
                  </a:lnTo>
                  <a:lnTo>
                    <a:pt x="186" y="14"/>
                  </a:lnTo>
                  <a:lnTo>
                    <a:pt x="194" y="27"/>
                  </a:lnTo>
                  <a:lnTo>
                    <a:pt x="197" y="42"/>
                  </a:lnTo>
                  <a:lnTo>
                    <a:pt x="197" y="56"/>
                  </a:lnTo>
                  <a:lnTo>
                    <a:pt x="192" y="70"/>
                  </a:lnTo>
                  <a:lnTo>
                    <a:pt x="138" y="151"/>
                  </a:lnTo>
                  <a:lnTo>
                    <a:pt x="163" y="363"/>
                  </a:lnTo>
                  <a:lnTo>
                    <a:pt x="114" y="495"/>
                  </a:lnTo>
                  <a:lnTo>
                    <a:pt x="109" y="501"/>
                  </a:lnTo>
                  <a:lnTo>
                    <a:pt x="103" y="505"/>
                  </a:lnTo>
                  <a:lnTo>
                    <a:pt x="96" y="505"/>
                  </a:lnTo>
                  <a:lnTo>
                    <a:pt x="89" y="501"/>
                  </a:lnTo>
                  <a:lnTo>
                    <a:pt x="85" y="495"/>
                  </a:lnTo>
                  <a:lnTo>
                    <a:pt x="35" y="363"/>
                  </a:lnTo>
                  <a:lnTo>
                    <a:pt x="60" y="151"/>
                  </a:lnTo>
                  <a:lnTo>
                    <a:pt x="7" y="70"/>
                  </a:lnTo>
                  <a:lnTo>
                    <a:pt x="1" y="56"/>
                  </a:lnTo>
                  <a:lnTo>
                    <a:pt x="0" y="42"/>
                  </a:lnTo>
                  <a:lnTo>
                    <a:pt x="5" y="27"/>
                  </a:lnTo>
                  <a:lnTo>
                    <a:pt x="13" y="14"/>
                  </a:lnTo>
                  <a:lnTo>
                    <a:pt x="23" y="6"/>
                  </a:lnTo>
                  <a:lnTo>
                    <a:pt x="35" y="1"/>
                  </a:lnTo>
                  <a:lnTo>
                    <a:pt x="49" y="0"/>
                  </a:lnTo>
                  <a:close/>
                </a:path>
              </a:pathLst>
            </a:custGeom>
            <a:grpFill/>
            <a:ln w="0">
              <a:noFill/>
              <a:prstDash val="solid"/>
              <a:round/>
            </a:ln>
          </p:spPr>
          <p:txBody>
            <a:bodyPr vert="horz" wrap="square" lIns="91440" tIns="45720" rIns="91440" bIns="45720" numCol="1" anchor="t" anchorCtr="0" compatLnSpc="1"/>
            <a:p>
              <a:endParaRPr lang="en-US"/>
            </a:p>
          </p:txBody>
        </p:sp>
        <p:sp>
          <p:nvSpPr>
            <p:cNvPr id="831" name="Freeform 941"/>
            <p:cNvSpPr/>
            <p:nvPr/>
          </p:nvSpPr>
          <p:spPr bwMode="auto">
            <a:xfrm>
              <a:off x="6266" y="431"/>
              <a:ext cx="231" cy="160"/>
            </a:xfrm>
            <a:custGeom>
              <a:avLst/>
              <a:gdLst>
                <a:gd name="T0" fmla="*/ 375 w 1381"/>
                <a:gd name="T1" fmla="*/ 0 h 962"/>
                <a:gd name="T2" fmla="*/ 387 w 1381"/>
                <a:gd name="T3" fmla="*/ 2 h 962"/>
                <a:gd name="T4" fmla="*/ 399 w 1381"/>
                <a:gd name="T5" fmla="*/ 7 h 962"/>
                <a:gd name="T6" fmla="*/ 407 w 1381"/>
                <a:gd name="T7" fmla="*/ 17 h 962"/>
                <a:gd name="T8" fmla="*/ 413 w 1381"/>
                <a:gd name="T9" fmla="*/ 27 h 962"/>
                <a:gd name="T10" fmla="*/ 690 w 1381"/>
                <a:gd name="T11" fmla="*/ 786 h 962"/>
                <a:gd name="T12" fmla="*/ 966 w 1381"/>
                <a:gd name="T13" fmla="*/ 27 h 962"/>
                <a:gd name="T14" fmla="*/ 973 w 1381"/>
                <a:gd name="T15" fmla="*/ 17 h 962"/>
                <a:gd name="T16" fmla="*/ 982 w 1381"/>
                <a:gd name="T17" fmla="*/ 8 h 962"/>
                <a:gd name="T18" fmla="*/ 993 w 1381"/>
                <a:gd name="T19" fmla="*/ 2 h 962"/>
                <a:gd name="T20" fmla="*/ 1005 w 1381"/>
                <a:gd name="T21" fmla="*/ 0 h 962"/>
                <a:gd name="T22" fmla="*/ 1018 w 1381"/>
                <a:gd name="T23" fmla="*/ 2 h 962"/>
                <a:gd name="T24" fmla="*/ 1133 w 1381"/>
                <a:gd name="T25" fmla="*/ 37 h 962"/>
                <a:gd name="T26" fmla="*/ 1176 w 1381"/>
                <a:gd name="T27" fmla="*/ 55 h 962"/>
                <a:gd name="T28" fmla="*/ 1216 w 1381"/>
                <a:gd name="T29" fmla="*/ 77 h 962"/>
                <a:gd name="T30" fmla="*/ 1252 w 1381"/>
                <a:gd name="T31" fmla="*/ 103 h 962"/>
                <a:gd name="T32" fmla="*/ 1285 w 1381"/>
                <a:gd name="T33" fmla="*/ 134 h 962"/>
                <a:gd name="T34" fmla="*/ 1313 w 1381"/>
                <a:gd name="T35" fmla="*/ 168 h 962"/>
                <a:gd name="T36" fmla="*/ 1336 w 1381"/>
                <a:gd name="T37" fmla="*/ 205 h 962"/>
                <a:gd name="T38" fmla="*/ 1355 w 1381"/>
                <a:gd name="T39" fmla="*/ 245 h 962"/>
                <a:gd name="T40" fmla="*/ 1370 w 1381"/>
                <a:gd name="T41" fmla="*/ 287 h 962"/>
                <a:gd name="T42" fmla="*/ 1378 w 1381"/>
                <a:gd name="T43" fmla="*/ 331 h 962"/>
                <a:gd name="T44" fmla="*/ 1381 w 1381"/>
                <a:gd name="T45" fmla="*/ 377 h 962"/>
                <a:gd name="T46" fmla="*/ 1381 w 1381"/>
                <a:gd name="T47" fmla="*/ 904 h 962"/>
                <a:gd name="T48" fmla="*/ 1378 w 1381"/>
                <a:gd name="T49" fmla="*/ 922 h 962"/>
                <a:gd name="T50" fmla="*/ 1370 w 1381"/>
                <a:gd name="T51" fmla="*/ 938 h 962"/>
                <a:gd name="T52" fmla="*/ 1357 w 1381"/>
                <a:gd name="T53" fmla="*/ 951 h 962"/>
                <a:gd name="T54" fmla="*/ 1341 w 1381"/>
                <a:gd name="T55" fmla="*/ 959 h 962"/>
                <a:gd name="T56" fmla="*/ 1322 w 1381"/>
                <a:gd name="T57" fmla="*/ 962 h 962"/>
                <a:gd name="T58" fmla="*/ 57 w 1381"/>
                <a:gd name="T59" fmla="*/ 962 h 962"/>
                <a:gd name="T60" fmla="*/ 40 w 1381"/>
                <a:gd name="T61" fmla="*/ 959 h 962"/>
                <a:gd name="T62" fmla="*/ 23 w 1381"/>
                <a:gd name="T63" fmla="*/ 951 h 962"/>
                <a:gd name="T64" fmla="*/ 10 w 1381"/>
                <a:gd name="T65" fmla="*/ 938 h 962"/>
                <a:gd name="T66" fmla="*/ 2 w 1381"/>
                <a:gd name="T67" fmla="*/ 922 h 962"/>
                <a:gd name="T68" fmla="*/ 0 w 1381"/>
                <a:gd name="T69" fmla="*/ 904 h 962"/>
                <a:gd name="T70" fmla="*/ 0 w 1381"/>
                <a:gd name="T71" fmla="*/ 377 h 962"/>
                <a:gd name="T72" fmla="*/ 2 w 1381"/>
                <a:gd name="T73" fmla="*/ 331 h 962"/>
                <a:gd name="T74" fmla="*/ 11 w 1381"/>
                <a:gd name="T75" fmla="*/ 287 h 962"/>
                <a:gd name="T76" fmla="*/ 25 w 1381"/>
                <a:gd name="T77" fmla="*/ 245 h 962"/>
                <a:gd name="T78" fmla="*/ 44 w 1381"/>
                <a:gd name="T79" fmla="*/ 205 h 962"/>
                <a:gd name="T80" fmla="*/ 68 w 1381"/>
                <a:gd name="T81" fmla="*/ 168 h 962"/>
                <a:gd name="T82" fmla="*/ 96 w 1381"/>
                <a:gd name="T83" fmla="*/ 134 h 962"/>
                <a:gd name="T84" fmla="*/ 129 w 1381"/>
                <a:gd name="T85" fmla="*/ 103 h 962"/>
                <a:gd name="T86" fmla="*/ 165 w 1381"/>
                <a:gd name="T87" fmla="*/ 77 h 962"/>
                <a:gd name="T88" fmla="*/ 205 w 1381"/>
                <a:gd name="T89" fmla="*/ 54 h 962"/>
                <a:gd name="T90" fmla="*/ 248 w 1381"/>
                <a:gd name="T91" fmla="*/ 37 h 962"/>
                <a:gd name="T92" fmla="*/ 362 w 1381"/>
                <a:gd name="T93" fmla="*/ 2 h 962"/>
                <a:gd name="T94" fmla="*/ 368 w 1381"/>
                <a:gd name="T95" fmla="*/ 1 h 962"/>
                <a:gd name="T96" fmla="*/ 375 w 1381"/>
                <a:gd name="T97" fmla="*/ 0 h 9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381" h="962">
                  <a:moveTo>
                    <a:pt x="375" y="0"/>
                  </a:moveTo>
                  <a:lnTo>
                    <a:pt x="387" y="2"/>
                  </a:lnTo>
                  <a:lnTo>
                    <a:pt x="399" y="7"/>
                  </a:lnTo>
                  <a:lnTo>
                    <a:pt x="407" y="17"/>
                  </a:lnTo>
                  <a:lnTo>
                    <a:pt x="413" y="27"/>
                  </a:lnTo>
                  <a:lnTo>
                    <a:pt x="690" y="786"/>
                  </a:lnTo>
                  <a:lnTo>
                    <a:pt x="966" y="27"/>
                  </a:lnTo>
                  <a:lnTo>
                    <a:pt x="973" y="17"/>
                  </a:lnTo>
                  <a:lnTo>
                    <a:pt x="982" y="8"/>
                  </a:lnTo>
                  <a:lnTo>
                    <a:pt x="993" y="2"/>
                  </a:lnTo>
                  <a:lnTo>
                    <a:pt x="1005" y="0"/>
                  </a:lnTo>
                  <a:lnTo>
                    <a:pt x="1018" y="2"/>
                  </a:lnTo>
                  <a:lnTo>
                    <a:pt x="1133" y="37"/>
                  </a:lnTo>
                  <a:lnTo>
                    <a:pt x="1176" y="55"/>
                  </a:lnTo>
                  <a:lnTo>
                    <a:pt x="1216" y="77"/>
                  </a:lnTo>
                  <a:lnTo>
                    <a:pt x="1252" y="103"/>
                  </a:lnTo>
                  <a:lnTo>
                    <a:pt x="1285" y="134"/>
                  </a:lnTo>
                  <a:lnTo>
                    <a:pt x="1313" y="168"/>
                  </a:lnTo>
                  <a:lnTo>
                    <a:pt x="1336" y="205"/>
                  </a:lnTo>
                  <a:lnTo>
                    <a:pt x="1355" y="245"/>
                  </a:lnTo>
                  <a:lnTo>
                    <a:pt x="1370" y="287"/>
                  </a:lnTo>
                  <a:lnTo>
                    <a:pt x="1378" y="331"/>
                  </a:lnTo>
                  <a:lnTo>
                    <a:pt x="1381" y="377"/>
                  </a:lnTo>
                  <a:lnTo>
                    <a:pt x="1381" y="904"/>
                  </a:lnTo>
                  <a:lnTo>
                    <a:pt x="1378" y="922"/>
                  </a:lnTo>
                  <a:lnTo>
                    <a:pt x="1370" y="938"/>
                  </a:lnTo>
                  <a:lnTo>
                    <a:pt x="1357" y="951"/>
                  </a:lnTo>
                  <a:lnTo>
                    <a:pt x="1341" y="959"/>
                  </a:lnTo>
                  <a:lnTo>
                    <a:pt x="1322" y="962"/>
                  </a:lnTo>
                  <a:lnTo>
                    <a:pt x="57" y="962"/>
                  </a:lnTo>
                  <a:lnTo>
                    <a:pt x="40" y="959"/>
                  </a:lnTo>
                  <a:lnTo>
                    <a:pt x="23" y="951"/>
                  </a:lnTo>
                  <a:lnTo>
                    <a:pt x="10" y="938"/>
                  </a:lnTo>
                  <a:lnTo>
                    <a:pt x="2" y="922"/>
                  </a:lnTo>
                  <a:lnTo>
                    <a:pt x="0" y="904"/>
                  </a:lnTo>
                  <a:lnTo>
                    <a:pt x="0" y="377"/>
                  </a:lnTo>
                  <a:lnTo>
                    <a:pt x="2" y="331"/>
                  </a:lnTo>
                  <a:lnTo>
                    <a:pt x="11" y="287"/>
                  </a:lnTo>
                  <a:lnTo>
                    <a:pt x="25" y="245"/>
                  </a:lnTo>
                  <a:lnTo>
                    <a:pt x="44" y="205"/>
                  </a:lnTo>
                  <a:lnTo>
                    <a:pt x="68" y="168"/>
                  </a:lnTo>
                  <a:lnTo>
                    <a:pt x="96" y="134"/>
                  </a:lnTo>
                  <a:lnTo>
                    <a:pt x="129" y="103"/>
                  </a:lnTo>
                  <a:lnTo>
                    <a:pt x="165" y="77"/>
                  </a:lnTo>
                  <a:lnTo>
                    <a:pt x="205" y="54"/>
                  </a:lnTo>
                  <a:lnTo>
                    <a:pt x="248" y="37"/>
                  </a:lnTo>
                  <a:lnTo>
                    <a:pt x="362" y="2"/>
                  </a:lnTo>
                  <a:lnTo>
                    <a:pt x="368" y="1"/>
                  </a:lnTo>
                  <a:lnTo>
                    <a:pt x="375" y="0"/>
                  </a:lnTo>
                  <a:close/>
                </a:path>
              </a:pathLst>
            </a:custGeom>
            <a:grpFill/>
            <a:ln w="0">
              <a:noFill/>
              <a:prstDash val="solid"/>
              <a:round/>
            </a:ln>
          </p:spPr>
          <p:txBody>
            <a:bodyPr vert="horz" wrap="square" lIns="91440" tIns="45720" rIns="91440" bIns="45720" numCol="1" anchor="t" anchorCtr="0" compatLnSpc="1"/>
            <a:p>
              <a:endParaRPr lang="en-US"/>
            </a:p>
          </p:txBody>
        </p:sp>
        <p:sp>
          <p:nvSpPr>
            <p:cNvPr id="832" name="Freeform 942"/>
            <p:cNvSpPr/>
            <p:nvPr/>
          </p:nvSpPr>
          <p:spPr bwMode="auto">
            <a:xfrm>
              <a:off x="6094" y="309"/>
              <a:ext cx="137" cy="137"/>
            </a:xfrm>
            <a:custGeom>
              <a:avLst/>
              <a:gdLst>
                <a:gd name="T0" fmla="*/ 411 w 821"/>
                <a:gd name="T1" fmla="*/ 0 h 821"/>
                <a:gd name="T2" fmla="*/ 462 w 821"/>
                <a:gd name="T3" fmla="*/ 3 h 821"/>
                <a:gd name="T4" fmla="*/ 511 w 821"/>
                <a:gd name="T5" fmla="*/ 12 h 821"/>
                <a:gd name="T6" fmla="*/ 559 w 821"/>
                <a:gd name="T7" fmla="*/ 27 h 821"/>
                <a:gd name="T8" fmla="*/ 603 w 821"/>
                <a:gd name="T9" fmla="*/ 48 h 821"/>
                <a:gd name="T10" fmla="*/ 645 w 821"/>
                <a:gd name="T11" fmla="*/ 73 h 821"/>
                <a:gd name="T12" fmla="*/ 683 w 821"/>
                <a:gd name="T13" fmla="*/ 104 h 821"/>
                <a:gd name="T14" fmla="*/ 717 w 821"/>
                <a:gd name="T15" fmla="*/ 137 h 821"/>
                <a:gd name="T16" fmla="*/ 748 w 821"/>
                <a:gd name="T17" fmla="*/ 176 h 821"/>
                <a:gd name="T18" fmla="*/ 773 w 821"/>
                <a:gd name="T19" fmla="*/ 217 h 821"/>
                <a:gd name="T20" fmla="*/ 794 w 821"/>
                <a:gd name="T21" fmla="*/ 262 h 821"/>
                <a:gd name="T22" fmla="*/ 808 w 821"/>
                <a:gd name="T23" fmla="*/ 309 h 821"/>
                <a:gd name="T24" fmla="*/ 818 w 821"/>
                <a:gd name="T25" fmla="*/ 358 h 821"/>
                <a:gd name="T26" fmla="*/ 821 w 821"/>
                <a:gd name="T27" fmla="*/ 410 h 821"/>
                <a:gd name="T28" fmla="*/ 818 w 821"/>
                <a:gd name="T29" fmla="*/ 462 h 821"/>
                <a:gd name="T30" fmla="*/ 808 w 821"/>
                <a:gd name="T31" fmla="*/ 511 h 821"/>
                <a:gd name="T32" fmla="*/ 794 w 821"/>
                <a:gd name="T33" fmla="*/ 558 h 821"/>
                <a:gd name="T34" fmla="*/ 773 w 821"/>
                <a:gd name="T35" fmla="*/ 603 h 821"/>
                <a:gd name="T36" fmla="*/ 748 w 821"/>
                <a:gd name="T37" fmla="*/ 644 h 821"/>
                <a:gd name="T38" fmla="*/ 717 w 821"/>
                <a:gd name="T39" fmla="*/ 683 h 821"/>
                <a:gd name="T40" fmla="*/ 683 w 821"/>
                <a:gd name="T41" fmla="*/ 717 h 821"/>
                <a:gd name="T42" fmla="*/ 645 w 821"/>
                <a:gd name="T43" fmla="*/ 747 h 821"/>
                <a:gd name="T44" fmla="*/ 603 w 821"/>
                <a:gd name="T45" fmla="*/ 773 h 821"/>
                <a:gd name="T46" fmla="*/ 559 w 821"/>
                <a:gd name="T47" fmla="*/ 793 h 821"/>
                <a:gd name="T48" fmla="*/ 511 w 821"/>
                <a:gd name="T49" fmla="*/ 808 h 821"/>
                <a:gd name="T50" fmla="*/ 462 w 821"/>
                <a:gd name="T51" fmla="*/ 818 h 821"/>
                <a:gd name="T52" fmla="*/ 411 w 821"/>
                <a:gd name="T53" fmla="*/ 821 h 821"/>
                <a:gd name="T54" fmla="*/ 359 w 821"/>
                <a:gd name="T55" fmla="*/ 818 h 821"/>
                <a:gd name="T56" fmla="*/ 310 w 821"/>
                <a:gd name="T57" fmla="*/ 808 h 821"/>
                <a:gd name="T58" fmla="*/ 263 w 821"/>
                <a:gd name="T59" fmla="*/ 793 h 821"/>
                <a:gd name="T60" fmla="*/ 218 w 821"/>
                <a:gd name="T61" fmla="*/ 773 h 821"/>
                <a:gd name="T62" fmla="*/ 176 w 821"/>
                <a:gd name="T63" fmla="*/ 747 h 821"/>
                <a:gd name="T64" fmla="*/ 138 w 821"/>
                <a:gd name="T65" fmla="*/ 717 h 821"/>
                <a:gd name="T66" fmla="*/ 104 w 821"/>
                <a:gd name="T67" fmla="*/ 683 h 821"/>
                <a:gd name="T68" fmla="*/ 73 w 821"/>
                <a:gd name="T69" fmla="*/ 644 h 821"/>
                <a:gd name="T70" fmla="*/ 48 w 821"/>
                <a:gd name="T71" fmla="*/ 603 h 821"/>
                <a:gd name="T72" fmla="*/ 27 w 821"/>
                <a:gd name="T73" fmla="*/ 558 h 821"/>
                <a:gd name="T74" fmla="*/ 13 w 821"/>
                <a:gd name="T75" fmla="*/ 511 h 821"/>
                <a:gd name="T76" fmla="*/ 3 w 821"/>
                <a:gd name="T77" fmla="*/ 462 h 821"/>
                <a:gd name="T78" fmla="*/ 0 w 821"/>
                <a:gd name="T79" fmla="*/ 410 h 821"/>
                <a:gd name="T80" fmla="*/ 3 w 821"/>
                <a:gd name="T81" fmla="*/ 358 h 821"/>
                <a:gd name="T82" fmla="*/ 13 w 821"/>
                <a:gd name="T83" fmla="*/ 309 h 821"/>
                <a:gd name="T84" fmla="*/ 27 w 821"/>
                <a:gd name="T85" fmla="*/ 262 h 821"/>
                <a:gd name="T86" fmla="*/ 48 w 821"/>
                <a:gd name="T87" fmla="*/ 217 h 821"/>
                <a:gd name="T88" fmla="*/ 73 w 821"/>
                <a:gd name="T89" fmla="*/ 176 h 821"/>
                <a:gd name="T90" fmla="*/ 104 w 821"/>
                <a:gd name="T91" fmla="*/ 137 h 821"/>
                <a:gd name="T92" fmla="*/ 138 w 821"/>
                <a:gd name="T93" fmla="*/ 104 h 821"/>
                <a:gd name="T94" fmla="*/ 176 w 821"/>
                <a:gd name="T95" fmla="*/ 73 h 821"/>
                <a:gd name="T96" fmla="*/ 218 w 821"/>
                <a:gd name="T97" fmla="*/ 48 h 821"/>
                <a:gd name="T98" fmla="*/ 263 w 821"/>
                <a:gd name="T99" fmla="*/ 27 h 821"/>
                <a:gd name="T100" fmla="*/ 310 w 821"/>
                <a:gd name="T101" fmla="*/ 12 h 821"/>
                <a:gd name="T102" fmla="*/ 359 w 821"/>
                <a:gd name="T103" fmla="*/ 3 h 821"/>
                <a:gd name="T104" fmla="*/ 411 w 821"/>
                <a:gd name="T105"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21" h="821">
                  <a:moveTo>
                    <a:pt x="411" y="0"/>
                  </a:moveTo>
                  <a:lnTo>
                    <a:pt x="462" y="3"/>
                  </a:lnTo>
                  <a:lnTo>
                    <a:pt x="511" y="12"/>
                  </a:lnTo>
                  <a:lnTo>
                    <a:pt x="559" y="27"/>
                  </a:lnTo>
                  <a:lnTo>
                    <a:pt x="603" y="48"/>
                  </a:lnTo>
                  <a:lnTo>
                    <a:pt x="645" y="73"/>
                  </a:lnTo>
                  <a:lnTo>
                    <a:pt x="683" y="104"/>
                  </a:lnTo>
                  <a:lnTo>
                    <a:pt x="717" y="137"/>
                  </a:lnTo>
                  <a:lnTo>
                    <a:pt x="748" y="176"/>
                  </a:lnTo>
                  <a:lnTo>
                    <a:pt x="773" y="217"/>
                  </a:lnTo>
                  <a:lnTo>
                    <a:pt x="794" y="262"/>
                  </a:lnTo>
                  <a:lnTo>
                    <a:pt x="808" y="309"/>
                  </a:lnTo>
                  <a:lnTo>
                    <a:pt x="818" y="358"/>
                  </a:lnTo>
                  <a:lnTo>
                    <a:pt x="821" y="410"/>
                  </a:lnTo>
                  <a:lnTo>
                    <a:pt x="818" y="462"/>
                  </a:lnTo>
                  <a:lnTo>
                    <a:pt x="808" y="511"/>
                  </a:lnTo>
                  <a:lnTo>
                    <a:pt x="794" y="558"/>
                  </a:lnTo>
                  <a:lnTo>
                    <a:pt x="773" y="603"/>
                  </a:lnTo>
                  <a:lnTo>
                    <a:pt x="748" y="644"/>
                  </a:lnTo>
                  <a:lnTo>
                    <a:pt x="717" y="683"/>
                  </a:lnTo>
                  <a:lnTo>
                    <a:pt x="683" y="717"/>
                  </a:lnTo>
                  <a:lnTo>
                    <a:pt x="645" y="747"/>
                  </a:lnTo>
                  <a:lnTo>
                    <a:pt x="603" y="773"/>
                  </a:lnTo>
                  <a:lnTo>
                    <a:pt x="559" y="793"/>
                  </a:lnTo>
                  <a:lnTo>
                    <a:pt x="511" y="808"/>
                  </a:lnTo>
                  <a:lnTo>
                    <a:pt x="462" y="818"/>
                  </a:lnTo>
                  <a:lnTo>
                    <a:pt x="411" y="821"/>
                  </a:lnTo>
                  <a:lnTo>
                    <a:pt x="359" y="818"/>
                  </a:lnTo>
                  <a:lnTo>
                    <a:pt x="310" y="808"/>
                  </a:lnTo>
                  <a:lnTo>
                    <a:pt x="263" y="793"/>
                  </a:lnTo>
                  <a:lnTo>
                    <a:pt x="218" y="773"/>
                  </a:lnTo>
                  <a:lnTo>
                    <a:pt x="176" y="747"/>
                  </a:lnTo>
                  <a:lnTo>
                    <a:pt x="138" y="717"/>
                  </a:lnTo>
                  <a:lnTo>
                    <a:pt x="104" y="683"/>
                  </a:lnTo>
                  <a:lnTo>
                    <a:pt x="73" y="644"/>
                  </a:lnTo>
                  <a:lnTo>
                    <a:pt x="48" y="603"/>
                  </a:lnTo>
                  <a:lnTo>
                    <a:pt x="27" y="558"/>
                  </a:lnTo>
                  <a:lnTo>
                    <a:pt x="13" y="511"/>
                  </a:lnTo>
                  <a:lnTo>
                    <a:pt x="3" y="462"/>
                  </a:lnTo>
                  <a:lnTo>
                    <a:pt x="0" y="410"/>
                  </a:lnTo>
                  <a:lnTo>
                    <a:pt x="3" y="358"/>
                  </a:lnTo>
                  <a:lnTo>
                    <a:pt x="13" y="309"/>
                  </a:lnTo>
                  <a:lnTo>
                    <a:pt x="27" y="262"/>
                  </a:lnTo>
                  <a:lnTo>
                    <a:pt x="48" y="217"/>
                  </a:lnTo>
                  <a:lnTo>
                    <a:pt x="73" y="176"/>
                  </a:lnTo>
                  <a:lnTo>
                    <a:pt x="104" y="137"/>
                  </a:lnTo>
                  <a:lnTo>
                    <a:pt x="138" y="104"/>
                  </a:lnTo>
                  <a:lnTo>
                    <a:pt x="176" y="73"/>
                  </a:lnTo>
                  <a:lnTo>
                    <a:pt x="218" y="48"/>
                  </a:lnTo>
                  <a:lnTo>
                    <a:pt x="263" y="27"/>
                  </a:lnTo>
                  <a:lnTo>
                    <a:pt x="310" y="12"/>
                  </a:lnTo>
                  <a:lnTo>
                    <a:pt x="359" y="3"/>
                  </a:lnTo>
                  <a:lnTo>
                    <a:pt x="411" y="0"/>
                  </a:lnTo>
                  <a:close/>
                </a:path>
              </a:pathLst>
            </a:custGeom>
            <a:grpFill/>
            <a:ln w="0">
              <a:noFill/>
              <a:prstDash val="solid"/>
              <a:round/>
            </a:ln>
          </p:spPr>
          <p:txBody>
            <a:bodyPr vert="horz" wrap="square" lIns="91440" tIns="45720" rIns="91440" bIns="45720" numCol="1" anchor="t" anchorCtr="0" compatLnSpc="1"/>
            <a:p>
              <a:endParaRPr lang="en-US"/>
            </a:p>
          </p:txBody>
        </p:sp>
        <p:sp>
          <p:nvSpPr>
            <p:cNvPr id="833" name="Freeform 943"/>
            <p:cNvSpPr/>
            <p:nvPr/>
          </p:nvSpPr>
          <p:spPr bwMode="auto">
            <a:xfrm>
              <a:off x="6100" y="465"/>
              <a:ext cx="230" cy="382"/>
            </a:xfrm>
            <a:custGeom>
              <a:avLst/>
              <a:gdLst>
                <a:gd name="T0" fmla="*/ 419 w 1375"/>
                <a:gd name="T1" fmla="*/ 2 h 2291"/>
                <a:gd name="T2" fmla="*/ 506 w 1375"/>
                <a:gd name="T3" fmla="*/ 24 h 2291"/>
                <a:gd name="T4" fmla="*/ 584 w 1375"/>
                <a:gd name="T5" fmla="*/ 66 h 2291"/>
                <a:gd name="T6" fmla="*/ 650 w 1375"/>
                <a:gd name="T7" fmla="*/ 125 h 2291"/>
                <a:gd name="T8" fmla="*/ 700 w 1375"/>
                <a:gd name="T9" fmla="*/ 197 h 2291"/>
                <a:gd name="T10" fmla="*/ 732 w 1375"/>
                <a:gd name="T11" fmla="*/ 280 h 2291"/>
                <a:gd name="T12" fmla="*/ 743 w 1375"/>
                <a:gd name="T13" fmla="*/ 372 h 2291"/>
                <a:gd name="T14" fmla="*/ 1070 w 1375"/>
                <a:gd name="T15" fmla="*/ 1017 h 2291"/>
                <a:gd name="T16" fmla="*/ 1158 w 1375"/>
                <a:gd name="T17" fmla="*/ 1030 h 2291"/>
                <a:gd name="T18" fmla="*/ 1237 w 1375"/>
                <a:gd name="T19" fmla="*/ 1066 h 2291"/>
                <a:gd name="T20" fmla="*/ 1300 w 1375"/>
                <a:gd name="T21" fmla="*/ 1122 h 2291"/>
                <a:gd name="T22" fmla="*/ 1347 w 1375"/>
                <a:gd name="T23" fmla="*/ 1193 h 2291"/>
                <a:gd name="T24" fmla="*/ 1372 w 1375"/>
                <a:gd name="T25" fmla="*/ 1277 h 2291"/>
                <a:gd name="T26" fmla="*/ 1375 w 1375"/>
                <a:gd name="T27" fmla="*/ 2191 h 2291"/>
                <a:gd name="T28" fmla="*/ 1364 w 1375"/>
                <a:gd name="T29" fmla="*/ 2235 h 2291"/>
                <a:gd name="T30" fmla="*/ 1337 w 1375"/>
                <a:gd name="T31" fmla="*/ 2269 h 2291"/>
                <a:gd name="T32" fmla="*/ 1297 w 1375"/>
                <a:gd name="T33" fmla="*/ 2289 h 2291"/>
                <a:gd name="T34" fmla="*/ 882 w 1375"/>
                <a:gd name="T35" fmla="*/ 2291 h 2291"/>
                <a:gd name="T36" fmla="*/ 838 w 1375"/>
                <a:gd name="T37" fmla="*/ 2281 h 2291"/>
                <a:gd name="T38" fmla="*/ 803 w 1375"/>
                <a:gd name="T39" fmla="*/ 2254 h 2291"/>
                <a:gd name="T40" fmla="*/ 784 w 1375"/>
                <a:gd name="T41" fmla="*/ 2214 h 2291"/>
                <a:gd name="T42" fmla="*/ 781 w 1375"/>
                <a:gd name="T43" fmla="*/ 1605 h 2291"/>
                <a:gd name="T44" fmla="*/ 309 w 1375"/>
                <a:gd name="T45" fmla="*/ 1602 h 2291"/>
                <a:gd name="T46" fmla="*/ 218 w 1375"/>
                <a:gd name="T47" fmla="*/ 1578 h 2291"/>
                <a:gd name="T48" fmla="*/ 139 w 1375"/>
                <a:gd name="T49" fmla="*/ 1531 h 2291"/>
                <a:gd name="T50" fmla="*/ 74 w 1375"/>
                <a:gd name="T51" fmla="*/ 1467 h 2291"/>
                <a:gd name="T52" fmla="*/ 28 w 1375"/>
                <a:gd name="T53" fmla="*/ 1388 h 2291"/>
                <a:gd name="T54" fmla="*/ 3 w 1375"/>
                <a:gd name="T55" fmla="*/ 1297 h 2291"/>
                <a:gd name="T56" fmla="*/ 0 w 1375"/>
                <a:gd name="T57" fmla="*/ 372 h 2291"/>
                <a:gd name="T58" fmla="*/ 11 w 1375"/>
                <a:gd name="T59" fmla="*/ 280 h 2291"/>
                <a:gd name="T60" fmla="*/ 44 w 1375"/>
                <a:gd name="T61" fmla="*/ 197 h 2291"/>
                <a:gd name="T62" fmla="*/ 94 w 1375"/>
                <a:gd name="T63" fmla="*/ 125 h 2291"/>
                <a:gd name="T64" fmla="*/ 159 w 1375"/>
                <a:gd name="T65" fmla="*/ 66 h 2291"/>
                <a:gd name="T66" fmla="*/ 237 w 1375"/>
                <a:gd name="T67" fmla="*/ 24 h 2291"/>
                <a:gd name="T68" fmla="*/ 325 w 1375"/>
                <a:gd name="T69" fmla="*/ 2 h 2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375" h="2291">
                  <a:moveTo>
                    <a:pt x="372" y="0"/>
                  </a:moveTo>
                  <a:lnTo>
                    <a:pt x="419" y="2"/>
                  </a:lnTo>
                  <a:lnTo>
                    <a:pt x="464" y="10"/>
                  </a:lnTo>
                  <a:lnTo>
                    <a:pt x="506" y="24"/>
                  </a:lnTo>
                  <a:lnTo>
                    <a:pt x="546" y="43"/>
                  </a:lnTo>
                  <a:lnTo>
                    <a:pt x="584" y="66"/>
                  </a:lnTo>
                  <a:lnTo>
                    <a:pt x="619" y="93"/>
                  </a:lnTo>
                  <a:lnTo>
                    <a:pt x="650" y="125"/>
                  </a:lnTo>
                  <a:lnTo>
                    <a:pt x="677" y="159"/>
                  </a:lnTo>
                  <a:lnTo>
                    <a:pt x="700" y="197"/>
                  </a:lnTo>
                  <a:lnTo>
                    <a:pt x="718" y="237"/>
                  </a:lnTo>
                  <a:lnTo>
                    <a:pt x="732" y="280"/>
                  </a:lnTo>
                  <a:lnTo>
                    <a:pt x="740" y="325"/>
                  </a:lnTo>
                  <a:lnTo>
                    <a:pt x="743" y="372"/>
                  </a:lnTo>
                  <a:lnTo>
                    <a:pt x="743" y="1017"/>
                  </a:lnTo>
                  <a:lnTo>
                    <a:pt x="1070" y="1017"/>
                  </a:lnTo>
                  <a:lnTo>
                    <a:pt x="1115" y="1021"/>
                  </a:lnTo>
                  <a:lnTo>
                    <a:pt x="1158" y="1030"/>
                  </a:lnTo>
                  <a:lnTo>
                    <a:pt x="1199" y="1045"/>
                  </a:lnTo>
                  <a:lnTo>
                    <a:pt x="1237" y="1066"/>
                  </a:lnTo>
                  <a:lnTo>
                    <a:pt x="1270" y="1092"/>
                  </a:lnTo>
                  <a:lnTo>
                    <a:pt x="1300" y="1122"/>
                  </a:lnTo>
                  <a:lnTo>
                    <a:pt x="1326" y="1156"/>
                  </a:lnTo>
                  <a:lnTo>
                    <a:pt x="1347" y="1193"/>
                  </a:lnTo>
                  <a:lnTo>
                    <a:pt x="1362" y="1234"/>
                  </a:lnTo>
                  <a:lnTo>
                    <a:pt x="1372" y="1277"/>
                  </a:lnTo>
                  <a:lnTo>
                    <a:pt x="1375" y="1322"/>
                  </a:lnTo>
                  <a:lnTo>
                    <a:pt x="1375" y="2191"/>
                  </a:lnTo>
                  <a:lnTo>
                    <a:pt x="1372" y="2214"/>
                  </a:lnTo>
                  <a:lnTo>
                    <a:pt x="1364" y="2235"/>
                  </a:lnTo>
                  <a:lnTo>
                    <a:pt x="1353" y="2254"/>
                  </a:lnTo>
                  <a:lnTo>
                    <a:pt x="1337" y="2269"/>
                  </a:lnTo>
                  <a:lnTo>
                    <a:pt x="1318" y="2281"/>
                  </a:lnTo>
                  <a:lnTo>
                    <a:pt x="1297" y="2289"/>
                  </a:lnTo>
                  <a:lnTo>
                    <a:pt x="1274" y="2291"/>
                  </a:lnTo>
                  <a:lnTo>
                    <a:pt x="882" y="2291"/>
                  </a:lnTo>
                  <a:lnTo>
                    <a:pt x="859" y="2289"/>
                  </a:lnTo>
                  <a:lnTo>
                    <a:pt x="838" y="2281"/>
                  </a:lnTo>
                  <a:lnTo>
                    <a:pt x="819" y="2269"/>
                  </a:lnTo>
                  <a:lnTo>
                    <a:pt x="803" y="2254"/>
                  </a:lnTo>
                  <a:lnTo>
                    <a:pt x="791" y="2235"/>
                  </a:lnTo>
                  <a:lnTo>
                    <a:pt x="784" y="2214"/>
                  </a:lnTo>
                  <a:lnTo>
                    <a:pt x="781" y="2191"/>
                  </a:lnTo>
                  <a:lnTo>
                    <a:pt x="781" y="1605"/>
                  </a:lnTo>
                  <a:lnTo>
                    <a:pt x="357" y="1605"/>
                  </a:lnTo>
                  <a:lnTo>
                    <a:pt x="309" y="1602"/>
                  </a:lnTo>
                  <a:lnTo>
                    <a:pt x="262" y="1593"/>
                  </a:lnTo>
                  <a:lnTo>
                    <a:pt x="218" y="1578"/>
                  </a:lnTo>
                  <a:lnTo>
                    <a:pt x="177" y="1557"/>
                  </a:lnTo>
                  <a:lnTo>
                    <a:pt x="139" y="1531"/>
                  </a:lnTo>
                  <a:lnTo>
                    <a:pt x="104" y="1502"/>
                  </a:lnTo>
                  <a:lnTo>
                    <a:pt x="74" y="1467"/>
                  </a:lnTo>
                  <a:lnTo>
                    <a:pt x="49" y="1429"/>
                  </a:lnTo>
                  <a:lnTo>
                    <a:pt x="28" y="1388"/>
                  </a:lnTo>
                  <a:lnTo>
                    <a:pt x="12" y="1344"/>
                  </a:lnTo>
                  <a:lnTo>
                    <a:pt x="3" y="1297"/>
                  </a:lnTo>
                  <a:lnTo>
                    <a:pt x="0" y="1248"/>
                  </a:lnTo>
                  <a:lnTo>
                    <a:pt x="0" y="372"/>
                  </a:lnTo>
                  <a:lnTo>
                    <a:pt x="3" y="325"/>
                  </a:lnTo>
                  <a:lnTo>
                    <a:pt x="11" y="280"/>
                  </a:lnTo>
                  <a:lnTo>
                    <a:pt x="25" y="237"/>
                  </a:lnTo>
                  <a:lnTo>
                    <a:pt x="44" y="197"/>
                  </a:lnTo>
                  <a:lnTo>
                    <a:pt x="67" y="159"/>
                  </a:lnTo>
                  <a:lnTo>
                    <a:pt x="94" y="125"/>
                  </a:lnTo>
                  <a:lnTo>
                    <a:pt x="124" y="93"/>
                  </a:lnTo>
                  <a:lnTo>
                    <a:pt x="159" y="66"/>
                  </a:lnTo>
                  <a:lnTo>
                    <a:pt x="197" y="43"/>
                  </a:lnTo>
                  <a:lnTo>
                    <a:pt x="237" y="24"/>
                  </a:lnTo>
                  <a:lnTo>
                    <a:pt x="280" y="10"/>
                  </a:lnTo>
                  <a:lnTo>
                    <a:pt x="325" y="2"/>
                  </a:lnTo>
                  <a:lnTo>
                    <a:pt x="372" y="0"/>
                  </a:lnTo>
                  <a:close/>
                </a:path>
              </a:pathLst>
            </a:custGeom>
            <a:grpFill/>
            <a:ln w="0">
              <a:noFill/>
              <a:prstDash val="solid"/>
              <a:round/>
            </a:ln>
          </p:spPr>
          <p:txBody>
            <a:bodyPr vert="horz" wrap="square" lIns="91440" tIns="45720" rIns="91440" bIns="45720" numCol="1" anchor="t" anchorCtr="0" compatLnSpc="1"/>
            <a:p>
              <a:endParaRPr lang="en-US"/>
            </a:p>
          </p:txBody>
        </p:sp>
        <p:sp>
          <p:nvSpPr>
            <p:cNvPr id="834" name="Freeform 944"/>
            <p:cNvSpPr/>
            <p:nvPr/>
          </p:nvSpPr>
          <p:spPr bwMode="auto">
            <a:xfrm>
              <a:off x="6532" y="309"/>
              <a:ext cx="137" cy="137"/>
            </a:xfrm>
            <a:custGeom>
              <a:avLst/>
              <a:gdLst>
                <a:gd name="T0" fmla="*/ 410 w 821"/>
                <a:gd name="T1" fmla="*/ 0 h 821"/>
                <a:gd name="T2" fmla="*/ 462 w 821"/>
                <a:gd name="T3" fmla="*/ 3 h 821"/>
                <a:gd name="T4" fmla="*/ 512 w 821"/>
                <a:gd name="T5" fmla="*/ 12 h 821"/>
                <a:gd name="T6" fmla="*/ 559 w 821"/>
                <a:gd name="T7" fmla="*/ 27 h 821"/>
                <a:gd name="T8" fmla="*/ 604 w 821"/>
                <a:gd name="T9" fmla="*/ 48 h 821"/>
                <a:gd name="T10" fmla="*/ 645 w 821"/>
                <a:gd name="T11" fmla="*/ 73 h 821"/>
                <a:gd name="T12" fmla="*/ 684 w 821"/>
                <a:gd name="T13" fmla="*/ 104 h 821"/>
                <a:gd name="T14" fmla="*/ 717 w 821"/>
                <a:gd name="T15" fmla="*/ 137 h 821"/>
                <a:gd name="T16" fmla="*/ 747 w 821"/>
                <a:gd name="T17" fmla="*/ 176 h 821"/>
                <a:gd name="T18" fmla="*/ 773 w 821"/>
                <a:gd name="T19" fmla="*/ 217 h 821"/>
                <a:gd name="T20" fmla="*/ 793 w 821"/>
                <a:gd name="T21" fmla="*/ 262 h 821"/>
                <a:gd name="T22" fmla="*/ 808 w 821"/>
                <a:gd name="T23" fmla="*/ 309 h 821"/>
                <a:gd name="T24" fmla="*/ 818 w 821"/>
                <a:gd name="T25" fmla="*/ 358 h 821"/>
                <a:gd name="T26" fmla="*/ 821 w 821"/>
                <a:gd name="T27" fmla="*/ 410 h 821"/>
                <a:gd name="T28" fmla="*/ 818 w 821"/>
                <a:gd name="T29" fmla="*/ 462 h 821"/>
                <a:gd name="T30" fmla="*/ 808 w 821"/>
                <a:gd name="T31" fmla="*/ 511 h 821"/>
                <a:gd name="T32" fmla="*/ 793 w 821"/>
                <a:gd name="T33" fmla="*/ 558 h 821"/>
                <a:gd name="T34" fmla="*/ 773 w 821"/>
                <a:gd name="T35" fmla="*/ 603 h 821"/>
                <a:gd name="T36" fmla="*/ 747 w 821"/>
                <a:gd name="T37" fmla="*/ 644 h 821"/>
                <a:gd name="T38" fmla="*/ 717 w 821"/>
                <a:gd name="T39" fmla="*/ 683 h 821"/>
                <a:gd name="T40" fmla="*/ 684 w 821"/>
                <a:gd name="T41" fmla="*/ 717 h 821"/>
                <a:gd name="T42" fmla="*/ 645 w 821"/>
                <a:gd name="T43" fmla="*/ 747 h 821"/>
                <a:gd name="T44" fmla="*/ 604 w 821"/>
                <a:gd name="T45" fmla="*/ 773 h 821"/>
                <a:gd name="T46" fmla="*/ 559 w 821"/>
                <a:gd name="T47" fmla="*/ 793 h 821"/>
                <a:gd name="T48" fmla="*/ 512 w 821"/>
                <a:gd name="T49" fmla="*/ 808 h 821"/>
                <a:gd name="T50" fmla="*/ 462 w 821"/>
                <a:gd name="T51" fmla="*/ 818 h 821"/>
                <a:gd name="T52" fmla="*/ 410 w 821"/>
                <a:gd name="T53" fmla="*/ 821 h 821"/>
                <a:gd name="T54" fmla="*/ 359 w 821"/>
                <a:gd name="T55" fmla="*/ 818 h 821"/>
                <a:gd name="T56" fmla="*/ 310 w 821"/>
                <a:gd name="T57" fmla="*/ 808 h 821"/>
                <a:gd name="T58" fmla="*/ 263 w 821"/>
                <a:gd name="T59" fmla="*/ 793 h 821"/>
                <a:gd name="T60" fmla="*/ 217 w 821"/>
                <a:gd name="T61" fmla="*/ 773 h 821"/>
                <a:gd name="T62" fmla="*/ 177 w 821"/>
                <a:gd name="T63" fmla="*/ 747 h 821"/>
                <a:gd name="T64" fmla="*/ 138 w 821"/>
                <a:gd name="T65" fmla="*/ 717 h 821"/>
                <a:gd name="T66" fmla="*/ 103 w 821"/>
                <a:gd name="T67" fmla="*/ 683 h 821"/>
                <a:gd name="T68" fmla="*/ 74 w 821"/>
                <a:gd name="T69" fmla="*/ 644 h 821"/>
                <a:gd name="T70" fmla="*/ 48 w 821"/>
                <a:gd name="T71" fmla="*/ 603 h 821"/>
                <a:gd name="T72" fmla="*/ 28 w 821"/>
                <a:gd name="T73" fmla="*/ 558 h 821"/>
                <a:gd name="T74" fmla="*/ 12 w 821"/>
                <a:gd name="T75" fmla="*/ 511 h 821"/>
                <a:gd name="T76" fmla="*/ 3 w 821"/>
                <a:gd name="T77" fmla="*/ 462 h 821"/>
                <a:gd name="T78" fmla="*/ 0 w 821"/>
                <a:gd name="T79" fmla="*/ 410 h 821"/>
                <a:gd name="T80" fmla="*/ 3 w 821"/>
                <a:gd name="T81" fmla="*/ 358 h 821"/>
                <a:gd name="T82" fmla="*/ 12 w 821"/>
                <a:gd name="T83" fmla="*/ 309 h 821"/>
                <a:gd name="T84" fmla="*/ 28 w 821"/>
                <a:gd name="T85" fmla="*/ 262 h 821"/>
                <a:gd name="T86" fmla="*/ 48 w 821"/>
                <a:gd name="T87" fmla="*/ 217 h 821"/>
                <a:gd name="T88" fmla="*/ 74 w 821"/>
                <a:gd name="T89" fmla="*/ 176 h 821"/>
                <a:gd name="T90" fmla="*/ 103 w 821"/>
                <a:gd name="T91" fmla="*/ 137 h 821"/>
                <a:gd name="T92" fmla="*/ 138 w 821"/>
                <a:gd name="T93" fmla="*/ 104 h 821"/>
                <a:gd name="T94" fmla="*/ 177 w 821"/>
                <a:gd name="T95" fmla="*/ 73 h 821"/>
                <a:gd name="T96" fmla="*/ 217 w 821"/>
                <a:gd name="T97" fmla="*/ 48 h 821"/>
                <a:gd name="T98" fmla="*/ 263 w 821"/>
                <a:gd name="T99" fmla="*/ 27 h 821"/>
                <a:gd name="T100" fmla="*/ 310 w 821"/>
                <a:gd name="T101" fmla="*/ 12 h 821"/>
                <a:gd name="T102" fmla="*/ 359 w 821"/>
                <a:gd name="T103" fmla="*/ 3 h 821"/>
                <a:gd name="T104" fmla="*/ 410 w 821"/>
                <a:gd name="T105"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21" h="821">
                  <a:moveTo>
                    <a:pt x="410" y="0"/>
                  </a:moveTo>
                  <a:lnTo>
                    <a:pt x="462" y="3"/>
                  </a:lnTo>
                  <a:lnTo>
                    <a:pt x="512" y="12"/>
                  </a:lnTo>
                  <a:lnTo>
                    <a:pt x="559" y="27"/>
                  </a:lnTo>
                  <a:lnTo>
                    <a:pt x="604" y="48"/>
                  </a:lnTo>
                  <a:lnTo>
                    <a:pt x="645" y="73"/>
                  </a:lnTo>
                  <a:lnTo>
                    <a:pt x="684" y="104"/>
                  </a:lnTo>
                  <a:lnTo>
                    <a:pt x="717" y="137"/>
                  </a:lnTo>
                  <a:lnTo>
                    <a:pt x="747" y="176"/>
                  </a:lnTo>
                  <a:lnTo>
                    <a:pt x="773" y="217"/>
                  </a:lnTo>
                  <a:lnTo>
                    <a:pt x="793" y="262"/>
                  </a:lnTo>
                  <a:lnTo>
                    <a:pt x="808" y="309"/>
                  </a:lnTo>
                  <a:lnTo>
                    <a:pt x="818" y="358"/>
                  </a:lnTo>
                  <a:lnTo>
                    <a:pt x="821" y="410"/>
                  </a:lnTo>
                  <a:lnTo>
                    <a:pt x="818" y="462"/>
                  </a:lnTo>
                  <a:lnTo>
                    <a:pt x="808" y="511"/>
                  </a:lnTo>
                  <a:lnTo>
                    <a:pt x="793" y="558"/>
                  </a:lnTo>
                  <a:lnTo>
                    <a:pt x="773" y="603"/>
                  </a:lnTo>
                  <a:lnTo>
                    <a:pt x="747" y="644"/>
                  </a:lnTo>
                  <a:lnTo>
                    <a:pt x="717" y="683"/>
                  </a:lnTo>
                  <a:lnTo>
                    <a:pt x="684" y="717"/>
                  </a:lnTo>
                  <a:lnTo>
                    <a:pt x="645" y="747"/>
                  </a:lnTo>
                  <a:lnTo>
                    <a:pt x="604" y="773"/>
                  </a:lnTo>
                  <a:lnTo>
                    <a:pt x="559" y="793"/>
                  </a:lnTo>
                  <a:lnTo>
                    <a:pt x="512" y="808"/>
                  </a:lnTo>
                  <a:lnTo>
                    <a:pt x="462" y="818"/>
                  </a:lnTo>
                  <a:lnTo>
                    <a:pt x="410" y="821"/>
                  </a:lnTo>
                  <a:lnTo>
                    <a:pt x="359" y="818"/>
                  </a:lnTo>
                  <a:lnTo>
                    <a:pt x="310" y="808"/>
                  </a:lnTo>
                  <a:lnTo>
                    <a:pt x="263" y="793"/>
                  </a:lnTo>
                  <a:lnTo>
                    <a:pt x="217" y="773"/>
                  </a:lnTo>
                  <a:lnTo>
                    <a:pt x="177" y="747"/>
                  </a:lnTo>
                  <a:lnTo>
                    <a:pt x="138" y="717"/>
                  </a:lnTo>
                  <a:lnTo>
                    <a:pt x="103" y="683"/>
                  </a:lnTo>
                  <a:lnTo>
                    <a:pt x="74" y="644"/>
                  </a:lnTo>
                  <a:lnTo>
                    <a:pt x="48" y="603"/>
                  </a:lnTo>
                  <a:lnTo>
                    <a:pt x="28" y="558"/>
                  </a:lnTo>
                  <a:lnTo>
                    <a:pt x="12" y="511"/>
                  </a:lnTo>
                  <a:lnTo>
                    <a:pt x="3" y="462"/>
                  </a:lnTo>
                  <a:lnTo>
                    <a:pt x="0" y="410"/>
                  </a:lnTo>
                  <a:lnTo>
                    <a:pt x="3" y="358"/>
                  </a:lnTo>
                  <a:lnTo>
                    <a:pt x="12" y="309"/>
                  </a:lnTo>
                  <a:lnTo>
                    <a:pt x="28" y="262"/>
                  </a:lnTo>
                  <a:lnTo>
                    <a:pt x="48" y="217"/>
                  </a:lnTo>
                  <a:lnTo>
                    <a:pt x="74" y="176"/>
                  </a:lnTo>
                  <a:lnTo>
                    <a:pt x="103" y="137"/>
                  </a:lnTo>
                  <a:lnTo>
                    <a:pt x="138" y="104"/>
                  </a:lnTo>
                  <a:lnTo>
                    <a:pt x="177" y="73"/>
                  </a:lnTo>
                  <a:lnTo>
                    <a:pt x="217" y="48"/>
                  </a:lnTo>
                  <a:lnTo>
                    <a:pt x="263" y="27"/>
                  </a:lnTo>
                  <a:lnTo>
                    <a:pt x="310" y="12"/>
                  </a:lnTo>
                  <a:lnTo>
                    <a:pt x="359" y="3"/>
                  </a:lnTo>
                  <a:lnTo>
                    <a:pt x="410" y="0"/>
                  </a:lnTo>
                  <a:close/>
                </a:path>
              </a:pathLst>
            </a:custGeom>
            <a:grpFill/>
            <a:ln w="0">
              <a:noFill/>
              <a:prstDash val="solid"/>
              <a:round/>
            </a:ln>
          </p:spPr>
          <p:txBody>
            <a:bodyPr vert="horz" wrap="square" lIns="91440" tIns="45720" rIns="91440" bIns="45720" numCol="1" anchor="t" anchorCtr="0" compatLnSpc="1"/>
            <a:p>
              <a:endParaRPr lang="en-US"/>
            </a:p>
          </p:txBody>
        </p:sp>
        <p:sp>
          <p:nvSpPr>
            <p:cNvPr id="835" name="Freeform 945"/>
            <p:cNvSpPr/>
            <p:nvPr/>
          </p:nvSpPr>
          <p:spPr bwMode="auto">
            <a:xfrm>
              <a:off x="6433" y="465"/>
              <a:ext cx="229" cy="382"/>
            </a:xfrm>
            <a:custGeom>
              <a:avLst/>
              <a:gdLst>
                <a:gd name="T0" fmla="*/ 1049 w 1374"/>
                <a:gd name="T1" fmla="*/ 2 h 2291"/>
                <a:gd name="T2" fmla="*/ 1137 w 1374"/>
                <a:gd name="T3" fmla="*/ 24 h 2291"/>
                <a:gd name="T4" fmla="*/ 1215 w 1374"/>
                <a:gd name="T5" fmla="*/ 66 h 2291"/>
                <a:gd name="T6" fmla="*/ 1281 w 1374"/>
                <a:gd name="T7" fmla="*/ 125 h 2291"/>
                <a:gd name="T8" fmla="*/ 1331 w 1374"/>
                <a:gd name="T9" fmla="*/ 197 h 2291"/>
                <a:gd name="T10" fmla="*/ 1363 w 1374"/>
                <a:gd name="T11" fmla="*/ 280 h 2291"/>
                <a:gd name="T12" fmla="*/ 1374 w 1374"/>
                <a:gd name="T13" fmla="*/ 372 h 2291"/>
                <a:gd name="T14" fmla="*/ 1371 w 1374"/>
                <a:gd name="T15" fmla="*/ 1297 h 2291"/>
                <a:gd name="T16" fmla="*/ 1347 w 1374"/>
                <a:gd name="T17" fmla="*/ 1388 h 2291"/>
                <a:gd name="T18" fmla="*/ 1300 w 1374"/>
                <a:gd name="T19" fmla="*/ 1467 h 2291"/>
                <a:gd name="T20" fmla="*/ 1236 w 1374"/>
                <a:gd name="T21" fmla="*/ 1531 h 2291"/>
                <a:gd name="T22" fmla="*/ 1156 w 1374"/>
                <a:gd name="T23" fmla="*/ 1578 h 2291"/>
                <a:gd name="T24" fmla="*/ 1066 w 1374"/>
                <a:gd name="T25" fmla="*/ 1602 h 2291"/>
                <a:gd name="T26" fmla="*/ 593 w 1374"/>
                <a:gd name="T27" fmla="*/ 1605 h 2291"/>
                <a:gd name="T28" fmla="*/ 591 w 1374"/>
                <a:gd name="T29" fmla="*/ 2214 h 2291"/>
                <a:gd name="T30" fmla="*/ 571 w 1374"/>
                <a:gd name="T31" fmla="*/ 2254 h 2291"/>
                <a:gd name="T32" fmla="*/ 536 w 1374"/>
                <a:gd name="T33" fmla="*/ 2281 h 2291"/>
                <a:gd name="T34" fmla="*/ 492 w 1374"/>
                <a:gd name="T35" fmla="*/ 2291 h 2291"/>
                <a:gd name="T36" fmla="*/ 77 w 1374"/>
                <a:gd name="T37" fmla="*/ 2289 h 2291"/>
                <a:gd name="T38" fmla="*/ 38 w 1374"/>
                <a:gd name="T39" fmla="*/ 2269 h 2291"/>
                <a:gd name="T40" fmla="*/ 9 w 1374"/>
                <a:gd name="T41" fmla="*/ 2235 h 2291"/>
                <a:gd name="T42" fmla="*/ 0 w 1374"/>
                <a:gd name="T43" fmla="*/ 2191 h 2291"/>
                <a:gd name="T44" fmla="*/ 3 w 1374"/>
                <a:gd name="T45" fmla="*/ 1277 h 2291"/>
                <a:gd name="T46" fmla="*/ 28 w 1374"/>
                <a:gd name="T47" fmla="*/ 1193 h 2291"/>
                <a:gd name="T48" fmla="*/ 74 w 1374"/>
                <a:gd name="T49" fmla="*/ 1122 h 2291"/>
                <a:gd name="T50" fmla="*/ 138 w 1374"/>
                <a:gd name="T51" fmla="*/ 1066 h 2291"/>
                <a:gd name="T52" fmla="*/ 216 w 1374"/>
                <a:gd name="T53" fmla="*/ 1030 h 2291"/>
                <a:gd name="T54" fmla="*/ 304 w 1374"/>
                <a:gd name="T55" fmla="*/ 1017 h 2291"/>
                <a:gd name="T56" fmla="*/ 630 w 1374"/>
                <a:gd name="T57" fmla="*/ 372 h 2291"/>
                <a:gd name="T58" fmla="*/ 642 w 1374"/>
                <a:gd name="T59" fmla="*/ 280 h 2291"/>
                <a:gd name="T60" fmla="*/ 674 w 1374"/>
                <a:gd name="T61" fmla="*/ 197 h 2291"/>
                <a:gd name="T62" fmla="*/ 725 w 1374"/>
                <a:gd name="T63" fmla="*/ 125 h 2291"/>
                <a:gd name="T64" fmla="*/ 791 w 1374"/>
                <a:gd name="T65" fmla="*/ 66 h 2291"/>
                <a:gd name="T66" fmla="*/ 868 w 1374"/>
                <a:gd name="T67" fmla="*/ 24 h 2291"/>
                <a:gd name="T68" fmla="*/ 956 w 1374"/>
                <a:gd name="T69" fmla="*/ 2 h 2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374" h="2291">
                  <a:moveTo>
                    <a:pt x="1002" y="0"/>
                  </a:moveTo>
                  <a:lnTo>
                    <a:pt x="1049" y="2"/>
                  </a:lnTo>
                  <a:lnTo>
                    <a:pt x="1094" y="10"/>
                  </a:lnTo>
                  <a:lnTo>
                    <a:pt x="1137" y="24"/>
                  </a:lnTo>
                  <a:lnTo>
                    <a:pt x="1177" y="43"/>
                  </a:lnTo>
                  <a:lnTo>
                    <a:pt x="1215" y="66"/>
                  </a:lnTo>
                  <a:lnTo>
                    <a:pt x="1249" y="93"/>
                  </a:lnTo>
                  <a:lnTo>
                    <a:pt x="1281" y="125"/>
                  </a:lnTo>
                  <a:lnTo>
                    <a:pt x="1308" y="159"/>
                  </a:lnTo>
                  <a:lnTo>
                    <a:pt x="1331" y="197"/>
                  </a:lnTo>
                  <a:lnTo>
                    <a:pt x="1350" y="237"/>
                  </a:lnTo>
                  <a:lnTo>
                    <a:pt x="1363" y="280"/>
                  </a:lnTo>
                  <a:lnTo>
                    <a:pt x="1372" y="325"/>
                  </a:lnTo>
                  <a:lnTo>
                    <a:pt x="1374" y="372"/>
                  </a:lnTo>
                  <a:lnTo>
                    <a:pt x="1374" y="1248"/>
                  </a:lnTo>
                  <a:lnTo>
                    <a:pt x="1371" y="1297"/>
                  </a:lnTo>
                  <a:lnTo>
                    <a:pt x="1361" y="1344"/>
                  </a:lnTo>
                  <a:lnTo>
                    <a:pt x="1347" y="1388"/>
                  </a:lnTo>
                  <a:lnTo>
                    <a:pt x="1326" y="1429"/>
                  </a:lnTo>
                  <a:lnTo>
                    <a:pt x="1300" y="1467"/>
                  </a:lnTo>
                  <a:lnTo>
                    <a:pt x="1270" y="1502"/>
                  </a:lnTo>
                  <a:lnTo>
                    <a:pt x="1236" y="1531"/>
                  </a:lnTo>
                  <a:lnTo>
                    <a:pt x="1198" y="1557"/>
                  </a:lnTo>
                  <a:lnTo>
                    <a:pt x="1156" y="1578"/>
                  </a:lnTo>
                  <a:lnTo>
                    <a:pt x="1112" y="1593"/>
                  </a:lnTo>
                  <a:lnTo>
                    <a:pt x="1066" y="1602"/>
                  </a:lnTo>
                  <a:lnTo>
                    <a:pt x="1018" y="1605"/>
                  </a:lnTo>
                  <a:lnTo>
                    <a:pt x="593" y="1605"/>
                  </a:lnTo>
                  <a:lnTo>
                    <a:pt x="593" y="2191"/>
                  </a:lnTo>
                  <a:lnTo>
                    <a:pt x="591" y="2214"/>
                  </a:lnTo>
                  <a:lnTo>
                    <a:pt x="583" y="2235"/>
                  </a:lnTo>
                  <a:lnTo>
                    <a:pt x="571" y="2254"/>
                  </a:lnTo>
                  <a:lnTo>
                    <a:pt x="555" y="2269"/>
                  </a:lnTo>
                  <a:lnTo>
                    <a:pt x="536" y="2281"/>
                  </a:lnTo>
                  <a:lnTo>
                    <a:pt x="515" y="2289"/>
                  </a:lnTo>
                  <a:lnTo>
                    <a:pt x="492" y="2291"/>
                  </a:lnTo>
                  <a:lnTo>
                    <a:pt x="100" y="2291"/>
                  </a:lnTo>
                  <a:lnTo>
                    <a:pt x="77" y="2289"/>
                  </a:lnTo>
                  <a:lnTo>
                    <a:pt x="56" y="2281"/>
                  </a:lnTo>
                  <a:lnTo>
                    <a:pt x="38" y="2269"/>
                  </a:lnTo>
                  <a:lnTo>
                    <a:pt x="22" y="2254"/>
                  </a:lnTo>
                  <a:lnTo>
                    <a:pt x="9" y="2235"/>
                  </a:lnTo>
                  <a:lnTo>
                    <a:pt x="2" y="2214"/>
                  </a:lnTo>
                  <a:lnTo>
                    <a:pt x="0" y="2191"/>
                  </a:lnTo>
                  <a:lnTo>
                    <a:pt x="0" y="1322"/>
                  </a:lnTo>
                  <a:lnTo>
                    <a:pt x="3" y="1277"/>
                  </a:lnTo>
                  <a:lnTo>
                    <a:pt x="13" y="1234"/>
                  </a:lnTo>
                  <a:lnTo>
                    <a:pt x="28" y="1193"/>
                  </a:lnTo>
                  <a:lnTo>
                    <a:pt x="48" y="1156"/>
                  </a:lnTo>
                  <a:lnTo>
                    <a:pt x="74" y="1122"/>
                  </a:lnTo>
                  <a:lnTo>
                    <a:pt x="104" y="1092"/>
                  </a:lnTo>
                  <a:lnTo>
                    <a:pt x="138" y="1066"/>
                  </a:lnTo>
                  <a:lnTo>
                    <a:pt x="176" y="1045"/>
                  </a:lnTo>
                  <a:lnTo>
                    <a:pt x="216" y="1030"/>
                  </a:lnTo>
                  <a:lnTo>
                    <a:pt x="259" y="1021"/>
                  </a:lnTo>
                  <a:lnTo>
                    <a:pt x="304" y="1017"/>
                  </a:lnTo>
                  <a:lnTo>
                    <a:pt x="630" y="1017"/>
                  </a:lnTo>
                  <a:lnTo>
                    <a:pt x="630" y="372"/>
                  </a:lnTo>
                  <a:lnTo>
                    <a:pt x="634" y="325"/>
                  </a:lnTo>
                  <a:lnTo>
                    <a:pt x="642" y="280"/>
                  </a:lnTo>
                  <a:lnTo>
                    <a:pt x="656" y="237"/>
                  </a:lnTo>
                  <a:lnTo>
                    <a:pt x="674" y="197"/>
                  </a:lnTo>
                  <a:lnTo>
                    <a:pt x="697" y="159"/>
                  </a:lnTo>
                  <a:lnTo>
                    <a:pt x="725" y="125"/>
                  </a:lnTo>
                  <a:lnTo>
                    <a:pt x="756" y="93"/>
                  </a:lnTo>
                  <a:lnTo>
                    <a:pt x="791" y="66"/>
                  </a:lnTo>
                  <a:lnTo>
                    <a:pt x="827" y="43"/>
                  </a:lnTo>
                  <a:lnTo>
                    <a:pt x="868" y="24"/>
                  </a:lnTo>
                  <a:lnTo>
                    <a:pt x="911" y="10"/>
                  </a:lnTo>
                  <a:lnTo>
                    <a:pt x="956" y="2"/>
                  </a:lnTo>
                  <a:lnTo>
                    <a:pt x="1002" y="0"/>
                  </a:lnTo>
                  <a:close/>
                </a:path>
              </a:pathLst>
            </a:custGeom>
            <a:grpFill/>
            <a:ln w="0">
              <a:noFill/>
              <a:prstDash val="solid"/>
              <a:round/>
            </a:ln>
          </p:spPr>
          <p:txBody>
            <a:bodyPr vert="horz" wrap="square" lIns="91440" tIns="45720" rIns="91440" bIns="45720" numCol="1" anchor="t" anchorCtr="0" compatLnSpc="1"/>
            <a:p>
              <a:endParaRPr lang="en-US"/>
            </a:p>
          </p:txBody>
        </p:sp>
      </p:grpSp>
      <p:grpSp>
        <p:nvGrpSpPr>
          <p:cNvPr id="861" name="Group 1003"/>
          <p:cNvGrpSpPr>
            <a:grpSpLocks noChangeAspect="1"/>
          </p:cNvGrpSpPr>
          <p:nvPr/>
        </p:nvGrpSpPr>
        <p:grpSpPr bwMode="auto">
          <a:xfrm>
            <a:off x="5918661" y="4128420"/>
            <a:ext cx="221805" cy="298404"/>
            <a:chOff x="4995" y="2423"/>
            <a:chExt cx="999" cy="1344"/>
          </a:xfrm>
          <a:solidFill>
            <a:schemeClr val="bg1"/>
          </a:solidFill>
        </p:grpSpPr>
        <p:sp>
          <p:nvSpPr>
            <p:cNvPr id="862" name="Freeform 1005"/>
            <p:cNvSpPr>
              <a:spLocks noEditPoints="1"/>
            </p:cNvSpPr>
            <p:nvPr/>
          </p:nvSpPr>
          <p:spPr bwMode="auto">
            <a:xfrm>
              <a:off x="4995" y="2423"/>
              <a:ext cx="999" cy="1020"/>
            </a:xfrm>
            <a:custGeom>
              <a:avLst/>
              <a:gdLst>
                <a:gd name="T0" fmla="*/ 1258 w 2997"/>
                <a:gd name="T1" fmla="*/ 658 h 3060"/>
                <a:gd name="T2" fmla="*/ 977 w 2997"/>
                <a:gd name="T3" fmla="*/ 792 h 3060"/>
                <a:gd name="T4" fmla="*/ 760 w 2997"/>
                <a:gd name="T5" fmla="*/ 1009 h 3060"/>
                <a:gd name="T6" fmla="*/ 626 w 2997"/>
                <a:gd name="T7" fmla="*/ 1290 h 3060"/>
                <a:gd name="T8" fmla="*/ 597 w 2997"/>
                <a:gd name="T9" fmla="*/ 1613 h 3060"/>
                <a:gd name="T10" fmla="*/ 681 w 2997"/>
                <a:gd name="T11" fmla="*/ 1919 h 3060"/>
                <a:gd name="T12" fmla="*/ 859 w 2997"/>
                <a:gd name="T13" fmla="*/ 2170 h 3060"/>
                <a:gd name="T14" fmla="*/ 1111 w 2997"/>
                <a:gd name="T15" fmla="*/ 2348 h 3060"/>
                <a:gd name="T16" fmla="*/ 1417 w 2997"/>
                <a:gd name="T17" fmla="*/ 2433 h 3060"/>
                <a:gd name="T18" fmla="*/ 1740 w 2997"/>
                <a:gd name="T19" fmla="*/ 2403 h 3060"/>
                <a:gd name="T20" fmla="*/ 2021 w 2997"/>
                <a:gd name="T21" fmla="*/ 2271 h 3060"/>
                <a:gd name="T22" fmla="*/ 2238 w 2997"/>
                <a:gd name="T23" fmla="*/ 2052 h 3060"/>
                <a:gd name="T24" fmla="*/ 2372 w 2997"/>
                <a:gd name="T25" fmla="*/ 1771 h 3060"/>
                <a:gd name="T26" fmla="*/ 2402 w 2997"/>
                <a:gd name="T27" fmla="*/ 1449 h 3060"/>
                <a:gd name="T28" fmla="*/ 2317 w 2997"/>
                <a:gd name="T29" fmla="*/ 1143 h 3060"/>
                <a:gd name="T30" fmla="*/ 2139 w 2997"/>
                <a:gd name="T31" fmla="*/ 891 h 3060"/>
                <a:gd name="T32" fmla="*/ 1887 w 2997"/>
                <a:gd name="T33" fmla="*/ 713 h 3060"/>
                <a:gd name="T34" fmla="*/ 1581 w 2997"/>
                <a:gd name="T35" fmla="*/ 629 h 3060"/>
                <a:gd name="T36" fmla="*/ 1525 w 2997"/>
                <a:gd name="T37" fmla="*/ 16 h 3060"/>
                <a:gd name="T38" fmla="*/ 1790 w 2997"/>
                <a:gd name="T39" fmla="*/ 280 h 3060"/>
                <a:gd name="T40" fmla="*/ 2146 w 2997"/>
                <a:gd name="T41" fmla="*/ 143 h 3060"/>
                <a:gd name="T42" fmla="*/ 2273 w 2997"/>
                <a:gd name="T43" fmla="*/ 499 h 3060"/>
                <a:gd name="T44" fmla="*/ 2319 w 2997"/>
                <a:gd name="T45" fmla="*/ 535 h 3060"/>
                <a:gd name="T46" fmla="*/ 2694 w 2997"/>
                <a:gd name="T47" fmla="*/ 575 h 3060"/>
                <a:gd name="T48" fmla="*/ 2645 w 2997"/>
                <a:gd name="T49" fmla="*/ 953 h 3060"/>
                <a:gd name="T50" fmla="*/ 2965 w 2997"/>
                <a:gd name="T51" fmla="*/ 1147 h 3060"/>
                <a:gd name="T52" fmla="*/ 2990 w 2997"/>
                <a:gd name="T53" fmla="*/ 1204 h 3060"/>
                <a:gd name="T54" fmla="*/ 2780 w 2997"/>
                <a:gd name="T55" fmla="*/ 1521 h 3060"/>
                <a:gd name="T56" fmla="*/ 2995 w 2997"/>
                <a:gd name="T57" fmla="*/ 1836 h 3060"/>
                <a:gd name="T58" fmla="*/ 2972 w 2997"/>
                <a:gd name="T59" fmla="*/ 1893 h 3060"/>
                <a:gd name="T60" fmla="*/ 2655 w 2997"/>
                <a:gd name="T61" fmla="*/ 2092 h 3060"/>
                <a:gd name="T62" fmla="*/ 2710 w 2997"/>
                <a:gd name="T63" fmla="*/ 2468 h 3060"/>
                <a:gd name="T64" fmla="*/ 2335 w 2997"/>
                <a:gd name="T65" fmla="*/ 2514 h 3060"/>
                <a:gd name="T66" fmla="*/ 2290 w 2997"/>
                <a:gd name="T67" fmla="*/ 2551 h 3060"/>
                <a:gd name="T68" fmla="*/ 2167 w 2997"/>
                <a:gd name="T69" fmla="*/ 2907 h 3060"/>
                <a:gd name="T70" fmla="*/ 1810 w 2997"/>
                <a:gd name="T71" fmla="*/ 2774 h 3060"/>
                <a:gd name="T72" fmla="*/ 1548 w 2997"/>
                <a:gd name="T73" fmla="*/ 3043 h 3060"/>
                <a:gd name="T74" fmla="*/ 1487 w 2997"/>
                <a:gd name="T75" fmla="*/ 3054 h 3060"/>
                <a:gd name="T76" fmla="*/ 1223 w 2997"/>
                <a:gd name="T77" fmla="*/ 2780 h 3060"/>
                <a:gd name="T78" fmla="*/ 868 w 2997"/>
                <a:gd name="T79" fmla="*/ 2919 h 3060"/>
                <a:gd name="T80" fmla="*/ 818 w 2997"/>
                <a:gd name="T81" fmla="*/ 2883 h 3060"/>
                <a:gd name="T82" fmla="*/ 694 w 2997"/>
                <a:gd name="T83" fmla="*/ 2529 h 3060"/>
                <a:gd name="T84" fmla="*/ 313 w 2997"/>
                <a:gd name="T85" fmla="*/ 2499 h 3060"/>
                <a:gd name="T86" fmla="*/ 352 w 2997"/>
                <a:gd name="T87" fmla="*/ 2125 h 3060"/>
                <a:gd name="T88" fmla="*/ 326 w 2997"/>
                <a:gd name="T89" fmla="*/ 2072 h 3060"/>
                <a:gd name="T90" fmla="*/ 6 w 2997"/>
                <a:gd name="T91" fmla="*/ 1873 h 3060"/>
                <a:gd name="T92" fmla="*/ 215 w 2997"/>
                <a:gd name="T93" fmla="*/ 1555 h 3060"/>
                <a:gd name="T94" fmla="*/ 10 w 2997"/>
                <a:gd name="T95" fmla="*/ 1241 h 3060"/>
                <a:gd name="T96" fmla="*/ 12 w 2997"/>
                <a:gd name="T97" fmla="*/ 1179 h 3060"/>
                <a:gd name="T98" fmla="*/ 339 w 2997"/>
                <a:gd name="T99" fmla="*/ 983 h 3060"/>
                <a:gd name="T100" fmla="*/ 282 w 2997"/>
                <a:gd name="T101" fmla="*/ 608 h 3060"/>
                <a:gd name="T102" fmla="*/ 330 w 2997"/>
                <a:gd name="T103" fmla="*/ 565 h 3060"/>
                <a:gd name="T104" fmla="*/ 702 w 2997"/>
                <a:gd name="T105" fmla="*/ 523 h 3060"/>
                <a:gd name="T106" fmla="*/ 815 w 2997"/>
                <a:gd name="T107" fmla="*/ 160 h 3060"/>
                <a:gd name="T108" fmla="*/ 1173 w 2997"/>
                <a:gd name="T109" fmla="*/ 281 h 3060"/>
                <a:gd name="T110" fmla="*/ 1229 w 2997"/>
                <a:gd name="T111" fmla="*/ 269 h 3060"/>
                <a:gd name="T112" fmla="*/ 1495 w 2997"/>
                <a:gd name="T113" fmla="*/ 0 h 30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997" h="3060">
                  <a:moveTo>
                    <a:pt x="1499" y="625"/>
                  </a:moveTo>
                  <a:lnTo>
                    <a:pt x="1417" y="629"/>
                  </a:lnTo>
                  <a:lnTo>
                    <a:pt x="1337" y="640"/>
                  </a:lnTo>
                  <a:lnTo>
                    <a:pt x="1258" y="658"/>
                  </a:lnTo>
                  <a:lnTo>
                    <a:pt x="1184" y="683"/>
                  </a:lnTo>
                  <a:lnTo>
                    <a:pt x="1111" y="713"/>
                  </a:lnTo>
                  <a:lnTo>
                    <a:pt x="1042" y="749"/>
                  </a:lnTo>
                  <a:lnTo>
                    <a:pt x="977" y="792"/>
                  </a:lnTo>
                  <a:lnTo>
                    <a:pt x="916" y="839"/>
                  </a:lnTo>
                  <a:lnTo>
                    <a:pt x="859" y="891"/>
                  </a:lnTo>
                  <a:lnTo>
                    <a:pt x="807" y="948"/>
                  </a:lnTo>
                  <a:lnTo>
                    <a:pt x="760" y="1009"/>
                  </a:lnTo>
                  <a:lnTo>
                    <a:pt x="717" y="1074"/>
                  </a:lnTo>
                  <a:lnTo>
                    <a:pt x="681" y="1143"/>
                  </a:lnTo>
                  <a:lnTo>
                    <a:pt x="651" y="1215"/>
                  </a:lnTo>
                  <a:lnTo>
                    <a:pt x="626" y="1290"/>
                  </a:lnTo>
                  <a:lnTo>
                    <a:pt x="608" y="1369"/>
                  </a:lnTo>
                  <a:lnTo>
                    <a:pt x="597" y="1449"/>
                  </a:lnTo>
                  <a:lnTo>
                    <a:pt x="593" y="1531"/>
                  </a:lnTo>
                  <a:lnTo>
                    <a:pt x="597" y="1613"/>
                  </a:lnTo>
                  <a:lnTo>
                    <a:pt x="608" y="1693"/>
                  </a:lnTo>
                  <a:lnTo>
                    <a:pt x="626" y="1771"/>
                  </a:lnTo>
                  <a:lnTo>
                    <a:pt x="651" y="1846"/>
                  </a:lnTo>
                  <a:lnTo>
                    <a:pt x="681" y="1919"/>
                  </a:lnTo>
                  <a:lnTo>
                    <a:pt x="717" y="1987"/>
                  </a:lnTo>
                  <a:lnTo>
                    <a:pt x="760" y="2052"/>
                  </a:lnTo>
                  <a:lnTo>
                    <a:pt x="807" y="2114"/>
                  </a:lnTo>
                  <a:lnTo>
                    <a:pt x="859" y="2170"/>
                  </a:lnTo>
                  <a:lnTo>
                    <a:pt x="916" y="2223"/>
                  </a:lnTo>
                  <a:lnTo>
                    <a:pt x="977" y="2270"/>
                  </a:lnTo>
                  <a:lnTo>
                    <a:pt x="1042" y="2313"/>
                  </a:lnTo>
                  <a:lnTo>
                    <a:pt x="1111" y="2348"/>
                  </a:lnTo>
                  <a:lnTo>
                    <a:pt x="1184" y="2379"/>
                  </a:lnTo>
                  <a:lnTo>
                    <a:pt x="1258" y="2403"/>
                  </a:lnTo>
                  <a:lnTo>
                    <a:pt x="1337" y="2422"/>
                  </a:lnTo>
                  <a:lnTo>
                    <a:pt x="1417" y="2433"/>
                  </a:lnTo>
                  <a:lnTo>
                    <a:pt x="1499" y="2437"/>
                  </a:lnTo>
                  <a:lnTo>
                    <a:pt x="1581" y="2433"/>
                  </a:lnTo>
                  <a:lnTo>
                    <a:pt x="1661" y="2422"/>
                  </a:lnTo>
                  <a:lnTo>
                    <a:pt x="1740" y="2403"/>
                  </a:lnTo>
                  <a:lnTo>
                    <a:pt x="1815" y="2379"/>
                  </a:lnTo>
                  <a:lnTo>
                    <a:pt x="1887" y="2349"/>
                  </a:lnTo>
                  <a:lnTo>
                    <a:pt x="1956" y="2313"/>
                  </a:lnTo>
                  <a:lnTo>
                    <a:pt x="2021" y="2271"/>
                  </a:lnTo>
                  <a:lnTo>
                    <a:pt x="2082" y="2223"/>
                  </a:lnTo>
                  <a:lnTo>
                    <a:pt x="2139" y="2170"/>
                  </a:lnTo>
                  <a:lnTo>
                    <a:pt x="2192" y="2114"/>
                  </a:lnTo>
                  <a:lnTo>
                    <a:pt x="2238" y="2052"/>
                  </a:lnTo>
                  <a:lnTo>
                    <a:pt x="2281" y="1987"/>
                  </a:lnTo>
                  <a:lnTo>
                    <a:pt x="2317" y="1919"/>
                  </a:lnTo>
                  <a:lnTo>
                    <a:pt x="2348" y="1846"/>
                  </a:lnTo>
                  <a:lnTo>
                    <a:pt x="2372" y="1771"/>
                  </a:lnTo>
                  <a:lnTo>
                    <a:pt x="2391" y="1694"/>
                  </a:lnTo>
                  <a:lnTo>
                    <a:pt x="2402" y="1613"/>
                  </a:lnTo>
                  <a:lnTo>
                    <a:pt x="2405" y="1531"/>
                  </a:lnTo>
                  <a:lnTo>
                    <a:pt x="2402" y="1449"/>
                  </a:lnTo>
                  <a:lnTo>
                    <a:pt x="2391" y="1369"/>
                  </a:lnTo>
                  <a:lnTo>
                    <a:pt x="2372" y="1290"/>
                  </a:lnTo>
                  <a:lnTo>
                    <a:pt x="2348" y="1215"/>
                  </a:lnTo>
                  <a:lnTo>
                    <a:pt x="2317" y="1143"/>
                  </a:lnTo>
                  <a:lnTo>
                    <a:pt x="2281" y="1074"/>
                  </a:lnTo>
                  <a:lnTo>
                    <a:pt x="2238" y="1009"/>
                  </a:lnTo>
                  <a:lnTo>
                    <a:pt x="2192" y="948"/>
                  </a:lnTo>
                  <a:lnTo>
                    <a:pt x="2139" y="891"/>
                  </a:lnTo>
                  <a:lnTo>
                    <a:pt x="2082" y="839"/>
                  </a:lnTo>
                  <a:lnTo>
                    <a:pt x="2021" y="792"/>
                  </a:lnTo>
                  <a:lnTo>
                    <a:pt x="1956" y="749"/>
                  </a:lnTo>
                  <a:lnTo>
                    <a:pt x="1887" y="713"/>
                  </a:lnTo>
                  <a:lnTo>
                    <a:pt x="1815" y="683"/>
                  </a:lnTo>
                  <a:lnTo>
                    <a:pt x="1740" y="658"/>
                  </a:lnTo>
                  <a:lnTo>
                    <a:pt x="1661" y="640"/>
                  </a:lnTo>
                  <a:lnTo>
                    <a:pt x="1581" y="629"/>
                  </a:lnTo>
                  <a:lnTo>
                    <a:pt x="1499" y="625"/>
                  </a:lnTo>
                  <a:close/>
                  <a:moveTo>
                    <a:pt x="1495" y="0"/>
                  </a:moveTo>
                  <a:lnTo>
                    <a:pt x="1511" y="5"/>
                  </a:lnTo>
                  <a:lnTo>
                    <a:pt x="1525" y="16"/>
                  </a:lnTo>
                  <a:lnTo>
                    <a:pt x="1747" y="264"/>
                  </a:lnTo>
                  <a:lnTo>
                    <a:pt x="1759" y="274"/>
                  </a:lnTo>
                  <a:lnTo>
                    <a:pt x="1774" y="280"/>
                  </a:lnTo>
                  <a:lnTo>
                    <a:pt x="1790" y="280"/>
                  </a:lnTo>
                  <a:lnTo>
                    <a:pt x="1805" y="277"/>
                  </a:lnTo>
                  <a:lnTo>
                    <a:pt x="2112" y="145"/>
                  </a:lnTo>
                  <a:lnTo>
                    <a:pt x="2129" y="140"/>
                  </a:lnTo>
                  <a:lnTo>
                    <a:pt x="2146" y="143"/>
                  </a:lnTo>
                  <a:lnTo>
                    <a:pt x="2161" y="150"/>
                  </a:lnTo>
                  <a:lnTo>
                    <a:pt x="2173" y="161"/>
                  </a:lnTo>
                  <a:lnTo>
                    <a:pt x="2181" y="177"/>
                  </a:lnTo>
                  <a:lnTo>
                    <a:pt x="2273" y="499"/>
                  </a:lnTo>
                  <a:lnTo>
                    <a:pt x="2280" y="513"/>
                  </a:lnTo>
                  <a:lnTo>
                    <a:pt x="2290" y="524"/>
                  </a:lnTo>
                  <a:lnTo>
                    <a:pt x="2303" y="532"/>
                  </a:lnTo>
                  <a:lnTo>
                    <a:pt x="2319" y="535"/>
                  </a:lnTo>
                  <a:lnTo>
                    <a:pt x="2652" y="549"/>
                  </a:lnTo>
                  <a:lnTo>
                    <a:pt x="2669" y="553"/>
                  </a:lnTo>
                  <a:lnTo>
                    <a:pt x="2684" y="561"/>
                  </a:lnTo>
                  <a:lnTo>
                    <a:pt x="2694" y="575"/>
                  </a:lnTo>
                  <a:lnTo>
                    <a:pt x="2700" y="589"/>
                  </a:lnTo>
                  <a:lnTo>
                    <a:pt x="2700" y="608"/>
                  </a:lnTo>
                  <a:lnTo>
                    <a:pt x="2645" y="937"/>
                  </a:lnTo>
                  <a:lnTo>
                    <a:pt x="2645" y="953"/>
                  </a:lnTo>
                  <a:lnTo>
                    <a:pt x="2649" y="967"/>
                  </a:lnTo>
                  <a:lnTo>
                    <a:pt x="2658" y="980"/>
                  </a:lnTo>
                  <a:lnTo>
                    <a:pt x="2671" y="990"/>
                  </a:lnTo>
                  <a:lnTo>
                    <a:pt x="2965" y="1147"/>
                  </a:lnTo>
                  <a:lnTo>
                    <a:pt x="2979" y="1158"/>
                  </a:lnTo>
                  <a:lnTo>
                    <a:pt x="2987" y="1171"/>
                  </a:lnTo>
                  <a:lnTo>
                    <a:pt x="2991" y="1187"/>
                  </a:lnTo>
                  <a:lnTo>
                    <a:pt x="2990" y="1204"/>
                  </a:lnTo>
                  <a:lnTo>
                    <a:pt x="2983" y="1220"/>
                  </a:lnTo>
                  <a:lnTo>
                    <a:pt x="2790" y="1492"/>
                  </a:lnTo>
                  <a:lnTo>
                    <a:pt x="2782" y="1506"/>
                  </a:lnTo>
                  <a:lnTo>
                    <a:pt x="2780" y="1521"/>
                  </a:lnTo>
                  <a:lnTo>
                    <a:pt x="2784" y="1537"/>
                  </a:lnTo>
                  <a:lnTo>
                    <a:pt x="2790" y="1550"/>
                  </a:lnTo>
                  <a:lnTo>
                    <a:pt x="2987" y="1820"/>
                  </a:lnTo>
                  <a:lnTo>
                    <a:pt x="2995" y="1836"/>
                  </a:lnTo>
                  <a:lnTo>
                    <a:pt x="2997" y="1852"/>
                  </a:lnTo>
                  <a:lnTo>
                    <a:pt x="2994" y="1868"/>
                  </a:lnTo>
                  <a:lnTo>
                    <a:pt x="2985" y="1883"/>
                  </a:lnTo>
                  <a:lnTo>
                    <a:pt x="2972" y="1893"/>
                  </a:lnTo>
                  <a:lnTo>
                    <a:pt x="2679" y="2055"/>
                  </a:lnTo>
                  <a:lnTo>
                    <a:pt x="2667" y="2063"/>
                  </a:lnTo>
                  <a:lnTo>
                    <a:pt x="2658" y="2077"/>
                  </a:lnTo>
                  <a:lnTo>
                    <a:pt x="2655" y="2092"/>
                  </a:lnTo>
                  <a:lnTo>
                    <a:pt x="2655" y="2108"/>
                  </a:lnTo>
                  <a:lnTo>
                    <a:pt x="2715" y="2435"/>
                  </a:lnTo>
                  <a:lnTo>
                    <a:pt x="2715" y="2452"/>
                  </a:lnTo>
                  <a:lnTo>
                    <a:pt x="2710" y="2468"/>
                  </a:lnTo>
                  <a:lnTo>
                    <a:pt x="2699" y="2482"/>
                  </a:lnTo>
                  <a:lnTo>
                    <a:pt x="2685" y="2491"/>
                  </a:lnTo>
                  <a:lnTo>
                    <a:pt x="2668" y="2494"/>
                  </a:lnTo>
                  <a:lnTo>
                    <a:pt x="2335" y="2514"/>
                  </a:lnTo>
                  <a:lnTo>
                    <a:pt x="2319" y="2518"/>
                  </a:lnTo>
                  <a:lnTo>
                    <a:pt x="2306" y="2525"/>
                  </a:lnTo>
                  <a:lnTo>
                    <a:pt x="2296" y="2536"/>
                  </a:lnTo>
                  <a:lnTo>
                    <a:pt x="2290" y="2551"/>
                  </a:lnTo>
                  <a:lnTo>
                    <a:pt x="2202" y="2872"/>
                  </a:lnTo>
                  <a:lnTo>
                    <a:pt x="2194" y="2888"/>
                  </a:lnTo>
                  <a:lnTo>
                    <a:pt x="2182" y="2899"/>
                  </a:lnTo>
                  <a:lnTo>
                    <a:pt x="2167" y="2907"/>
                  </a:lnTo>
                  <a:lnTo>
                    <a:pt x="2150" y="2909"/>
                  </a:lnTo>
                  <a:lnTo>
                    <a:pt x="2134" y="2905"/>
                  </a:lnTo>
                  <a:lnTo>
                    <a:pt x="1825" y="2778"/>
                  </a:lnTo>
                  <a:lnTo>
                    <a:pt x="1810" y="2774"/>
                  </a:lnTo>
                  <a:lnTo>
                    <a:pt x="1794" y="2775"/>
                  </a:lnTo>
                  <a:lnTo>
                    <a:pt x="1780" y="2781"/>
                  </a:lnTo>
                  <a:lnTo>
                    <a:pt x="1768" y="2791"/>
                  </a:lnTo>
                  <a:lnTo>
                    <a:pt x="1548" y="3043"/>
                  </a:lnTo>
                  <a:lnTo>
                    <a:pt x="1535" y="3054"/>
                  </a:lnTo>
                  <a:lnTo>
                    <a:pt x="1519" y="3060"/>
                  </a:lnTo>
                  <a:lnTo>
                    <a:pt x="1503" y="3060"/>
                  </a:lnTo>
                  <a:lnTo>
                    <a:pt x="1487" y="3054"/>
                  </a:lnTo>
                  <a:lnTo>
                    <a:pt x="1473" y="3044"/>
                  </a:lnTo>
                  <a:lnTo>
                    <a:pt x="1250" y="2795"/>
                  </a:lnTo>
                  <a:lnTo>
                    <a:pt x="1238" y="2786"/>
                  </a:lnTo>
                  <a:lnTo>
                    <a:pt x="1223" y="2780"/>
                  </a:lnTo>
                  <a:lnTo>
                    <a:pt x="1208" y="2779"/>
                  </a:lnTo>
                  <a:lnTo>
                    <a:pt x="1192" y="2783"/>
                  </a:lnTo>
                  <a:lnTo>
                    <a:pt x="885" y="2915"/>
                  </a:lnTo>
                  <a:lnTo>
                    <a:pt x="868" y="2919"/>
                  </a:lnTo>
                  <a:lnTo>
                    <a:pt x="852" y="2918"/>
                  </a:lnTo>
                  <a:lnTo>
                    <a:pt x="836" y="2910"/>
                  </a:lnTo>
                  <a:lnTo>
                    <a:pt x="825" y="2898"/>
                  </a:lnTo>
                  <a:lnTo>
                    <a:pt x="818" y="2883"/>
                  </a:lnTo>
                  <a:lnTo>
                    <a:pt x="724" y="2562"/>
                  </a:lnTo>
                  <a:lnTo>
                    <a:pt x="717" y="2548"/>
                  </a:lnTo>
                  <a:lnTo>
                    <a:pt x="707" y="2537"/>
                  </a:lnTo>
                  <a:lnTo>
                    <a:pt x="694" y="2529"/>
                  </a:lnTo>
                  <a:lnTo>
                    <a:pt x="678" y="2526"/>
                  </a:lnTo>
                  <a:lnTo>
                    <a:pt x="345" y="2511"/>
                  </a:lnTo>
                  <a:lnTo>
                    <a:pt x="328" y="2509"/>
                  </a:lnTo>
                  <a:lnTo>
                    <a:pt x="313" y="2499"/>
                  </a:lnTo>
                  <a:lnTo>
                    <a:pt x="302" y="2487"/>
                  </a:lnTo>
                  <a:lnTo>
                    <a:pt x="297" y="2471"/>
                  </a:lnTo>
                  <a:lnTo>
                    <a:pt x="297" y="2454"/>
                  </a:lnTo>
                  <a:lnTo>
                    <a:pt x="352" y="2125"/>
                  </a:lnTo>
                  <a:lnTo>
                    <a:pt x="352" y="2109"/>
                  </a:lnTo>
                  <a:lnTo>
                    <a:pt x="347" y="2094"/>
                  </a:lnTo>
                  <a:lnTo>
                    <a:pt x="339" y="2081"/>
                  </a:lnTo>
                  <a:lnTo>
                    <a:pt x="326" y="2072"/>
                  </a:lnTo>
                  <a:lnTo>
                    <a:pt x="32" y="1914"/>
                  </a:lnTo>
                  <a:lnTo>
                    <a:pt x="18" y="1904"/>
                  </a:lnTo>
                  <a:lnTo>
                    <a:pt x="10" y="1889"/>
                  </a:lnTo>
                  <a:lnTo>
                    <a:pt x="6" y="1873"/>
                  </a:lnTo>
                  <a:lnTo>
                    <a:pt x="7" y="1856"/>
                  </a:lnTo>
                  <a:lnTo>
                    <a:pt x="15" y="1841"/>
                  </a:lnTo>
                  <a:lnTo>
                    <a:pt x="207" y="1569"/>
                  </a:lnTo>
                  <a:lnTo>
                    <a:pt x="215" y="1555"/>
                  </a:lnTo>
                  <a:lnTo>
                    <a:pt x="216" y="1539"/>
                  </a:lnTo>
                  <a:lnTo>
                    <a:pt x="213" y="1525"/>
                  </a:lnTo>
                  <a:lnTo>
                    <a:pt x="206" y="1510"/>
                  </a:lnTo>
                  <a:lnTo>
                    <a:pt x="10" y="1241"/>
                  </a:lnTo>
                  <a:lnTo>
                    <a:pt x="2" y="1225"/>
                  </a:lnTo>
                  <a:lnTo>
                    <a:pt x="0" y="1209"/>
                  </a:lnTo>
                  <a:lnTo>
                    <a:pt x="3" y="1192"/>
                  </a:lnTo>
                  <a:lnTo>
                    <a:pt x="12" y="1179"/>
                  </a:lnTo>
                  <a:lnTo>
                    <a:pt x="26" y="1168"/>
                  </a:lnTo>
                  <a:lnTo>
                    <a:pt x="318" y="1006"/>
                  </a:lnTo>
                  <a:lnTo>
                    <a:pt x="330" y="996"/>
                  </a:lnTo>
                  <a:lnTo>
                    <a:pt x="339" y="983"/>
                  </a:lnTo>
                  <a:lnTo>
                    <a:pt x="344" y="969"/>
                  </a:lnTo>
                  <a:lnTo>
                    <a:pt x="342" y="953"/>
                  </a:lnTo>
                  <a:lnTo>
                    <a:pt x="282" y="625"/>
                  </a:lnTo>
                  <a:lnTo>
                    <a:pt x="282" y="608"/>
                  </a:lnTo>
                  <a:lnTo>
                    <a:pt x="288" y="592"/>
                  </a:lnTo>
                  <a:lnTo>
                    <a:pt x="298" y="578"/>
                  </a:lnTo>
                  <a:lnTo>
                    <a:pt x="313" y="570"/>
                  </a:lnTo>
                  <a:lnTo>
                    <a:pt x="330" y="565"/>
                  </a:lnTo>
                  <a:lnTo>
                    <a:pt x="663" y="547"/>
                  </a:lnTo>
                  <a:lnTo>
                    <a:pt x="678" y="543"/>
                  </a:lnTo>
                  <a:lnTo>
                    <a:pt x="691" y="535"/>
                  </a:lnTo>
                  <a:lnTo>
                    <a:pt x="702" y="523"/>
                  </a:lnTo>
                  <a:lnTo>
                    <a:pt x="708" y="510"/>
                  </a:lnTo>
                  <a:lnTo>
                    <a:pt x="797" y="188"/>
                  </a:lnTo>
                  <a:lnTo>
                    <a:pt x="804" y="172"/>
                  </a:lnTo>
                  <a:lnTo>
                    <a:pt x="815" y="160"/>
                  </a:lnTo>
                  <a:lnTo>
                    <a:pt x="830" y="153"/>
                  </a:lnTo>
                  <a:lnTo>
                    <a:pt x="847" y="151"/>
                  </a:lnTo>
                  <a:lnTo>
                    <a:pt x="864" y="155"/>
                  </a:lnTo>
                  <a:lnTo>
                    <a:pt x="1173" y="281"/>
                  </a:lnTo>
                  <a:lnTo>
                    <a:pt x="1187" y="285"/>
                  </a:lnTo>
                  <a:lnTo>
                    <a:pt x="1203" y="285"/>
                  </a:lnTo>
                  <a:lnTo>
                    <a:pt x="1218" y="279"/>
                  </a:lnTo>
                  <a:lnTo>
                    <a:pt x="1229" y="269"/>
                  </a:lnTo>
                  <a:lnTo>
                    <a:pt x="1449" y="18"/>
                  </a:lnTo>
                  <a:lnTo>
                    <a:pt x="1462" y="7"/>
                  </a:lnTo>
                  <a:lnTo>
                    <a:pt x="1478" y="0"/>
                  </a:lnTo>
                  <a:lnTo>
                    <a:pt x="1495" y="0"/>
                  </a:lnTo>
                  <a:close/>
                </a:path>
              </a:pathLst>
            </a:custGeom>
            <a:grpFill/>
            <a:ln w="0">
              <a:noFill/>
              <a:prstDash val="solid"/>
              <a:round/>
            </a:ln>
          </p:spPr>
          <p:txBody>
            <a:bodyPr vert="horz" wrap="square" lIns="91440" tIns="45720" rIns="91440" bIns="45720" numCol="1" anchor="t" anchorCtr="0" compatLnSpc="1"/>
            <a:p>
              <a:endParaRPr lang="en-US"/>
            </a:p>
          </p:txBody>
        </p:sp>
        <p:sp>
          <p:nvSpPr>
            <p:cNvPr id="863" name="Freeform 1006"/>
            <p:cNvSpPr/>
            <p:nvPr/>
          </p:nvSpPr>
          <p:spPr bwMode="auto">
            <a:xfrm>
              <a:off x="5548" y="3431"/>
              <a:ext cx="303" cy="336"/>
            </a:xfrm>
            <a:custGeom>
              <a:avLst/>
              <a:gdLst>
                <a:gd name="T0" fmla="*/ 655 w 908"/>
                <a:gd name="T1" fmla="*/ 0 h 1009"/>
                <a:gd name="T2" fmla="*/ 906 w 908"/>
                <a:gd name="T3" fmla="*/ 776 h 1009"/>
                <a:gd name="T4" fmla="*/ 908 w 908"/>
                <a:gd name="T5" fmla="*/ 793 h 1009"/>
                <a:gd name="T6" fmla="*/ 903 w 908"/>
                <a:gd name="T7" fmla="*/ 807 h 1009"/>
                <a:gd name="T8" fmla="*/ 892 w 908"/>
                <a:gd name="T9" fmla="*/ 819 h 1009"/>
                <a:gd name="T10" fmla="*/ 877 w 908"/>
                <a:gd name="T11" fmla="*/ 823 h 1009"/>
                <a:gd name="T12" fmla="*/ 861 w 908"/>
                <a:gd name="T13" fmla="*/ 823 h 1009"/>
                <a:gd name="T14" fmla="*/ 561 w 908"/>
                <a:gd name="T15" fmla="*/ 735 h 1009"/>
                <a:gd name="T16" fmla="*/ 550 w 908"/>
                <a:gd name="T17" fmla="*/ 734 h 1009"/>
                <a:gd name="T18" fmla="*/ 539 w 908"/>
                <a:gd name="T19" fmla="*/ 736 h 1009"/>
                <a:gd name="T20" fmla="*/ 529 w 908"/>
                <a:gd name="T21" fmla="*/ 741 h 1009"/>
                <a:gd name="T22" fmla="*/ 522 w 908"/>
                <a:gd name="T23" fmla="*/ 749 h 1009"/>
                <a:gd name="T24" fmla="*/ 329 w 908"/>
                <a:gd name="T25" fmla="*/ 995 h 1009"/>
                <a:gd name="T26" fmla="*/ 318 w 908"/>
                <a:gd name="T27" fmla="*/ 1005 h 1009"/>
                <a:gd name="T28" fmla="*/ 306 w 908"/>
                <a:gd name="T29" fmla="*/ 1009 h 1009"/>
                <a:gd name="T30" fmla="*/ 294 w 908"/>
                <a:gd name="T31" fmla="*/ 1009 h 1009"/>
                <a:gd name="T32" fmla="*/ 281 w 908"/>
                <a:gd name="T33" fmla="*/ 1005 h 1009"/>
                <a:gd name="T34" fmla="*/ 270 w 908"/>
                <a:gd name="T35" fmla="*/ 996 h 1009"/>
                <a:gd name="T36" fmla="*/ 264 w 908"/>
                <a:gd name="T37" fmla="*/ 984 h 1009"/>
                <a:gd name="T38" fmla="*/ 0 w 908"/>
                <a:gd name="T39" fmla="*/ 166 h 1009"/>
                <a:gd name="T40" fmla="*/ 9 w 908"/>
                <a:gd name="T41" fmla="*/ 159 h 1009"/>
                <a:gd name="T42" fmla="*/ 16 w 908"/>
                <a:gd name="T43" fmla="*/ 152 h 1009"/>
                <a:gd name="T44" fmla="*/ 181 w 908"/>
                <a:gd name="T45" fmla="*/ 2 h 1009"/>
                <a:gd name="T46" fmla="*/ 393 w 908"/>
                <a:gd name="T47" fmla="*/ 66 h 1009"/>
                <a:gd name="T48" fmla="*/ 431 w 908"/>
                <a:gd name="T49" fmla="*/ 74 h 1009"/>
                <a:gd name="T50" fmla="*/ 469 w 908"/>
                <a:gd name="T51" fmla="*/ 77 h 1009"/>
                <a:gd name="T52" fmla="*/ 511 w 908"/>
                <a:gd name="T53" fmla="*/ 74 h 1009"/>
                <a:gd name="T54" fmla="*/ 551 w 908"/>
                <a:gd name="T55" fmla="*/ 64 h 1009"/>
                <a:gd name="T56" fmla="*/ 589 w 908"/>
                <a:gd name="T57" fmla="*/ 48 h 1009"/>
                <a:gd name="T58" fmla="*/ 624 w 908"/>
                <a:gd name="T59" fmla="*/ 26 h 1009"/>
                <a:gd name="T60" fmla="*/ 655 w 908"/>
                <a:gd name="T61" fmla="*/ 0 h 10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08" h="1009">
                  <a:moveTo>
                    <a:pt x="655" y="0"/>
                  </a:moveTo>
                  <a:lnTo>
                    <a:pt x="906" y="776"/>
                  </a:lnTo>
                  <a:lnTo>
                    <a:pt x="908" y="793"/>
                  </a:lnTo>
                  <a:lnTo>
                    <a:pt x="903" y="807"/>
                  </a:lnTo>
                  <a:lnTo>
                    <a:pt x="892" y="819"/>
                  </a:lnTo>
                  <a:lnTo>
                    <a:pt x="877" y="823"/>
                  </a:lnTo>
                  <a:lnTo>
                    <a:pt x="861" y="823"/>
                  </a:lnTo>
                  <a:lnTo>
                    <a:pt x="561" y="735"/>
                  </a:lnTo>
                  <a:lnTo>
                    <a:pt x="550" y="734"/>
                  </a:lnTo>
                  <a:lnTo>
                    <a:pt x="539" y="736"/>
                  </a:lnTo>
                  <a:lnTo>
                    <a:pt x="529" y="741"/>
                  </a:lnTo>
                  <a:lnTo>
                    <a:pt x="522" y="749"/>
                  </a:lnTo>
                  <a:lnTo>
                    <a:pt x="329" y="995"/>
                  </a:lnTo>
                  <a:lnTo>
                    <a:pt x="318" y="1005"/>
                  </a:lnTo>
                  <a:lnTo>
                    <a:pt x="306" y="1009"/>
                  </a:lnTo>
                  <a:lnTo>
                    <a:pt x="294" y="1009"/>
                  </a:lnTo>
                  <a:lnTo>
                    <a:pt x="281" y="1005"/>
                  </a:lnTo>
                  <a:lnTo>
                    <a:pt x="270" y="996"/>
                  </a:lnTo>
                  <a:lnTo>
                    <a:pt x="264" y="984"/>
                  </a:lnTo>
                  <a:lnTo>
                    <a:pt x="0" y="166"/>
                  </a:lnTo>
                  <a:lnTo>
                    <a:pt x="9" y="159"/>
                  </a:lnTo>
                  <a:lnTo>
                    <a:pt x="16" y="152"/>
                  </a:lnTo>
                  <a:lnTo>
                    <a:pt x="181" y="2"/>
                  </a:lnTo>
                  <a:lnTo>
                    <a:pt x="393" y="66"/>
                  </a:lnTo>
                  <a:lnTo>
                    <a:pt x="431" y="74"/>
                  </a:lnTo>
                  <a:lnTo>
                    <a:pt x="469" y="77"/>
                  </a:lnTo>
                  <a:lnTo>
                    <a:pt x="511" y="74"/>
                  </a:lnTo>
                  <a:lnTo>
                    <a:pt x="551" y="64"/>
                  </a:lnTo>
                  <a:lnTo>
                    <a:pt x="589" y="48"/>
                  </a:lnTo>
                  <a:lnTo>
                    <a:pt x="624" y="26"/>
                  </a:lnTo>
                  <a:lnTo>
                    <a:pt x="655" y="0"/>
                  </a:lnTo>
                  <a:close/>
                </a:path>
              </a:pathLst>
            </a:custGeom>
            <a:grpFill/>
            <a:ln w="0">
              <a:noFill/>
              <a:prstDash val="solid"/>
              <a:round/>
            </a:ln>
          </p:spPr>
          <p:txBody>
            <a:bodyPr vert="horz" wrap="square" lIns="91440" tIns="45720" rIns="91440" bIns="45720" numCol="1" anchor="t" anchorCtr="0" compatLnSpc="1"/>
            <a:p>
              <a:endParaRPr lang="en-US"/>
            </a:p>
          </p:txBody>
        </p:sp>
        <p:sp>
          <p:nvSpPr>
            <p:cNvPr id="864" name="Freeform 1007"/>
            <p:cNvSpPr/>
            <p:nvPr/>
          </p:nvSpPr>
          <p:spPr bwMode="auto">
            <a:xfrm>
              <a:off x="5138" y="3431"/>
              <a:ext cx="303" cy="336"/>
            </a:xfrm>
            <a:custGeom>
              <a:avLst/>
              <a:gdLst>
                <a:gd name="T0" fmla="*/ 253 w 909"/>
                <a:gd name="T1" fmla="*/ 0 h 1010"/>
                <a:gd name="T2" fmla="*/ 285 w 909"/>
                <a:gd name="T3" fmla="*/ 26 h 1010"/>
                <a:gd name="T4" fmla="*/ 319 w 909"/>
                <a:gd name="T5" fmla="*/ 48 h 1010"/>
                <a:gd name="T6" fmla="*/ 357 w 909"/>
                <a:gd name="T7" fmla="*/ 64 h 1010"/>
                <a:gd name="T8" fmla="*/ 398 w 909"/>
                <a:gd name="T9" fmla="*/ 74 h 1010"/>
                <a:gd name="T10" fmla="*/ 439 w 909"/>
                <a:gd name="T11" fmla="*/ 77 h 1010"/>
                <a:gd name="T12" fmla="*/ 477 w 909"/>
                <a:gd name="T13" fmla="*/ 75 h 1010"/>
                <a:gd name="T14" fmla="*/ 514 w 909"/>
                <a:gd name="T15" fmla="*/ 66 h 1010"/>
                <a:gd name="T16" fmla="*/ 728 w 909"/>
                <a:gd name="T17" fmla="*/ 2 h 1010"/>
                <a:gd name="T18" fmla="*/ 891 w 909"/>
                <a:gd name="T19" fmla="*/ 152 h 1010"/>
                <a:gd name="T20" fmla="*/ 900 w 909"/>
                <a:gd name="T21" fmla="*/ 159 h 1010"/>
                <a:gd name="T22" fmla="*/ 909 w 909"/>
                <a:gd name="T23" fmla="*/ 167 h 1010"/>
                <a:gd name="T24" fmla="*/ 644 w 909"/>
                <a:gd name="T25" fmla="*/ 984 h 1010"/>
                <a:gd name="T26" fmla="*/ 637 w 909"/>
                <a:gd name="T27" fmla="*/ 998 h 1010"/>
                <a:gd name="T28" fmla="*/ 627 w 909"/>
                <a:gd name="T29" fmla="*/ 1006 h 1010"/>
                <a:gd name="T30" fmla="*/ 615 w 909"/>
                <a:gd name="T31" fmla="*/ 1010 h 1010"/>
                <a:gd name="T32" fmla="*/ 602 w 909"/>
                <a:gd name="T33" fmla="*/ 1010 h 1010"/>
                <a:gd name="T34" fmla="*/ 589 w 909"/>
                <a:gd name="T35" fmla="*/ 1005 h 1010"/>
                <a:gd name="T36" fmla="*/ 579 w 909"/>
                <a:gd name="T37" fmla="*/ 996 h 1010"/>
                <a:gd name="T38" fmla="*/ 387 w 909"/>
                <a:gd name="T39" fmla="*/ 750 h 1010"/>
                <a:gd name="T40" fmla="*/ 376 w 909"/>
                <a:gd name="T41" fmla="*/ 740 h 1010"/>
                <a:gd name="T42" fmla="*/ 362 w 909"/>
                <a:gd name="T43" fmla="*/ 735 h 1010"/>
                <a:gd name="T44" fmla="*/ 347 w 909"/>
                <a:gd name="T45" fmla="*/ 736 h 1010"/>
                <a:gd name="T46" fmla="*/ 48 w 909"/>
                <a:gd name="T47" fmla="*/ 823 h 1010"/>
                <a:gd name="T48" fmla="*/ 30 w 909"/>
                <a:gd name="T49" fmla="*/ 825 h 1010"/>
                <a:gd name="T50" fmla="*/ 17 w 909"/>
                <a:gd name="T51" fmla="*/ 820 h 1010"/>
                <a:gd name="T52" fmla="*/ 6 w 909"/>
                <a:gd name="T53" fmla="*/ 809 h 1010"/>
                <a:gd name="T54" fmla="*/ 0 w 909"/>
                <a:gd name="T55" fmla="*/ 794 h 1010"/>
                <a:gd name="T56" fmla="*/ 1 w 909"/>
                <a:gd name="T57" fmla="*/ 777 h 1010"/>
                <a:gd name="T58" fmla="*/ 253 w 909"/>
                <a:gd name="T59" fmla="*/ 0 h 10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09" h="1010">
                  <a:moveTo>
                    <a:pt x="253" y="0"/>
                  </a:moveTo>
                  <a:lnTo>
                    <a:pt x="285" y="26"/>
                  </a:lnTo>
                  <a:lnTo>
                    <a:pt x="319" y="48"/>
                  </a:lnTo>
                  <a:lnTo>
                    <a:pt x="357" y="64"/>
                  </a:lnTo>
                  <a:lnTo>
                    <a:pt x="398" y="74"/>
                  </a:lnTo>
                  <a:lnTo>
                    <a:pt x="439" y="77"/>
                  </a:lnTo>
                  <a:lnTo>
                    <a:pt x="477" y="75"/>
                  </a:lnTo>
                  <a:lnTo>
                    <a:pt x="514" y="66"/>
                  </a:lnTo>
                  <a:lnTo>
                    <a:pt x="728" y="2"/>
                  </a:lnTo>
                  <a:lnTo>
                    <a:pt x="891" y="152"/>
                  </a:lnTo>
                  <a:lnTo>
                    <a:pt x="900" y="159"/>
                  </a:lnTo>
                  <a:lnTo>
                    <a:pt x="909" y="167"/>
                  </a:lnTo>
                  <a:lnTo>
                    <a:pt x="644" y="984"/>
                  </a:lnTo>
                  <a:lnTo>
                    <a:pt x="637" y="998"/>
                  </a:lnTo>
                  <a:lnTo>
                    <a:pt x="627" y="1006"/>
                  </a:lnTo>
                  <a:lnTo>
                    <a:pt x="615" y="1010"/>
                  </a:lnTo>
                  <a:lnTo>
                    <a:pt x="602" y="1010"/>
                  </a:lnTo>
                  <a:lnTo>
                    <a:pt x="589" y="1005"/>
                  </a:lnTo>
                  <a:lnTo>
                    <a:pt x="579" y="996"/>
                  </a:lnTo>
                  <a:lnTo>
                    <a:pt x="387" y="750"/>
                  </a:lnTo>
                  <a:lnTo>
                    <a:pt x="376" y="740"/>
                  </a:lnTo>
                  <a:lnTo>
                    <a:pt x="362" y="735"/>
                  </a:lnTo>
                  <a:lnTo>
                    <a:pt x="347" y="736"/>
                  </a:lnTo>
                  <a:lnTo>
                    <a:pt x="48" y="823"/>
                  </a:lnTo>
                  <a:lnTo>
                    <a:pt x="30" y="825"/>
                  </a:lnTo>
                  <a:lnTo>
                    <a:pt x="17" y="820"/>
                  </a:lnTo>
                  <a:lnTo>
                    <a:pt x="6" y="809"/>
                  </a:lnTo>
                  <a:lnTo>
                    <a:pt x="0" y="794"/>
                  </a:lnTo>
                  <a:lnTo>
                    <a:pt x="1" y="777"/>
                  </a:lnTo>
                  <a:lnTo>
                    <a:pt x="253" y="0"/>
                  </a:lnTo>
                  <a:close/>
                </a:path>
              </a:pathLst>
            </a:custGeom>
            <a:grpFill/>
            <a:ln w="0">
              <a:noFill/>
              <a:prstDash val="solid"/>
              <a:round/>
            </a:ln>
          </p:spPr>
          <p:txBody>
            <a:bodyPr vert="horz" wrap="square" lIns="91440" tIns="45720" rIns="91440" bIns="45720" numCol="1" anchor="t" anchorCtr="0" compatLnSpc="1"/>
            <a:p>
              <a:endParaRPr lang="en-US"/>
            </a:p>
          </p:txBody>
        </p:sp>
        <p:sp>
          <p:nvSpPr>
            <p:cNvPr id="865" name="Freeform 1008"/>
            <p:cNvSpPr/>
            <p:nvPr/>
          </p:nvSpPr>
          <p:spPr bwMode="auto">
            <a:xfrm>
              <a:off x="5293" y="2730"/>
              <a:ext cx="402" cy="385"/>
            </a:xfrm>
            <a:custGeom>
              <a:avLst/>
              <a:gdLst>
                <a:gd name="T0" fmla="*/ 595 w 1206"/>
                <a:gd name="T1" fmla="*/ 0 h 1153"/>
                <a:gd name="T2" fmla="*/ 613 w 1206"/>
                <a:gd name="T3" fmla="*/ 0 h 1153"/>
                <a:gd name="T4" fmla="*/ 630 w 1206"/>
                <a:gd name="T5" fmla="*/ 4 h 1153"/>
                <a:gd name="T6" fmla="*/ 646 w 1206"/>
                <a:gd name="T7" fmla="*/ 12 h 1153"/>
                <a:gd name="T8" fmla="*/ 660 w 1206"/>
                <a:gd name="T9" fmla="*/ 26 h 1153"/>
                <a:gd name="T10" fmla="*/ 669 w 1206"/>
                <a:gd name="T11" fmla="*/ 44 h 1153"/>
                <a:gd name="T12" fmla="*/ 798 w 1206"/>
                <a:gd name="T13" fmla="*/ 361 h 1153"/>
                <a:gd name="T14" fmla="*/ 1140 w 1206"/>
                <a:gd name="T15" fmla="*/ 385 h 1153"/>
                <a:gd name="T16" fmla="*/ 1161 w 1206"/>
                <a:gd name="T17" fmla="*/ 389 h 1153"/>
                <a:gd name="T18" fmla="*/ 1177 w 1206"/>
                <a:gd name="T19" fmla="*/ 397 h 1153"/>
                <a:gd name="T20" fmla="*/ 1190 w 1206"/>
                <a:gd name="T21" fmla="*/ 411 h 1153"/>
                <a:gd name="T22" fmla="*/ 1200 w 1206"/>
                <a:gd name="T23" fmla="*/ 426 h 1153"/>
                <a:gd name="T24" fmla="*/ 1205 w 1206"/>
                <a:gd name="T25" fmla="*/ 443 h 1153"/>
                <a:gd name="T26" fmla="*/ 1206 w 1206"/>
                <a:gd name="T27" fmla="*/ 461 h 1153"/>
                <a:gd name="T28" fmla="*/ 1202 w 1206"/>
                <a:gd name="T29" fmla="*/ 478 h 1153"/>
                <a:gd name="T30" fmla="*/ 1194 w 1206"/>
                <a:gd name="T31" fmla="*/ 496 h 1153"/>
                <a:gd name="T32" fmla="*/ 1180 w 1206"/>
                <a:gd name="T33" fmla="*/ 510 h 1153"/>
                <a:gd name="T34" fmla="*/ 919 w 1206"/>
                <a:gd name="T35" fmla="*/ 731 h 1153"/>
                <a:gd name="T36" fmla="*/ 1001 w 1206"/>
                <a:gd name="T37" fmla="*/ 1064 h 1153"/>
                <a:gd name="T38" fmla="*/ 1003 w 1206"/>
                <a:gd name="T39" fmla="*/ 1087 h 1153"/>
                <a:gd name="T40" fmla="*/ 999 w 1206"/>
                <a:gd name="T41" fmla="*/ 1108 h 1153"/>
                <a:gd name="T42" fmla="*/ 989 w 1206"/>
                <a:gd name="T43" fmla="*/ 1125 h 1153"/>
                <a:gd name="T44" fmla="*/ 974 w 1206"/>
                <a:gd name="T45" fmla="*/ 1140 h 1153"/>
                <a:gd name="T46" fmla="*/ 956 w 1206"/>
                <a:gd name="T47" fmla="*/ 1149 h 1153"/>
                <a:gd name="T48" fmla="*/ 936 w 1206"/>
                <a:gd name="T49" fmla="*/ 1153 h 1153"/>
                <a:gd name="T50" fmla="*/ 915 w 1206"/>
                <a:gd name="T51" fmla="*/ 1151 h 1153"/>
                <a:gd name="T52" fmla="*/ 894 w 1206"/>
                <a:gd name="T53" fmla="*/ 1142 h 1153"/>
                <a:gd name="T54" fmla="*/ 603 w 1206"/>
                <a:gd name="T55" fmla="*/ 962 h 1153"/>
                <a:gd name="T56" fmla="*/ 313 w 1206"/>
                <a:gd name="T57" fmla="*/ 1142 h 1153"/>
                <a:gd name="T58" fmla="*/ 292 w 1206"/>
                <a:gd name="T59" fmla="*/ 1151 h 1153"/>
                <a:gd name="T60" fmla="*/ 270 w 1206"/>
                <a:gd name="T61" fmla="*/ 1153 h 1153"/>
                <a:gd name="T62" fmla="*/ 251 w 1206"/>
                <a:gd name="T63" fmla="*/ 1149 h 1153"/>
                <a:gd name="T64" fmla="*/ 234 w 1206"/>
                <a:gd name="T65" fmla="*/ 1140 h 1153"/>
                <a:gd name="T66" fmla="*/ 219 w 1206"/>
                <a:gd name="T67" fmla="*/ 1125 h 1153"/>
                <a:gd name="T68" fmla="*/ 208 w 1206"/>
                <a:gd name="T69" fmla="*/ 1108 h 1153"/>
                <a:gd name="T70" fmla="*/ 204 w 1206"/>
                <a:gd name="T71" fmla="*/ 1087 h 1153"/>
                <a:gd name="T72" fmla="*/ 205 w 1206"/>
                <a:gd name="T73" fmla="*/ 1064 h 1153"/>
                <a:gd name="T74" fmla="*/ 288 w 1206"/>
                <a:gd name="T75" fmla="*/ 731 h 1153"/>
                <a:gd name="T76" fmla="*/ 26 w 1206"/>
                <a:gd name="T77" fmla="*/ 510 h 1153"/>
                <a:gd name="T78" fmla="*/ 12 w 1206"/>
                <a:gd name="T79" fmla="*/ 496 h 1153"/>
                <a:gd name="T80" fmla="*/ 4 w 1206"/>
                <a:gd name="T81" fmla="*/ 478 h 1153"/>
                <a:gd name="T82" fmla="*/ 0 w 1206"/>
                <a:gd name="T83" fmla="*/ 461 h 1153"/>
                <a:gd name="T84" fmla="*/ 1 w 1206"/>
                <a:gd name="T85" fmla="*/ 443 h 1153"/>
                <a:gd name="T86" fmla="*/ 8 w 1206"/>
                <a:gd name="T87" fmla="*/ 426 h 1153"/>
                <a:gd name="T88" fmla="*/ 17 w 1206"/>
                <a:gd name="T89" fmla="*/ 411 h 1153"/>
                <a:gd name="T90" fmla="*/ 30 w 1206"/>
                <a:gd name="T91" fmla="*/ 397 h 1153"/>
                <a:gd name="T92" fmla="*/ 47 w 1206"/>
                <a:gd name="T93" fmla="*/ 389 h 1153"/>
                <a:gd name="T94" fmla="*/ 67 w 1206"/>
                <a:gd name="T95" fmla="*/ 385 h 1153"/>
                <a:gd name="T96" fmla="*/ 409 w 1206"/>
                <a:gd name="T97" fmla="*/ 361 h 1153"/>
                <a:gd name="T98" fmla="*/ 537 w 1206"/>
                <a:gd name="T99" fmla="*/ 44 h 1153"/>
                <a:gd name="T100" fmla="*/ 548 w 1206"/>
                <a:gd name="T101" fmla="*/ 26 h 1153"/>
                <a:gd name="T102" fmla="*/ 561 w 1206"/>
                <a:gd name="T103" fmla="*/ 12 h 1153"/>
                <a:gd name="T104" fmla="*/ 577 w 1206"/>
                <a:gd name="T105" fmla="*/ 4 h 1153"/>
                <a:gd name="T106" fmla="*/ 595 w 1206"/>
                <a:gd name="T107" fmla="*/ 0 h 1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06" h="1153">
                  <a:moveTo>
                    <a:pt x="595" y="0"/>
                  </a:moveTo>
                  <a:lnTo>
                    <a:pt x="613" y="0"/>
                  </a:lnTo>
                  <a:lnTo>
                    <a:pt x="630" y="4"/>
                  </a:lnTo>
                  <a:lnTo>
                    <a:pt x="646" y="12"/>
                  </a:lnTo>
                  <a:lnTo>
                    <a:pt x="660" y="26"/>
                  </a:lnTo>
                  <a:lnTo>
                    <a:pt x="669" y="44"/>
                  </a:lnTo>
                  <a:lnTo>
                    <a:pt x="798" y="361"/>
                  </a:lnTo>
                  <a:lnTo>
                    <a:pt x="1140" y="385"/>
                  </a:lnTo>
                  <a:lnTo>
                    <a:pt x="1161" y="389"/>
                  </a:lnTo>
                  <a:lnTo>
                    <a:pt x="1177" y="397"/>
                  </a:lnTo>
                  <a:lnTo>
                    <a:pt x="1190" y="411"/>
                  </a:lnTo>
                  <a:lnTo>
                    <a:pt x="1200" y="426"/>
                  </a:lnTo>
                  <a:lnTo>
                    <a:pt x="1205" y="443"/>
                  </a:lnTo>
                  <a:lnTo>
                    <a:pt x="1206" y="461"/>
                  </a:lnTo>
                  <a:lnTo>
                    <a:pt x="1202" y="478"/>
                  </a:lnTo>
                  <a:lnTo>
                    <a:pt x="1194" y="496"/>
                  </a:lnTo>
                  <a:lnTo>
                    <a:pt x="1180" y="510"/>
                  </a:lnTo>
                  <a:lnTo>
                    <a:pt x="919" y="731"/>
                  </a:lnTo>
                  <a:lnTo>
                    <a:pt x="1001" y="1064"/>
                  </a:lnTo>
                  <a:lnTo>
                    <a:pt x="1003" y="1087"/>
                  </a:lnTo>
                  <a:lnTo>
                    <a:pt x="999" y="1108"/>
                  </a:lnTo>
                  <a:lnTo>
                    <a:pt x="989" y="1125"/>
                  </a:lnTo>
                  <a:lnTo>
                    <a:pt x="974" y="1140"/>
                  </a:lnTo>
                  <a:lnTo>
                    <a:pt x="956" y="1149"/>
                  </a:lnTo>
                  <a:lnTo>
                    <a:pt x="936" y="1153"/>
                  </a:lnTo>
                  <a:lnTo>
                    <a:pt x="915" y="1151"/>
                  </a:lnTo>
                  <a:lnTo>
                    <a:pt x="894" y="1142"/>
                  </a:lnTo>
                  <a:lnTo>
                    <a:pt x="603" y="962"/>
                  </a:lnTo>
                  <a:lnTo>
                    <a:pt x="313" y="1142"/>
                  </a:lnTo>
                  <a:lnTo>
                    <a:pt x="292" y="1151"/>
                  </a:lnTo>
                  <a:lnTo>
                    <a:pt x="270" y="1153"/>
                  </a:lnTo>
                  <a:lnTo>
                    <a:pt x="251" y="1149"/>
                  </a:lnTo>
                  <a:lnTo>
                    <a:pt x="234" y="1140"/>
                  </a:lnTo>
                  <a:lnTo>
                    <a:pt x="219" y="1125"/>
                  </a:lnTo>
                  <a:lnTo>
                    <a:pt x="208" y="1108"/>
                  </a:lnTo>
                  <a:lnTo>
                    <a:pt x="204" y="1087"/>
                  </a:lnTo>
                  <a:lnTo>
                    <a:pt x="205" y="1064"/>
                  </a:lnTo>
                  <a:lnTo>
                    <a:pt x="288" y="731"/>
                  </a:lnTo>
                  <a:lnTo>
                    <a:pt x="26" y="510"/>
                  </a:lnTo>
                  <a:lnTo>
                    <a:pt x="12" y="496"/>
                  </a:lnTo>
                  <a:lnTo>
                    <a:pt x="4" y="478"/>
                  </a:lnTo>
                  <a:lnTo>
                    <a:pt x="0" y="461"/>
                  </a:lnTo>
                  <a:lnTo>
                    <a:pt x="1" y="443"/>
                  </a:lnTo>
                  <a:lnTo>
                    <a:pt x="8" y="426"/>
                  </a:lnTo>
                  <a:lnTo>
                    <a:pt x="17" y="411"/>
                  </a:lnTo>
                  <a:lnTo>
                    <a:pt x="30" y="397"/>
                  </a:lnTo>
                  <a:lnTo>
                    <a:pt x="47" y="389"/>
                  </a:lnTo>
                  <a:lnTo>
                    <a:pt x="67" y="385"/>
                  </a:lnTo>
                  <a:lnTo>
                    <a:pt x="409" y="361"/>
                  </a:lnTo>
                  <a:lnTo>
                    <a:pt x="537" y="44"/>
                  </a:lnTo>
                  <a:lnTo>
                    <a:pt x="548" y="26"/>
                  </a:lnTo>
                  <a:lnTo>
                    <a:pt x="561" y="12"/>
                  </a:lnTo>
                  <a:lnTo>
                    <a:pt x="577" y="4"/>
                  </a:lnTo>
                  <a:lnTo>
                    <a:pt x="595" y="0"/>
                  </a:lnTo>
                  <a:close/>
                </a:path>
              </a:pathLst>
            </a:custGeom>
            <a:grpFill/>
            <a:ln w="0">
              <a:noFill/>
              <a:prstDash val="solid"/>
              <a:round/>
            </a:ln>
          </p:spPr>
          <p:txBody>
            <a:bodyPr vert="horz" wrap="square" lIns="91440" tIns="45720" rIns="91440" bIns="45720" numCol="1" anchor="t" anchorCtr="0" compatLnSpc="1"/>
            <a:p>
              <a:endParaRPr lang="en-US"/>
            </a:p>
          </p:txBody>
        </p:sp>
      </p:grpSp>
      <p:pic>
        <p:nvPicPr>
          <p:cNvPr id="4" name="图片 3" descr="67642f81c4b9dd15051af51f0b1cd48"/>
          <p:cNvPicPr>
            <a:picLocks noChangeAspect="1"/>
          </p:cNvPicPr>
          <p:nvPr/>
        </p:nvPicPr>
        <p:blipFill>
          <a:blip r:embed="rId2"/>
          <a:stretch>
            <a:fillRect/>
          </a:stretch>
        </p:blipFill>
        <p:spPr>
          <a:xfrm>
            <a:off x="9695180" y="122555"/>
            <a:ext cx="2313305" cy="672465"/>
          </a:xfrm>
          <a:prstGeom prst="rect">
            <a:avLst/>
          </a:prstGeom>
        </p:spPr>
      </p:pic>
      <p:sp>
        <p:nvSpPr>
          <p:cNvPr id="2" name="文本框 1"/>
          <p:cNvSpPr txBox="1"/>
          <p:nvPr/>
        </p:nvSpPr>
        <p:spPr>
          <a:xfrm>
            <a:off x="832485" y="1233170"/>
            <a:ext cx="10381615" cy="1198880"/>
          </a:xfrm>
          <a:prstGeom prst="rect">
            <a:avLst/>
          </a:prstGeom>
          <a:noFill/>
        </p:spPr>
        <p:txBody>
          <a:bodyPr wrap="square" rtlCol="0">
            <a:spAutoFit/>
          </a:bodyPr>
          <a:p>
            <a:r>
              <a:rPr lang="zh-CN" altLang="en-US" sz="2400"/>
              <a:t>为了实现与前端的交互，后端首先要解除 cors 令牌，因为yii2框架有⼀个机制，每个请求都会先传入这个令牌再</a:t>
            </a:r>
            <a:r>
              <a:rPr lang="zh-CN" altLang="en-US" sz="2400"/>
              <a:t>进行处理，不解除的话前端发送过来的跨域请求都会被yii2拒绝</a:t>
            </a:r>
            <a:endParaRPr lang="zh-CN" altLang="en-US" sz="2400"/>
          </a:p>
        </p:txBody>
      </p:sp>
      <p:pic>
        <p:nvPicPr>
          <p:cNvPr id="3" name="图片 2"/>
          <p:cNvPicPr>
            <a:picLocks noChangeAspect="1"/>
          </p:cNvPicPr>
          <p:nvPr>
            <p:custDataLst>
              <p:tags r:id="rId3"/>
            </p:custDataLst>
          </p:nvPr>
        </p:nvPicPr>
        <p:blipFill>
          <a:blip r:embed="rId4"/>
          <a:stretch>
            <a:fillRect/>
          </a:stretch>
        </p:blipFill>
        <p:spPr>
          <a:xfrm>
            <a:off x="4080510" y="2487930"/>
            <a:ext cx="4030980" cy="4001135"/>
          </a:xfrm>
          <a:prstGeom prst="rect">
            <a:avLst/>
          </a:prstGeom>
        </p:spPr>
      </p:pic>
    </p:spTree>
  </p:cSld>
  <p:clrMapOvr>
    <a:masterClrMapping/>
  </p:clrMapOvr>
  <p:transition spd="slow">
    <p:push dir="u"/>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grpSp>
        <p:nvGrpSpPr>
          <p:cNvPr id="27" name="组合 26"/>
          <p:cNvGrpSpPr/>
          <p:nvPr/>
        </p:nvGrpSpPr>
        <p:grpSpPr>
          <a:xfrm>
            <a:off x="374015" y="379095"/>
            <a:ext cx="11427460" cy="6099810"/>
            <a:chOff x="589" y="597"/>
            <a:chExt cx="17996" cy="9606"/>
          </a:xfrm>
        </p:grpSpPr>
        <p:sp>
          <p:nvSpPr>
            <p:cNvPr id="15" name="矩形 14"/>
            <p:cNvSpPr/>
            <p:nvPr/>
          </p:nvSpPr>
          <p:spPr>
            <a:xfrm>
              <a:off x="614" y="597"/>
              <a:ext cx="17971" cy="9606"/>
            </a:xfrm>
            <a:prstGeom prst="rect">
              <a:avLst/>
            </a:prstGeom>
            <a:solidFill>
              <a:schemeClr val="bg1">
                <a:alpha val="6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lumMod val="85000"/>
                    <a:lumOff val="15000"/>
                  </a:schemeClr>
                </a:solidFill>
                <a:latin typeface="+mj-lt"/>
                <a:cs typeface="+mj-lt"/>
              </a:endParaRPr>
            </a:p>
          </p:txBody>
        </p:sp>
        <p:sp>
          <p:nvSpPr>
            <p:cNvPr id="23" name="文本框 23"/>
            <p:cNvSpPr txBox="1"/>
            <p:nvPr/>
          </p:nvSpPr>
          <p:spPr>
            <a:xfrm>
              <a:off x="1311" y="1129"/>
              <a:ext cx="2208" cy="725"/>
            </a:xfrm>
            <a:prstGeom prst="rect">
              <a:avLst/>
            </a:prstGeom>
            <a:noFill/>
          </p:spPr>
          <p:txBody>
            <a:bodyPr wrap="none" rtlCol="0">
              <a:spAutoFit/>
            </a:bodyPr>
            <a:p>
              <a:r>
                <a:rPr lang="zh-CN" altLang="en-US" sz="2400" b="1" dirty="0">
                  <a:solidFill>
                    <a:schemeClr val="tx1">
                      <a:lumMod val="85000"/>
                      <a:lumOff val="15000"/>
                    </a:schemeClr>
                  </a:solidFill>
                  <a:latin typeface="微软雅黑" panose="020B0503020204020204" charset="-122"/>
                  <a:ea typeface="微软雅黑" panose="020B0503020204020204" charset="-122"/>
                </a:rPr>
                <a:t>后台实现</a:t>
              </a:r>
              <a:endParaRPr lang="zh-CN" altLang="en-US" sz="2400" b="1" dirty="0">
                <a:solidFill>
                  <a:schemeClr val="tx1">
                    <a:lumMod val="85000"/>
                    <a:lumOff val="15000"/>
                  </a:schemeClr>
                </a:solidFill>
                <a:latin typeface="微软雅黑" panose="020B0503020204020204" charset="-122"/>
                <a:ea typeface="微软雅黑" panose="020B0503020204020204" charset="-122"/>
              </a:endParaRPr>
            </a:p>
          </p:txBody>
        </p:sp>
        <p:sp>
          <p:nvSpPr>
            <p:cNvPr id="58" name="矩形 57"/>
            <p:cNvSpPr/>
            <p:nvPr/>
          </p:nvSpPr>
          <p:spPr>
            <a:xfrm>
              <a:off x="589" y="971"/>
              <a:ext cx="341" cy="987"/>
            </a:xfrm>
            <a:prstGeom prst="rect">
              <a:avLst/>
            </a:prstGeom>
            <a:solidFill>
              <a:srgbClr val="014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lumMod val="85000"/>
                    <a:lumOff val="15000"/>
                  </a:schemeClr>
                </a:solidFill>
                <a:latin typeface="+mj-lt"/>
                <a:cs typeface="+mj-lt"/>
              </a:endParaRPr>
            </a:p>
          </p:txBody>
        </p:sp>
      </p:grpSp>
      <p:grpSp>
        <p:nvGrpSpPr>
          <p:cNvPr id="828" name="Group 937"/>
          <p:cNvGrpSpPr>
            <a:grpSpLocks noChangeAspect="1"/>
          </p:cNvGrpSpPr>
          <p:nvPr/>
        </p:nvGrpSpPr>
        <p:grpSpPr bwMode="auto">
          <a:xfrm>
            <a:off x="5864420" y="2583188"/>
            <a:ext cx="293629" cy="292608"/>
            <a:chOff x="6094" y="274"/>
            <a:chExt cx="575" cy="573"/>
          </a:xfrm>
          <a:solidFill>
            <a:schemeClr val="bg1"/>
          </a:solidFill>
        </p:grpSpPr>
        <p:sp>
          <p:nvSpPr>
            <p:cNvPr id="829" name="Freeform 939"/>
            <p:cNvSpPr/>
            <p:nvPr/>
          </p:nvSpPr>
          <p:spPr bwMode="auto">
            <a:xfrm>
              <a:off x="6313" y="274"/>
              <a:ext cx="137" cy="137"/>
            </a:xfrm>
            <a:custGeom>
              <a:avLst/>
              <a:gdLst>
                <a:gd name="T0" fmla="*/ 411 w 821"/>
                <a:gd name="T1" fmla="*/ 0 h 821"/>
                <a:gd name="T2" fmla="*/ 462 w 821"/>
                <a:gd name="T3" fmla="*/ 3 h 821"/>
                <a:gd name="T4" fmla="*/ 512 w 821"/>
                <a:gd name="T5" fmla="*/ 13 h 821"/>
                <a:gd name="T6" fmla="*/ 560 w 821"/>
                <a:gd name="T7" fmla="*/ 29 h 821"/>
                <a:gd name="T8" fmla="*/ 604 w 821"/>
                <a:gd name="T9" fmla="*/ 49 h 821"/>
                <a:gd name="T10" fmla="*/ 645 w 821"/>
                <a:gd name="T11" fmla="*/ 74 h 821"/>
                <a:gd name="T12" fmla="*/ 683 w 821"/>
                <a:gd name="T13" fmla="*/ 104 h 821"/>
                <a:gd name="T14" fmla="*/ 718 w 821"/>
                <a:gd name="T15" fmla="*/ 139 h 821"/>
                <a:gd name="T16" fmla="*/ 748 w 821"/>
                <a:gd name="T17" fmla="*/ 176 h 821"/>
                <a:gd name="T18" fmla="*/ 773 w 821"/>
                <a:gd name="T19" fmla="*/ 218 h 821"/>
                <a:gd name="T20" fmla="*/ 794 w 821"/>
                <a:gd name="T21" fmla="*/ 263 h 821"/>
                <a:gd name="T22" fmla="*/ 809 w 821"/>
                <a:gd name="T23" fmla="*/ 310 h 821"/>
                <a:gd name="T24" fmla="*/ 818 w 821"/>
                <a:gd name="T25" fmla="*/ 360 h 821"/>
                <a:gd name="T26" fmla="*/ 821 w 821"/>
                <a:gd name="T27" fmla="*/ 411 h 821"/>
                <a:gd name="T28" fmla="*/ 818 w 821"/>
                <a:gd name="T29" fmla="*/ 462 h 821"/>
                <a:gd name="T30" fmla="*/ 809 w 821"/>
                <a:gd name="T31" fmla="*/ 512 h 821"/>
                <a:gd name="T32" fmla="*/ 794 w 821"/>
                <a:gd name="T33" fmla="*/ 560 h 821"/>
                <a:gd name="T34" fmla="*/ 773 w 821"/>
                <a:gd name="T35" fmla="*/ 604 h 821"/>
                <a:gd name="T36" fmla="*/ 748 w 821"/>
                <a:gd name="T37" fmla="*/ 645 h 821"/>
                <a:gd name="T38" fmla="*/ 718 w 821"/>
                <a:gd name="T39" fmla="*/ 683 h 821"/>
                <a:gd name="T40" fmla="*/ 683 w 821"/>
                <a:gd name="T41" fmla="*/ 718 h 821"/>
                <a:gd name="T42" fmla="*/ 645 w 821"/>
                <a:gd name="T43" fmla="*/ 748 h 821"/>
                <a:gd name="T44" fmla="*/ 604 w 821"/>
                <a:gd name="T45" fmla="*/ 773 h 821"/>
                <a:gd name="T46" fmla="*/ 560 w 821"/>
                <a:gd name="T47" fmla="*/ 794 h 821"/>
                <a:gd name="T48" fmla="*/ 512 w 821"/>
                <a:gd name="T49" fmla="*/ 809 h 821"/>
                <a:gd name="T50" fmla="*/ 462 w 821"/>
                <a:gd name="T51" fmla="*/ 818 h 821"/>
                <a:gd name="T52" fmla="*/ 411 w 821"/>
                <a:gd name="T53" fmla="*/ 821 h 821"/>
                <a:gd name="T54" fmla="*/ 360 w 821"/>
                <a:gd name="T55" fmla="*/ 818 h 821"/>
                <a:gd name="T56" fmla="*/ 310 w 821"/>
                <a:gd name="T57" fmla="*/ 809 h 821"/>
                <a:gd name="T58" fmla="*/ 263 w 821"/>
                <a:gd name="T59" fmla="*/ 794 h 821"/>
                <a:gd name="T60" fmla="*/ 218 w 821"/>
                <a:gd name="T61" fmla="*/ 773 h 821"/>
                <a:gd name="T62" fmla="*/ 176 w 821"/>
                <a:gd name="T63" fmla="*/ 748 h 821"/>
                <a:gd name="T64" fmla="*/ 139 w 821"/>
                <a:gd name="T65" fmla="*/ 718 h 821"/>
                <a:gd name="T66" fmla="*/ 104 w 821"/>
                <a:gd name="T67" fmla="*/ 683 h 821"/>
                <a:gd name="T68" fmla="*/ 74 w 821"/>
                <a:gd name="T69" fmla="*/ 645 h 821"/>
                <a:gd name="T70" fmla="*/ 49 w 821"/>
                <a:gd name="T71" fmla="*/ 604 h 821"/>
                <a:gd name="T72" fmla="*/ 29 w 821"/>
                <a:gd name="T73" fmla="*/ 560 h 821"/>
                <a:gd name="T74" fmla="*/ 13 w 821"/>
                <a:gd name="T75" fmla="*/ 512 h 821"/>
                <a:gd name="T76" fmla="*/ 3 w 821"/>
                <a:gd name="T77" fmla="*/ 462 h 821"/>
                <a:gd name="T78" fmla="*/ 0 w 821"/>
                <a:gd name="T79" fmla="*/ 411 h 821"/>
                <a:gd name="T80" fmla="*/ 3 w 821"/>
                <a:gd name="T81" fmla="*/ 360 h 821"/>
                <a:gd name="T82" fmla="*/ 13 w 821"/>
                <a:gd name="T83" fmla="*/ 310 h 821"/>
                <a:gd name="T84" fmla="*/ 29 w 821"/>
                <a:gd name="T85" fmla="*/ 263 h 821"/>
                <a:gd name="T86" fmla="*/ 49 w 821"/>
                <a:gd name="T87" fmla="*/ 218 h 821"/>
                <a:gd name="T88" fmla="*/ 74 w 821"/>
                <a:gd name="T89" fmla="*/ 176 h 821"/>
                <a:gd name="T90" fmla="*/ 104 w 821"/>
                <a:gd name="T91" fmla="*/ 139 h 821"/>
                <a:gd name="T92" fmla="*/ 139 w 821"/>
                <a:gd name="T93" fmla="*/ 104 h 821"/>
                <a:gd name="T94" fmla="*/ 176 w 821"/>
                <a:gd name="T95" fmla="*/ 74 h 821"/>
                <a:gd name="T96" fmla="*/ 218 w 821"/>
                <a:gd name="T97" fmla="*/ 49 h 821"/>
                <a:gd name="T98" fmla="*/ 263 w 821"/>
                <a:gd name="T99" fmla="*/ 29 h 821"/>
                <a:gd name="T100" fmla="*/ 310 w 821"/>
                <a:gd name="T101" fmla="*/ 13 h 821"/>
                <a:gd name="T102" fmla="*/ 360 w 821"/>
                <a:gd name="T103" fmla="*/ 3 h 821"/>
                <a:gd name="T104" fmla="*/ 411 w 821"/>
                <a:gd name="T105"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21" h="821">
                  <a:moveTo>
                    <a:pt x="411" y="0"/>
                  </a:moveTo>
                  <a:lnTo>
                    <a:pt x="462" y="3"/>
                  </a:lnTo>
                  <a:lnTo>
                    <a:pt x="512" y="13"/>
                  </a:lnTo>
                  <a:lnTo>
                    <a:pt x="560" y="29"/>
                  </a:lnTo>
                  <a:lnTo>
                    <a:pt x="604" y="49"/>
                  </a:lnTo>
                  <a:lnTo>
                    <a:pt x="645" y="74"/>
                  </a:lnTo>
                  <a:lnTo>
                    <a:pt x="683" y="104"/>
                  </a:lnTo>
                  <a:lnTo>
                    <a:pt x="718" y="139"/>
                  </a:lnTo>
                  <a:lnTo>
                    <a:pt x="748" y="176"/>
                  </a:lnTo>
                  <a:lnTo>
                    <a:pt x="773" y="218"/>
                  </a:lnTo>
                  <a:lnTo>
                    <a:pt x="794" y="263"/>
                  </a:lnTo>
                  <a:lnTo>
                    <a:pt x="809" y="310"/>
                  </a:lnTo>
                  <a:lnTo>
                    <a:pt x="818" y="360"/>
                  </a:lnTo>
                  <a:lnTo>
                    <a:pt x="821" y="411"/>
                  </a:lnTo>
                  <a:lnTo>
                    <a:pt x="818" y="462"/>
                  </a:lnTo>
                  <a:lnTo>
                    <a:pt x="809" y="512"/>
                  </a:lnTo>
                  <a:lnTo>
                    <a:pt x="794" y="560"/>
                  </a:lnTo>
                  <a:lnTo>
                    <a:pt x="773" y="604"/>
                  </a:lnTo>
                  <a:lnTo>
                    <a:pt x="748" y="645"/>
                  </a:lnTo>
                  <a:lnTo>
                    <a:pt x="718" y="683"/>
                  </a:lnTo>
                  <a:lnTo>
                    <a:pt x="683" y="718"/>
                  </a:lnTo>
                  <a:lnTo>
                    <a:pt x="645" y="748"/>
                  </a:lnTo>
                  <a:lnTo>
                    <a:pt x="604" y="773"/>
                  </a:lnTo>
                  <a:lnTo>
                    <a:pt x="560" y="794"/>
                  </a:lnTo>
                  <a:lnTo>
                    <a:pt x="512" y="809"/>
                  </a:lnTo>
                  <a:lnTo>
                    <a:pt x="462" y="818"/>
                  </a:lnTo>
                  <a:lnTo>
                    <a:pt x="411" y="821"/>
                  </a:lnTo>
                  <a:lnTo>
                    <a:pt x="360" y="818"/>
                  </a:lnTo>
                  <a:lnTo>
                    <a:pt x="310" y="809"/>
                  </a:lnTo>
                  <a:lnTo>
                    <a:pt x="263" y="794"/>
                  </a:lnTo>
                  <a:lnTo>
                    <a:pt x="218" y="773"/>
                  </a:lnTo>
                  <a:lnTo>
                    <a:pt x="176" y="748"/>
                  </a:lnTo>
                  <a:lnTo>
                    <a:pt x="139" y="718"/>
                  </a:lnTo>
                  <a:lnTo>
                    <a:pt x="104" y="683"/>
                  </a:lnTo>
                  <a:lnTo>
                    <a:pt x="74" y="645"/>
                  </a:lnTo>
                  <a:lnTo>
                    <a:pt x="49" y="604"/>
                  </a:lnTo>
                  <a:lnTo>
                    <a:pt x="29" y="560"/>
                  </a:lnTo>
                  <a:lnTo>
                    <a:pt x="13" y="512"/>
                  </a:lnTo>
                  <a:lnTo>
                    <a:pt x="3" y="462"/>
                  </a:lnTo>
                  <a:lnTo>
                    <a:pt x="0" y="411"/>
                  </a:lnTo>
                  <a:lnTo>
                    <a:pt x="3" y="360"/>
                  </a:lnTo>
                  <a:lnTo>
                    <a:pt x="13" y="310"/>
                  </a:lnTo>
                  <a:lnTo>
                    <a:pt x="29" y="263"/>
                  </a:lnTo>
                  <a:lnTo>
                    <a:pt x="49" y="218"/>
                  </a:lnTo>
                  <a:lnTo>
                    <a:pt x="74" y="176"/>
                  </a:lnTo>
                  <a:lnTo>
                    <a:pt x="104" y="139"/>
                  </a:lnTo>
                  <a:lnTo>
                    <a:pt x="139" y="104"/>
                  </a:lnTo>
                  <a:lnTo>
                    <a:pt x="176" y="74"/>
                  </a:lnTo>
                  <a:lnTo>
                    <a:pt x="218" y="49"/>
                  </a:lnTo>
                  <a:lnTo>
                    <a:pt x="263" y="29"/>
                  </a:lnTo>
                  <a:lnTo>
                    <a:pt x="310" y="13"/>
                  </a:lnTo>
                  <a:lnTo>
                    <a:pt x="360" y="3"/>
                  </a:lnTo>
                  <a:lnTo>
                    <a:pt x="411" y="0"/>
                  </a:lnTo>
                  <a:close/>
                </a:path>
              </a:pathLst>
            </a:custGeom>
            <a:grpFill/>
            <a:ln w="0">
              <a:noFill/>
              <a:prstDash val="solid"/>
              <a:round/>
            </a:ln>
          </p:spPr>
          <p:txBody>
            <a:bodyPr vert="horz" wrap="square" lIns="91440" tIns="45720" rIns="91440" bIns="45720" numCol="1" anchor="t" anchorCtr="0" compatLnSpc="1"/>
            <a:p>
              <a:endParaRPr lang="en-US"/>
            </a:p>
          </p:txBody>
        </p:sp>
        <p:sp>
          <p:nvSpPr>
            <p:cNvPr id="830" name="Freeform 940"/>
            <p:cNvSpPr/>
            <p:nvPr/>
          </p:nvSpPr>
          <p:spPr bwMode="auto">
            <a:xfrm>
              <a:off x="6365" y="431"/>
              <a:ext cx="33" cy="84"/>
            </a:xfrm>
            <a:custGeom>
              <a:avLst/>
              <a:gdLst>
                <a:gd name="T0" fmla="*/ 49 w 197"/>
                <a:gd name="T1" fmla="*/ 0 h 505"/>
                <a:gd name="T2" fmla="*/ 149 w 197"/>
                <a:gd name="T3" fmla="*/ 0 h 505"/>
                <a:gd name="T4" fmla="*/ 163 w 197"/>
                <a:gd name="T5" fmla="*/ 1 h 505"/>
                <a:gd name="T6" fmla="*/ 175 w 197"/>
                <a:gd name="T7" fmla="*/ 6 h 505"/>
                <a:gd name="T8" fmla="*/ 186 w 197"/>
                <a:gd name="T9" fmla="*/ 14 h 505"/>
                <a:gd name="T10" fmla="*/ 194 w 197"/>
                <a:gd name="T11" fmla="*/ 27 h 505"/>
                <a:gd name="T12" fmla="*/ 197 w 197"/>
                <a:gd name="T13" fmla="*/ 42 h 505"/>
                <a:gd name="T14" fmla="*/ 197 w 197"/>
                <a:gd name="T15" fmla="*/ 56 h 505"/>
                <a:gd name="T16" fmla="*/ 192 w 197"/>
                <a:gd name="T17" fmla="*/ 70 h 505"/>
                <a:gd name="T18" fmla="*/ 138 w 197"/>
                <a:gd name="T19" fmla="*/ 151 h 505"/>
                <a:gd name="T20" fmla="*/ 163 w 197"/>
                <a:gd name="T21" fmla="*/ 363 h 505"/>
                <a:gd name="T22" fmla="*/ 114 w 197"/>
                <a:gd name="T23" fmla="*/ 495 h 505"/>
                <a:gd name="T24" fmla="*/ 109 w 197"/>
                <a:gd name="T25" fmla="*/ 501 h 505"/>
                <a:gd name="T26" fmla="*/ 103 w 197"/>
                <a:gd name="T27" fmla="*/ 505 h 505"/>
                <a:gd name="T28" fmla="*/ 96 w 197"/>
                <a:gd name="T29" fmla="*/ 505 h 505"/>
                <a:gd name="T30" fmla="*/ 89 w 197"/>
                <a:gd name="T31" fmla="*/ 501 h 505"/>
                <a:gd name="T32" fmla="*/ 85 w 197"/>
                <a:gd name="T33" fmla="*/ 495 h 505"/>
                <a:gd name="T34" fmla="*/ 35 w 197"/>
                <a:gd name="T35" fmla="*/ 363 h 505"/>
                <a:gd name="T36" fmla="*/ 60 w 197"/>
                <a:gd name="T37" fmla="*/ 151 h 505"/>
                <a:gd name="T38" fmla="*/ 7 w 197"/>
                <a:gd name="T39" fmla="*/ 70 h 505"/>
                <a:gd name="T40" fmla="*/ 1 w 197"/>
                <a:gd name="T41" fmla="*/ 56 h 505"/>
                <a:gd name="T42" fmla="*/ 0 w 197"/>
                <a:gd name="T43" fmla="*/ 42 h 505"/>
                <a:gd name="T44" fmla="*/ 5 w 197"/>
                <a:gd name="T45" fmla="*/ 27 h 505"/>
                <a:gd name="T46" fmla="*/ 13 w 197"/>
                <a:gd name="T47" fmla="*/ 14 h 505"/>
                <a:gd name="T48" fmla="*/ 23 w 197"/>
                <a:gd name="T49" fmla="*/ 6 h 505"/>
                <a:gd name="T50" fmla="*/ 35 w 197"/>
                <a:gd name="T51" fmla="*/ 1 h 505"/>
                <a:gd name="T52" fmla="*/ 49 w 197"/>
                <a:gd name="T53" fmla="*/ 0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97" h="505">
                  <a:moveTo>
                    <a:pt x="49" y="0"/>
                  </a:moveTo>
                  <a:lnTo>
                    <a:pt x="149" y="0"/>
                  </a:lnTo>
                  <a:lnTo>
                    <a:pt x="163" y="1"/>
                  </a:lnTo>
                  <a:lnTo>
                    <a:pt x="175" y="6"/>
                  </a:lnTo>
                  <a:lnTo>
                    <a:pt x="186" y="14"/>
                  </a:lnTo>
                  <a:lnTo>
                    <a:pt x="194" y="27"/>
                  </a:lnTo>
                  <a:lnTo>
                    <a:pt x="197" y="42"/>
                  </a:lnTo>
                  <a:lnTo>
                    <a:pt x="197" y="56"/>
                  </a:lnTo>
                  <a:lnTo>
                    <a:pt x="192" y="70"/>
                  </a:lnTo>
                  <a:lnTo>
                    <a:pt x="138" y="151"/>
                  </a:lnTo>
                  <a:lnTo>
                    <a:pt x="163" y="363"/>
                  </a:lnTo>
                  <a:lnTo>
                    <a:pt x="114" y="495"/>
                  </a:lnTo>
                  <a:lnTo>
                    <a:pt x="109" y="501"/>
                  </a:lnTo>
                  <a:lnTo>
                    <a:pt x="103" y="505"/>
                  </a:lnTo>
                  <a:lnTo>
                    <a:pt x="96" y="505"/>
                  </a:lnTo>
                  <a:lnTo>
                    <a:pt x="89" y="501"/>
                  </a:lnTo>
                  <a:lnTo>
                    <a:pt x="85" y="495"/>
                  </a:lnTo>
                  <a:lnTo>
                    <a:pt x="35" y="363"/>
                  </a:lnTo>
                  <a:lnTo>
                    <a:pt x="60" y="151"/>
                  </a:lnTo>
                  <a:lnTo>
                    <a:pt x="7" y="70"/>
                  </a:lnTo>
                  <a:lnTo>
                    <a:pt x="1" y="56"/>
                  </a:lnTo>
                  <a:lnTo>
                    <a:pt x="0" y="42"/>
                  </a:lnTo>
                  <a:lnTo>
                    <a:pt x="5" y="27"/>
                  </a:lnTo>
                  <a:lnTo>
                    <a:pt x="13" y="14"/>
                  </a:lnTo>
                  <a:lnTo>
                    <a:pt x="23" y="6"/>
                  </a:lnTo>
                  <a:lnTo>
                    <a:pt x="35" y="1"/>
                  </a:lnTo>
                  <a:lnTo>
                    <a:pt x="49" y="0"/>
                  </a:lnTo>
                  <a:close/>
                </a:path>
              </a:pathLst>
            </a:custGeom>
            <a:grpFill/>
            <a:ln w="0">
              <a:noFill/>
              <a:prstDash val="solid"/>
              <a:round/>
            </a:ln>
          </p:spPr>
          <p:txBody>
            <a:bodyPr vert="horz" wrap="square" lIns="91440" tIns="45720" rIns="91440" bIns="45720" numCol="1" anchor="t" anchorCtr="0" compatLnSpc="1"/>
            <a:p>
              <a:endParaRPr lang="en-US"/>
            </a:p>
          </p:txBody>
        </p:sp>
        <p:sp>
          <p:nvSpPr>
            <p:cNvPr id="831" name="Freeform 941"/>
            <p:cNvSpPr/>
            <p:nvPr/>
          </p:nvSpPr>
          <p:spPr bwMode="auto">
            <a:xfrm>
              <a:off x="6266" y="431"/>
              <a:ext cx="231" cy="160"/>
            </a:xfrm>
            <a:custGeom>
              <a:avLst/>
              <a:gdLst>
                <a:gd name="T0" fmla="*/ 375 w 1381"/>
                <a:gd name="T1" fmla="*/ 0 h 962"/>
                <a:gd name="T2" fmla="*/ 387 w 1381"/>
                <a:gd name="T3" fmla="*/ 2 h 962"/>
                <a:gd name="T4" fmla="*/ 399 w 1381"/>
                <a:gd name="T5" fmla="*/ 7 h 962"/>
                <a:gd name="T6" fmla="*/ 407 w 1381"/>
                <a:gd name="T7" fmla="*/ 17 h 962"/>
                <a:gd name="T8" fmla="*/ 413 w 1381"/>
                <a:gd name="T9" fmla="*/ 27 h 962"/>
                <a:gd name="T10" fmla="*/ 690 w 1381"/>
                <a:gd name="T11" fmla="*/ 786 h 962"/>
                <a:gd name="T12" fmla="*/ 966 w 1381"/>
                <a:gd name="T13" fmla="*/ 27 h 962"/>
                <a:gd name="T14" fmla="*/ 973 w 1381"/>
                <a:gd name="T15" fmla="*/ 17 h 962"/>
                <a:gd name="T16" fmla="*/ 982 w 1381"/>
                <a:gd name="T17" fmla="*/ 8 h 962"/>
                <a:gd name="T18" fmla="*/ 993 w 1381"/>
                <a:gd name="T19" fmla="*/ 2 h 962"/>
                <a:gd name="T20" fmla="*/ 1005 w 1381"/>
                <a:gd name="T21" fmla="*/ 0 h 962"/>
                <a:gd name="T22" fmla="*/ 1018 w 1381"/>
                <a:gd name="T23" fmla="*/ 2 h 962"/>
                <a:gd name="T24" fmla="*/ 1133 w 1381"/>
                <a:gd name="T25" fmla="*/ 37 h 962"/>
                <a:gd name="T26" fmla="*/ 1176 w 1381"/>
                <a:gd name="T27" fmla="*/ 55 h 962"/>
                <a:gd name="T28" fmla="*/ 1216 w 1381"/>
                <a:gd name="T29" fmla="*/ 77 h 962"/>
                <a:gd name="T30" fmla="*/ 1252 w 1381"/>
                <a:gd name="T31" fmla="*/ 103 h 962"/>
                <a:gd name="T32" fmla="*/ 1285 w 1381"/>
                <a:gd name="T33" fmla="*/ 134 h 962"/>
                <a:gd name="T34" fmla="*/ 1313 w 1381"/>
                <a:gd name="T35" fmla="*/ 168 h 962"/>
                <a:gd name="T36" fmla="*/ 1336 w 1381"/>
                <a:gd name="T37" fmla="*/ 205 h 962"/>
                <a:gd name="T38" fmla="*/ 1355 w 1381"/>
                <a:gd name="T39" fmla="*/ 245 h 962"/>
                <a:gd name="T40" fmla="*/ 1370 w 1381"/>
                <a:gd name="T41" fmla="*/ 287 h 962"/>
                <a:gd name="T42" fmla="*/ 1378 w 1381"/>
                <a:gd name="T43" fmla="*/ 331 h 962"/>
                <a:gd name="T44" fmla="*/ 1381 w 1381"/>
                <a:gd name="T45" fmla="*/ 377 h 962"/>
                <a:gd name="T46" fmla="*/ 1381 w 1381"/>
                <a:gd name="T47" fmla="*/ 904 h 962"/>
                <a:gd name="T48" fmla="*/ 1378 w 1381"/>
                <a:gd name="T49" fmla="*/ 922 h 962"/>
                <a:gd name="T50" fmla="*/ 1370 w 1381"/>
                <a:gd name="T51" fmla="*/ 938 h 962"/>
                <a:gd name="T52" fmla="*/ 1357 w 1381"/>
                <a:gd name="T53" fmla="*/ 951 h 962"/>
                <a:gd name="T54" fmla="*/ 1341 w 1381"/>
                <a:gd name="T55" fmla="*/ 959 h 962"/>
                <a:gd name="T56" fmla="*/ 1322 w 1381"/>
                <a:gd name="T57" fmla="*/ 962 h 962"/>
                <a:gd name="T58" fmla="*/ 57 w 1381"/>
                <a:gd name="T59" fmla="*/ 962 h 962"/>
                <a:gd name="T60" fmla="*/ 40 w 1381"/>
                <a:gd name="T61" fmla="*/ 959 h 962"/>
                <a:gd name="T62" fmla="*/ 23 w 1381"/>
                <a:gd name="T63" fmla="*/ 951 h 962"/>
                <a:gd name="T64" fmla="*/ 10 w 1381"/>
                <a:gd name="T65" fmla="*/ 938 h 962"/>
                <a:gd name="T66" fmla="*/ 2 w 1381"/>
                <a:gd name="T67" fmla="*/ 922 h 962"/>
                <a:gd name="T68" fmla="*/ 0 w 1381"/>
                <a:gd name="T69" fmla="*/ 904 h 962"/>
                <a:gd name="T70" fmla="*/ 0 w 1381"/>
                <a:gd name="T71" fmla="*/ 377 h 962"/>
                <a:gd name="T72" fmla="*/ 2 w 1381"/>
                <a:gd name="T73" fmla="*/ 331 h 962"/>
                <a:gd name="T74" fmla="*/ 11 w 1381"/>
                <a:gd name="T75" fmla="*/ 287 h 962"/>
                <a:gd name="T76" fmla="*/ 25 w 1381"/>
                <a:gd name="T77" fmla="*/ 245 h 962"/>
                <a:gd name="T78" fmla="*/ 44 w 1381"/>
                <a:gd name="T79" fmla="*/ 205 h 962"/>
                <a:gd name="T80" fmla="*/ 68 w 1381"/>
                <a:gd name="T81" fmla="*/ 168 h 962"/>
                <a:gd name="T82" fmla="*/ 96 w 1381"/>
                <a:gd name="T83" fmla="*/ 134 h 962"/>
                <a:gd name="T84" fmla="*/ 129 w 1381"/>
                <a:gd name="T85" fmla="*/ 103 h 962"/>
                <a:gd name="T86" fmla="*/ 165 w 1381"/>
                <a:gd name="T87" fmla="*/ 77 h 962"/>
                <a:gd name="T88" fmla="*/ 205 w 1381"/>
                <a:gd name="T89" fmla="*/ 54 h 962"/>
                <a:gd name="T90" fmla="*/ 248 w 1381"/>
                <a:gd name="T91" fmla="*/ 37 h 962"/>
                <a:gd name="T92" fmla="*/ 362 w 1381"/>
                <a:gd name="T93" fmla="*/ 2 h 962"/>
                <a:gd name="T94" fmla="*/ 368 w 1381"/>
                <a:gd name="T95" fmla="*/ 1 h 962"/>
                <a:gd name="T96" fmla="*/ 375 w 1381"/>
                <a:gd name="T97" fmla="*/ 0 h 9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381" h="962">
                  <a:moveTo>
                    <a:pt x="375" y="0"/>
                  </a:moveTo>
                  <a:lnTo>
                    <a:pt x="387" y="2"/>
                  </a:lnTo>
                  <a:lnTo>
                    <a:pt x="399" y="7"/>
                  </a:lnTo>
                  <a:lnTo>
                    <a:pt x="407" y="17"/>
                  </a:lnTo>
                  <a:lnTo>
                    <a:pt x="413" y="27"/>
                  </a:lnTo>
                  <a:lnTo>
                    <a:pt x="690" y="786"/>
                  </a:lnTo>
                  <a:lnTo>
                    <a:pt x="966" y="27"/>
                  </a:lnTo>
                  <a:lnTo>
                    <a:pt x="973" y="17"/>
                  </a:lnTo>
                  <a:lnTo>
                    <a:pt x="982" y="8"/>
                  </a:lnTo>
                  <a:lnTo>
                    <a:pt x="993" y="2"/>
                  </a:lnTo>
                  <a:lnTo>
                    <a:pt x="1005" y="0"/>
                  </a:lnTo>
                  <a:lnTo>
                    <a:pt x="1018" y="2"/>
                  </a:lnTo>
                  <a:lnTo>
                    <a:pt x="1133" y="37"/>
                  </a:lnTo>
                  <a:lnTo>
                    <a:pt x="1176" y="55"/>
                  </a:lnTo>
                  <a:lnTo>
                    <a:pt x="1216" y="77"/>
                  </a:lnTo>
                  <a:lnTo>
                    <a:pt x="1252" y="103"/>
                  </a:lnTo>
                  <a:lnTo>
                    <a:pt x="1285" y="134"/>
                  </a:lnTo>
                  <a:lnTo>
                    <a:pt x="1313" y="168"/>
                  </a:lnTo>
                  <a:lnTo>
                    <a:pt x="1336" y="205"/>
                  </a:lnTo>
                  <a:lnTo>
                    <a:pt x="1355" y="245"/>
                  </a:lnTo>
                  <a:lnTo>
                    <a:pt x="1370" y="287"/>
                  </a:lnTo>
                  <a:lnTo>
                    <a:pt x="1378" y="331"/>
                  </a:lnTo>
                  <a:lnTo>
                    <a:pt x="1381" y="377"/>
                  </a:lnTo>
                  <a:lnTo>
                    <a:pt x="1381" y="904"/>
                  </a:lnTo>
                  <a:lnTo>
                    <a:pt x="1378" y="922"/>
                  </a:lnTo>
                  <a:lnTo>
                    <a:pt x="1370" y="938"/>
                  </a:lnTo>
                  <a:lnTo>
                    <a:pt x="1357" y="951"/>
                  </a:lnTo>
                  <a:lnTo>
                    <a:pt x="1341" y="959"/>
                  </a:lnTo>
                  <a:lnTo>
                    <a:pt x="1322" y="962"/>
                  </a:lnTo>
                  <a:lnTo>
                    <a:pt x="57" y="962"/>
                  </a:lnTo>
                  <a:lnTo>
                    <a:pt x="40" y="959"/>
                  </a:lnTo>
                  <a:lnTo>
                    <a:pt x="23" y="951"/>
                  </a:lnTo>
                  <a:lnTo>
                    <a:pt x="10" y="938"/>
                  </a:lnTo>
                  <a:lnTo>
                    <a:pt x="2" y="922"/>
                  </a:lnTo>
                  <a:lnTo>
                    <a:pt x="0" y="904"/>
                  </a:lnTo>
                  <a:lnTo>
                    <a:pt x="0" y="377"/>
                  </a:lnTo>
                  <a:lnTo>
                    <a:pt x="2" y="331"/>
                  </a:lnTo>
                  <a:lnTo>
                    <a:pt x="11" y="287"/>
                  </a:lnTo>
                  <a:lnTo>
                    <a:pt x="25" y="245"/>
                  </a:lnTo>
                  <a:lnTo>
                    <a:pt x="44" y="205"/>
                  </a:lnTo>
                  <a:lnTo>
                    <a:pt x="68" y="168"/>
                  </a:lnTo>
                  <a:lnTo>
                    <a:pt x="96" y="134"/>
                  </a:lnTo>
                  <a:lnTo>
                    <a:pt x="129" y="103"/>
                  </a:lnTo>
                  <a:lnTo>
                    <a:pt x="165" y="77"/>
                  </a:lnTo>
                  <a:lnTo>
                    <a:pt x="205" y="54"/>
                  </a:lnTo>
                  <a:lnTo>
                    <a:pt x="248" y="37"/>
                  </a:lnTo>
                  <a:lnTo>
                    <a:pt x="362" y="2"/>
                  </a:lnTo>
                  <a:lnTo>
                    <a:pt x="368" y="1"/>
                  </a:lnTo>
                  <a:lnTo>
                    <a:pt x="375" y="0"/>
                  </a:lnTo>
                  <a:close/>
                </a:path>
              </a:pathLst>
            </a:custGeom>
            <a:grpFill/>
            <a:ln w="0">
              <a:noFill/>
              <a:prstDash val="solid"/>
              <a:round/>
            </a:ln>
          </p:spPr>
          <p:txBody>
            <a:bodyPr vert="horz" wrap="square" lIns="91440" tIns="45720" rIns="91440" bIns="45720" numCol="1" anchor="t" anchorCtr="0" compatLnSpc="1"/>
            <a:p>
              <a:endParaRPr lang="en-US"/>
            </a:p>
          </p:txBody>
        </p:sp>
        <p:sp>
          <p:nvSpPr>
            <p:cNvPr id="832" name="Freeform 942"/>
            <p:cNvSpPr/>
            <p:nvPr/>
          </p:nvSpPr>
          <p:spPr bwMode="auto">
            <a:xfrm>
              <a:off x="6094" y="309"/>
              <a:ext cx="137" cy="137"/>
            </a:xfrm>
            <a:custGeom>
              <a:avLst/>
              <a:gdLst>
                <a:gd name="T0" fmla="*/ 411 w 821"/>
                <a:gd name="T1" fmla="*/ 0 h 821"/>
                <a:gd name="T2" fmla="*/ 462 w 821"/>
                <a:gd name="T3" fmla="*/ 3 h 821"/>
                <a:gd name="T4" fmla="*/ 511 w 821"/>
                <a:gd name="T5" fmla="*/ 12 h 821"/>
                <a:gd name="T6" fmla="*/ 559 w 821"/>
                <a:gd name="T7" fmla="*/ 27 h 821"/>
                <a:gd name="T8" fmla="*/ 603 w 821"/>
                <a:gd name="T9" fmla="*/ 48 h 821"/>
                <a:gd name="T10" fmla="*/ 645 w 821"/>
                <a:gd name="T11" fmla="*/ 73 h 821"/>
                <a:gd name="T12" fmla="*/ 683 w 821"/>
                <a:gd name="T13" fmla="*/ 104 h 821"/>
                <a:gd name="T14" fmla="*/ 717 w 821"/>
                <a:gd name="T15" fmla="*/ 137 h 821"/>
                <a:gd name="T16" fmla="*/ 748 w 821"/>
                <a:gd name="T17" fmla="*/ 176 h 821"/>
                <a:gd name="T18" fmla="*/ 773 w 821"/>
                <a:gd name="T19" fmla="*/ 217 h 821"/>
                <a:gd name="T20" fmla="*/ 794 w 821"/>
                <a:gd name="T21" fmla="*/ 262 h 821"/>
                <a:gd name="T22" fmla="*/ 808 w 821"/>
                <a:gd name="T23" fmla="*/ 309 h 821"/>
                <a:gd name="T24" fmla="*/ 818 w 821"/>
                <a:gd name="T25" fmla="*/ 358 h 821"/>
                <a:gd name="T26" fmla="*/ 821 w 821"/>
                <a:gd name="T27" fmla="*/ 410 h 821"/>
                <a:gd name="T28" fmla="*/ 818 w 821"/>
                <a:gd name="T29" fmla="*/ 462 h 821"/>
                <a:gd name="T30" fmla="*/ 808 w 821"/>
                <a:gd name="T31" fmla="*/ 511 h 821"/>
                <a:gd name="T32" fmla="*/ 794 w 821"/>
                <a:gd name="T33" fmla="*/ 558 h 821"/>
                <a:gd name="T34" fmla="*/ 773 w 821"/>
                <a:gd name="T35" fmla="*/ 603 h 821"/>
                <a:gd name="T36" fmla="*/ 748 w 821"/>
                <a:gd name="T37" fmla="*/ 644 h 821"/>
                <a:gd name="T38" fmla="*/ 717 w 821"/>
                <a:gd name="T39" fmla="*/ 683 h 821"/>
                <a:gd name="T40" fmla="*/ 683 w 821"/>
                <a:gd name="T41" fmla="*/ 717 h 821"/>
                <a:gd name="T42" fmla="*/ 645 w 821"/>
                <a:gd name="T43" fmla="*/ 747 h 821"/>
                <a:gd name="T44" fmla="*/ 603 w 821"/>
                <a:gd name="T45" fmla="*/ 773 h 821"/>
                <a:gd name="T46" fmla="*/ 559 w 821"/>
                <a:gd name="T47" fmla="*/ 793 h 821"/>
                <a:gd name="T48" fmla="*/ 511 w 821"/>
                <a:gd name="T49" fmla="*/ 808 h 821"/>
                <a:gd name="T50" fmla="*/ 462 w 821"/>
                <a:gd name="T51" fmla="*/ 818 h 821"/>
                <a:gd name="T52" fmla="*/ 411 w 821"/>
                <a:gd name="T53" fmla="*/ 821 h 821"/>
                <a:gd name="T54" fmla="*/ 359 w 821"/>
                <a:gd name="T55" fmla="*/ 818 h 821"/>
                <a:gd name="T56" fmla="*/ 310 w 821"/>
                <a:gd name="T57" fmla="*/ 808 h 821"/>
                <a:gd name="T58" fmla="*/ 263 w 821"/>
                <a:gd name="T59" fmla="*/ 793 h 821"/>
                <a:gd name="T60" fmla="*/ 218 w 821"/>
                <a:gd name="T61" fmla="*/ 773 h 821"/>
                <a:gd name="T62" fmla="*/ 176 w 821"/>
                <a:gd name="T63" fmla="*/ 747 h 821"/>
                <a:gd name="T64" fmla="*/ 138 w 821"/>
                <a:gd name="T65" fmla="*/ 717 h 821"/>
                <a:gd name="T66" fmla="*/ 104 w 821"/>
                <a:gd name="T67" fmla="*/ 683 h 821"/>
                <a:gd name="T68" fmla="*/ 73 w 821"/>
                <a:gd name="T69" fmla="*/ 644 h 821"/>
                <a:gd name="T70" fmla="*/ 48 w 821"/>
                <a:gd name="T71" fmla="*/ 603 h 821"/>
                <a:gd name="T72" fmla="*/ 27 w 821"/>
                <a:gd name="T73" fmla="*/ 558 h 821"/>
                <a:gd name="T74" fmla="*/ 13 w 821"/>
                <a:gd name="T75" fmla="*/ 511 h 821"/>
                <a:gd name="T76" fmla="*/ 3 w 821"/>
                <a:gd name="T77" fmla="*/ 462 h 821"/>
                <a:gd name="T78" fmla="*/ 0 w 821"/>
                <a:gd name="T79" fmla="*/ 410 h 821"/>
                <a:gd name="T80" fmla="*/ 3 w 821"/>
                <a:gd name="T81" fmla="*/ 358 h 821"/>
                <a:gd name="T82" fmla="*/ 13 w 821"/>
                <a:gd name="T83" fmla="*/ 309 h 821"/>
                <a:gd name="T84" fmla="*/ 27 w 821"/>
                <a:gd name="T85" fmla="*/ 262 h 821"/>
                <a:gd name="T86" fmla="*/ 48 w 821"/>
                <a:gd name="T87" fmla="*/ 217 h 821"/>
                <a:gd name="T88" fmla="*/ 73 w 821"/>
                <a:gd name="T89" fmla="*/ 176 h 821"/>
                <a:gd name="T90" fmla="*/ 104 w 821"/>
                <a:gd name="T91" fmla="*/ 137 h 821"/>
                <a:gd name="T92" fmla="*/ 138 w 821"/>
                <a:gd name="T93" fmla="*/ 104 h 821"/>
                <a:gd name="T94" fmla="*/ 176 w 821"/>
                <a:gd name="T95" fmla="*/ 73 h 821"/>
                <a:gd name="T96" fmla="*/ 218 w 821"/>
                <a:gd name="T97" fmla="*/ 48 h 821"/>
                <a:gd name="T98" fmla="*/ 263 w 821"/>
                <a:gd name="T99" fmla="*/ 27 h 821"/>
                <a:gd name="T100" fmla="*/ 310 w 821"/>
                <a:gd name="T101" fmla="*/ 12 h 821"/>
                <a:gd name="T102" fmla="*/ 359 w 821"/>
                <a:gd name="T103" fmla="*/ 3 h 821"/>
                <a:gd name="T104" fmla="*/ 411 w 821"/>
                <a:gd name="T105"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21" h="821">
                  <a:moveTo>
                    <a:pt x="411" y="0"/>
                  </a:moveTo>
                  <a:lnTo>
                    <a:pt x="462" y="3"/>
                  </a:lnTo>
                  <a:lnTo>
                    <a:pt x="511" y="12"/>
                  </a:lnTo>
                  <a:lnTo>
                    <a:pt x="559" y="27"/>
                  </a:lnTo>
                  <a:lnTo>
                    <a:pt x="603" y="48"/>
                  </a:lnTo>
                  <a:lnTo>
                    <a:pt x="645" y="73"/>
                  </a:lnTo>
                  <a:lnTo>
                    <a:pt x="683" y="104"/>
                  </a:lnTo>
                  <a:lnTo>
                    <a:pt x="717" y="137"/>
                  </a:lnTo>
                  <a:lnTo>
                    <a:pt x="748" y="176"/>
                  </a:lnTo>
                  <a:lnTo>
                    <a:pt x="773" y="217"/>
                  </a:lnTo>
                  <a:lnTo>
                    <a:pt x="794" y="262"/>
                  </a:lnTo>
                  <a:lnTo>
                    <a:pt x="808" y="309"/>
                  </a:lnTo>
                  <a:lnTo>
                    <a:pt x="818" y="358"/>
                  </a:lnTo>
                  <a:lnTo>
                    <a:pt x="821" y="410"/>
                  </a:lnTo>
                  <a:lnTo>
                    <a:pt x="818" y="462"/>
                  </a:lnTo>
                  <a:lnTo>
                    <a:pt x="808" y="511"/>
                  </a:lnTo>
                  <a:lnTo>
                    <a:pt x="794" y="558"/>
                  </a:lnTo>
                  <a:lnTo>
                    <a:pt x="773" y="603"/>
                  </a:lnTo>
                  <a:lnTo>
                    <a:pt x="748" y="644"/>
                  </a:lnTo>
                  <a:lnTo>
                    <a:pt x="717" y="683"/>
                  </a:lnTo>
                  <a:lnTo>
                    <a:pt x="683" y="717"/>
                  </a:lnTo>
                  <a:lnTo>
                    <a:pt x="645" y="747"/>
                  </a:lnTo>
                  <a:lnTo>
                    <a:pt x="603" y="773"/>
                  </a:lnTo>
                  <a:lnTo>
                    <a:pt x="559" y="793"/>
                  </a:lnTo>
                  <a:lnTo>
                    <a:pt x="511" y="808"/>
                  </a:lnTo>
                  <a:lnTo>
                    <a:pt x="462" y="818"/>
                  </a:lnTo>
                  <a:lnTo>
                    <a:pt x="411" y="821"/>
                  </a:lnTo>
                  <a:lnTo>
                    <a:pt x="359" y="818"/>
                  </a:lnTo>
                  <a:lnTo>
                    <a:pt x="310" y="808"/>
                  </a:lnTo>
                  <a:lnTo>
                    <a:pt x="263" y="793"/>
                  </a:lnTo>
                  <a:lnTo>
                    <a:pt x="218" y="773"/>
                  </a:lnTo>
                  <a:lnTo>
                    <a:pt x="176" y="747"/>
                  </a:lnTo>
                  <a:lnTo>
                    <a:pt x="138" y="717"/>
                  </a:lnTo>
                  <a:lnTo>
                    <a:pt x="104" y="683"/>
                  </a:lnTo>
                  <a:lnTo>
                    <a:pt x="73" y="644"/>
                  </a:lnTo>
                  <a:lnTo>
                    <a:pt x="48" y="603"/>
                  </a:lnTo>
                  <a:lnTo>
                    <a:pt x="27" y="558"/>
                  </a:lnTo>
                  <a:lnTo>
                    <a:pt x="13" y="511"/>
                  </a:lnTo>
                  <a:lnTo>
                    <a:pt x="3" y="462"/>
                  </a:lnTo>
                  <a:lnTo>
                    <a:pt x="0" y="410"/>
                  </a:lnTo>
                  <a:lnTo>
                    <a:pt x="3" y="358"/>
                  </a:lnTo>
                  <a:lnTo>
                    <a:pt x="13" y="309"/>
                  </a:lnTo>
                  <a:lnTo>
                    <a:pt x="27" y="262"/>
                  </a:lnTo>
                  <a:lnTo>
                    <a:pt x="48" y="217"/>
                  </a:lnTo>
                  <a:lnTo>
                    <a:pt x="73" y="176"/>
                  </a:lnTo>
                  <a:lnTo>
                    <a:pt x="104" y="137"/>
                  </a:lnTo>
                  <a:lnTo>
                    <a:pt x="138" y="104"/>
                  </a:lnTo>
                  <a:lnTo>
                    <a:pt x="176" y="73"/>
                  </a:lnTo>
                  <a:lnTo>
                    <a:pt x="218" y="48"/>
                  </a:lnTo>
                  <a:lnTo>
                    <a:pt x="263" y="27"/>
                  </a:lnTo>
                  <a:lnTo>
                    <a:pt x="310" y="12"/>
                  </a:lnTo>
                  <a:lnTo>
                    <a:pt x="359" y="3"/>
                  </a:lnTo>
                  <a:lnTo>
                    <a:pt x="411" y="0"/>
                  </a:lnTo>
                  <a:close/>
                </a:path>
              </a:pathLst>
            </a:custGeom>
            <a:grpFill/>
            <a:ln w="0">
              <a:noFill/>
              <a:prstDash val="solid"/>
              <a:round/>
            </a:ln>
          </p:spPr>
          <p:txBody>
            <a:bodyPr vert="horz" wrap="square" lIns="91440" tIns="45720" rIns="91440" bIns="45720" numCol="1" anchor="t" anchorCtr="0" compatLnSpc="1"/>
            <a:p>
              <a:endParaRPr lang="en-US"/>
            </a:p>
          </p:txBody>
        </p:sp>
        <p:sp>
          <p:nvSpPr>
            <p:cNvPr id="833" name="Freeform 943"/>
            <p:cNvSpPr/>
            <p:nvPr/>
          </p:nvSpPr>
          <p:spPr bwMode="auto">
            <a:xfrm>
              <a:off x="6100" y="465"/>
              <a:ext cx="230" cy="382"/>
            </a:xfrm>
            <a:custGeom>
              <a:avLst/>
              <a:gdLst>
                <a:gd name="T0" fmla="*/ 419 w 1375"/>
                <a:gd name="T1" fmla="*/ 2 h 2291"/>
                <a:gd name="T2" fmla="*/ 506 w 1375"/>
                <a:gd name="T3" fmla="*/ 24 h 2291"/>
                <a:gd name="T4" fmla="*/ 584 w 1375"/>
                <a:gd name="T5" fmla="*/ 66 h 2291"/>
                <a:gd name="T6" fmla="*/ 650 w 1375"/>
                <a:gd name="T7" fmla="*/ 125 h 2291"/>
                <a:gd name="T8" fmla="*/ 700 w 1375"/>
                <a:gd name="T9" fmla="*/ 197 h 2291"/>
                <a:gd name="T10" fmla="*/ 732 w 1375"/>
                <a:gd name="T11" fmla="*/ 280 h 2291"/>
                <a:gd name="T12" fmla="*/ 743 w 1375"/>
                <a:gd name="T13" fmla="*/ 372 h 2291"/>
                <a:gd name="T14" fmla="*/ 1070 w 1375"/>
                <a:gd name="T15" fmla="*/ 1017 h 2291"/>
                <a:gd name="T16" fmla="*/ 1158 w 1375"/>
                <a:gd name="T17" fmla="*/ 1030 h 2291"/>
                <a:gd name="T18" fmla="*/ 1237 w 1375"/>
                <a:gd name="T19" fmla="*/ 1066 h 2291"/>
                <a:gd name="T20" fmla="*/ 1300 w 1375"/>
                <a:gd name="T21" fmla="*/ 1122 h 2291"/>
                <a:gd name="T22" fmla="*/ 1347 w 1375"/>
                <a:gd name="T23" fmla="*/ 1193 h 2291"/>
                <a:gd name="T24" fmla="*/ 1372 w 1375"/>
                <a:gd name="T25" fmla="*/ 1277 h 2291"/>
                <a:gd name="T26" fmla="*/ 1375 w 1375"/>
                <a:gd name="T27" fmla="*/ 2191 h 2291"/>
                <a:gd name="T28" fmla="*/ 1364 w 1375"/>
                <a:gd name="T29" fmla="*/ 2235 h 2291"/>
                <a:gd name="T30" fmla="*/ 1337 w 1375"/>
                <a:gd name="T31" fmla="*/ 2269 h 2291"/>
                <a:gd name="T32" fmla="*/ 1297 w 1375"/>
                <a:gd name="T33" fmla="*/ 2289 h 2291"/>
                <a:gd name="T34" fmla="*/ 882 w 1375"/>
                <a:gd name="T35" fmla="*/ 2291 h 2291"/>
                <a:gd name="T36" fmla="*/ 838 w 1375"/>
                <a:gd name="T37" fmla="*/ 2281 h 2291"/>
                <a:gd name="T38" fmla="*/ 803 w 1375"/>
                <a:gd name="T39" fmla="*/ 2254 h 2291"/>
                <a:gd name="T40" fmla="*/ 784 w 1375"/>
                <a:gd name="T41" fmla="*/ 2214 h 2291"/>
                <a:gd name="T42" fmla="*/ 781 w 1375"/>
                <a:gd name="T43" fmla="*/ 1605 h 2291"/>
                <a:gd name="T44" fmla="*/ 309 w 1375"/>
                <a:gd name="T45" fmla="*/ 1602 h 2291"/>
                <a:gd name="T46" fmla="*/ 218 w 1375"/>
                <a:gd name="T47" fmla="*/ 1578 h 2291"/>
                <a:gd name="T48" fmla="*/ 139 w 1375"/>
                <a:gd name="T49" fmla="*/ 1531 h 2291"/>
                <a:gd name="T50" fmla="*/ 74 w 1375"/>
                <a:gd name="T51" fmla="*/ 1467 h 2291"/>
                <a:gd name="T52" fmla="*/ 28 w 1375"/>
                <a:gd name="T53" fmla="*/ 1388 h 2291"/>
                <a:gd name="T54" fmla="*/ 3 w 1375"/>
                <a:gd name="T55" fmla="*/ 1297 h 2291"/>
                <a:gd name="T56" fmla="*/ 0 w 1375"/>
                <a:gd name="T57" fmla="*/ 372 h 2291"/>
                <a:gd name="T58" fmla="*/ 11 w 1375"/>
                <a:gd name="T59" fmla="*/ 280 h 2291"/>
                <a:gd name="T60" fmla="*/ 44 w 1375"/>
                <a:gd name="T61" fmla="*/ 197 h 2291"/>
                <a:gd name="T62" fmla="*/ 94 w 1375"/>
                <a:gd name="T63" fmla="*/ 125 h 2291"/>
                <a:gd name="T64" fmla="*/ 159 w 1375"/>
                <a:gd name="T65" fmla="*/ 66 h 2291"/>
                <a:gd name="T66" fmla="*/ 237 w 1375"/>
                <a:gd name="T67" fmla="*/ 24 h 2291"/>
                <a:gd name="T68" fmla="*/ 325 w 1375"/>
                <a:gd name="T69" fmla="*/ 2 h 2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375" h="2291">
                  <a:moveTo>
                    <a:pt x="372" y="0"/>
                  </a:moveTo>
                  <a:lnTo>
                    <a:pt x="419" y="2"/>
                  </a:lnTo>
                  <a:lnTo>
                    <a:pt x="464" y="10"/>
                  </a:lnTo>
                  <a:lnTo>
                    <a:pt x="506" y="24"/>
                  </a:lnTo>
                  <a:lnTo>
                    <a:pt x="546" y="43"/>
                  </a:lnTo>
                  <a:lnTo>
                    <a:pt x="584" y="66"/>
                  </a:lnTo>
                  <a:lnTo>
                    <a:pt x="619" y="93"/>
                  </a:lnTo>
                  <a:lnTo>
                    <a:pt x="650" y="125"/>
                  </a:lnTo>
                  <a:lnTo>
                    <a:pt x="677" y="159"/>
                  </a:lnTo>
                  <a:lnTo>
                    <a:pt x="700" y="197"/>
                  </a:lnTo>
                  <a:lnTo>
                    <a:pt x="718" y="237"/>
                  </a:lnTo>
                  <a:lnTo>
                    <a:pt x="732" y="280"/>
                  </a:lnTo>
                  <a:lnTo>
                    <a:pt x="740" y="325"/>
                  </a:lnTo>
                  <a:lnTo>
                    <a:pt x="743" y="372"/>
                  </a:lnTo>
                  <a:lnTo>
                    <a:pt x="743" y="1017"/>
                  </a:lnTo>
                  <a:lnTo>
                    <a:pt x="1070" y="1017"/>
                  </a:lnTo>
                  <a:lnTo>
                    <a:pt x="1115" y="1021"/>
                  </a:lnTo>
                  <a:lnTo>
                    <a:pt x="1158" y="1030"/>
                  </a:lnTo>
                  <a:lnTo>
                    <a:pt x="1199" y="1045"/>
                  </a:lnTo>
                  <a:lnTo>
                    <a:pt x="1237" y="1066"/>
                  </a:lnTo>
                  <a:lnTo>
                    <a:pt x="1270" y="1092"/>
                  </a:lnTo>
                  <a:lnTo>
                    <a:pt x="1300" y="1122"/>
                  </a:lnTo>
                  <a:lnTo>
                    <a:pt x="1326" y="1156"/>
                  </a:lnTo>
                  <a:lnTo>
                    <a:pt x="1347" y="1193"/>
                  </a:lnTo>
                  <a:lnTo>
                    <a:pt x="1362" y="1234"/>
                  </a:lnTo>
                  <a:lnTo>
                    <a:pt x="1372" y="1277"/>
                  </a:lnTo>
                  <a:lnTo>
                    <a:pt x="1375" y="1322"/>
                  </a:lnTo>
                  <a:lnTo>
                    <a:pt x="1375" y="2191"/>
                  </a:lnTo>
                  <a:lnTo>
                    <a:pt x="1372" y="2214"/>
                  </a:lnTo>
                  <a:lnTo>
                    <a:pt x="1364" y="2235"/>
                  </a:lnTo>
                  <a:lnTo>
                    <a:pt x="1353" y="2254"/>
                  </a:lnTo>
                  <a:lnTo>
                    <a:pt x="1337" y="2269"/>
                  </a:lnTo>
                  <a:lnTo>
                    <a:pt x="1318" y="2281"/>
                  </a:lnTo>
                  <a:lnTo>
                    <a:pt x="1297" y="2289"/>
                  </a:lnTo>
                  <a:lnTo>
                    <a:pt x="1274" y="2291"/>
                  </a:lnTo>
                  <a:lnTo>
                    <a:pt x="882" y="2291"/>
                  </a:lnTo>
                  <a:lnTo>
                    <a:pt x="859" y="2289"/>
                  </a:lnTo>
                  <a:lnTo>
                    <a:pt x="838" y="2281"/>
                  </a:lnTo>
                  <a:lnTo>
                    <a:pt x="819" y="2269"/>
                  </a:lnTo>
                  <a:lnTo>
                    <a:pt x="803" y="2254"/>
                  </a:lnTo>
                  <a:lnTo>
                    <a:pt x="791" y="2235"/>
                  </a:lnTo>
                  <a:lnTo>
                    <a:pt x="784" y="2214"/>
                  </a:lnTo>
                  <a:lnTo>
                    <a:pt x="781" y="2191"/>
                  </a:lnTo>
                  <a:lnTo>
                    <a:pt x="781" y="1605"/>
                  </a:lnTo>
                  <a:lnTo>
                    <a:pt x="357" y="1605"/>
                  </a:lnTo>
                  <a:lnTo>
                    <a:pt x="309" y="1602"/>
                  </a:lnTo>
                  <a:lnTo>
                    <a:pt x="262" y="1593"/>
                  </a:lnTo>
                  <a:lnTo>
                    <a:pt x="218" y="1578"/>
                  </a:lnTo>
                  <a:lnTo>
                    <a:pt x="177" y="1557"/>
                  </a:lnTo>
                  <a:lnTo>
                    <a:pt x="139" y="1531"/>
                  </a:lnTo>
                  <a:lnTo>
                    <a:pt x="104" y="1502"/>
                  </a:lnTo>
                  <a:lnTo>
                    <a:pt x="74" y="1467"/>
                  </a:lnTo>
                  <a:lnTo>
                    <a:pt x="49" y="1429"/>
                  </a:lnTo>
                  <a:lnTo>
                    <a:pt x="28" y="1388"/>
                  </a:lnTo>
                  <a:lnTo>
                    <a:pt x="12" y="1344"/>
                  </a:lnTo>
                  <a:lnTo>
                    <a:pt x="3" y="1297"/>
                  </a:lnTo>
                  <a:lnTo>
                    <a:pt x="0" y="1248"/>
                  </a:lnTo>
                  <a:lnTo>
                    <a:pt x="0" y="372"/>
                  </a:lnTo>
                  <a:lnTo>
                    <a:pt x="3" y="325"/>
                  </a:lnTo>
                  <a:lnTo>
                    <a:pt x="11" y="280"/>
                  </a:lnTo>
                  <a:lnTo>
                    <a:pt x="25" y="237"/>
                  </a:lnTo>
                  <a:lnTo>
                    <a:pt x="44" y="197"/>
                  </a:lnTo>
                  <a:lnTo>
                    <a:pt x="67" y="159"/>
                  </a:lnTo>
                  <a:lnTo>
                    <a:pt x="94" y="125"/>
                  </a:lnTo>
                  <a:lnTo>
                    <a:pt x="124" y="93"/>
                  </a:lnTo>
                  <a:lnTo>
                    <a:pt x="159" y="66"/>
                  </a:lnTo>
                  <a:lnTo>
                    <a:pt x="197" y="43"/>
                  </a:lnTo>
                  <a:lnTo>
                    <a:pt x="237" y="24"/>
                  </a:lnTo>
                  <a:lnTo>
                    <a:pt x="280" y="10"/>
                  </a:lnTo>
                  <a:lnTo>
                    <a:pt x="325" y="2"/>
                  </a:lnTo>
                  <a:lnTo>
                    <a:pt x="372" y="0"/>
                  </a:lnTo>
                  <a:close/>
                </a:path>
              </a:pathLst>
            </a:custGeom>
            <a:grpFill/>
            <a:ln w="0">
              <a:noFill/>
              <a:prstDash val="solid"/>
              <a:round/>
            </a:ln>
          </p:spPr>
          <p:txBody>
            <a:bodyPr vert="horz" wrap="square" lIns="91440" tIns="45720" rIns="91440" bIns="45720" numCol="1" anchor="t" anchorCtr="0" compatLnSpc="1"/>
            <a:p>
              <a:endParaRPr lang="en-US"/>
            </a:p>
          </p:txBody>
        </p:sp>
        <p:sp>
          <p:nvSpPr>
            <p:cNvPr id="834" name="Freeform 944"/>
            <p:cNvSpPr/>
            <p:nvPr/>
          </p:nvSpPr>
          <p:spPr bwMode="auto">
            <a:xfrm>
              <a:off x="6532" y="309"/>
              <a:ext cx="137" cy="137"/>
            </a:xfrm>
            <a:custGeom>
              <a:avLst/>
              <a:gdLst>
                <a:gd name="T0" fmla="*/ 410 w 821"/>
                <a:gd name="T1" fmla="*/ 0 h 821"/>
                <a:gd name="T2" fmla="*/ 462 w 821"/>
                <a:gd name="T3" fmla="*/ 3 h 821"/>
                <a:gd name="T4" fmla="*/ 512 w 821"/>
                <a:gd name="T5" fmla="*/ 12 h 821"/>
                <a:gd name="T6" fmla="*/ 559 w 821"/>
                <a:gd name="T7" fmla="*/ 27 h 821"/>
                <a:gd name="T8" fmla="*/ 604 w 821"/>
                <a:gd name="T9" fmla="*/ 48 h 821"/>
                <a:gd name="T10" fmla="*/ 645 w 821"/>
                <a:gd name="T11" fmla="*/ 73 h 821"/>
                <a:gd name="T12" fmla="*/ 684 w 821"/>
                <a:gd name="T13" fmla="*/ 104 h 821"/>
                <a:gd name="T14" fmla="*/ 717 w 821"/>
                <a:gd name="T15" fmla="*/ 137 h 821"/>
                <a:gd name="T16" fmla="*/ 747 w 821"/>
                <a:gd name="T17" fmla="*/ 176 h 821"/>
                <a:gd name="T18" fmla="*/ 773 w 821"/>
                <a:gd name="T19" fmla="*/ 217 h 821"/>
                <a:gd name="T20" fmla="*/ 793 w 821"/>
                <a:gd name="T21" fmla="*/ 262 h 821"/>
                <a:gd name="T22" fmla="*/ 808 w 821"/>
                <a:gd name="T23" fmla="*/ 309 h 821"/>
                <a:gd name="T24" fmla="*/ 818 w 821"/>
                <a:gd name="T25" fmla="*/ 358 h 821"/>
                <a:gd name="T26" fmla="*/ 821 w 821"/>
                <a:gd name="T27" fmla="*/ 410 h 821"/>
                <a:gd name="T28" fmla="*/ 818 w 821"/>
                <a:gd name="T29" fmla="*/ 462 h 821"/>
                <a:gd name="T30" fmla="*/ 808 w 821"/>
                <a:gd name="T31" fmla="*/ 511 h 821"/>
                <a:gd name="T32" fmla="*/ 793 w 821"/>
                <a:gd name="T33" fmla="*/ 558 h 821"/>
                <a:gd name="T34" fmla="*/ 773 w 821"/>
                <a:gd name="T35" fmla="*/ 603 h 821"/>
                <a:gd name="T36" fmla="*/ 747 w 821"/>
                <a:gd name="T37" fmla="*/ 644 h 821"/>
                <a:gd name="T38" fmla="*/ 717 w 821"/>
                <a:gd name="T39" fmla="*/ 683 h 821"/>
                <a:gd name="T40" fmla="*/ 684 w 821"/>
                <a:gd name="T41" fmla="*/ 717 h 821"/>
                <a:gd name="T42" fmla="*/ 645 w 821"/>
                <a:gd name="T43" fmla="*/ 747 h 821"/>
                <a:gd name="T44" fmla="*/ 604 w 821"/>
                <a:gd name="T45" fmla="*/ 773 h 821"/>
                <a:gd name="T46" fmla="*/ 559 w 821"/>
                <a:gd name="T47" fmla="*/ 793 h 821"/>
                <a:gd name="T48" fmla="*/ 512 w 821"/>
                <a:gd name="T49" fmla="*/ 808 h 821"/>
                <a:gd name="T50" fmla="*/ 462 w 821"/>
                <a:gd name="T51" fmla="*/ 818 h 821"/>
                <a:gd name="T52" fmla="*/ 410 w 821"/>
                <a:gd name="T53" fmla="*/ 821 h 821"/>
                <a:gd name="T54" fmla="*/ 359 w 821"/>
                <a:gd name="T55" fmla="*/ 818 h 821"/>
                <a:gd name="T56" fmla="*/ 310 w 821"/>
                <a:gd name="T57" fmla="*/ 808 h 821"/>
                <a:gd name="T58" fmla="*/ 263 w 821"/>
                <a:gd name="T59" fmla="*/ 793 h 821"/>
                <a:gd name="T60" fmla="*/ 217 w 821"/>
                <a:gd name="T61" fmla="*/ 773 h 821"/>
                <a:gd name="T62" fmla="*/ 177 w 821"/>
                <a:gd name="T63" fmla="*/ 747 h 821"/>
                <a:gd name="T64" fmla="*/ 138 w 821"/>
                <a:gd name="T65" fmla="*/ 717 h 821"/>
                <a:gd name="T66" fmla="*/ 103 w 821"/>
                <a:gd name="T67" fmla="*/ 683 h 821"/>
                <a:gd name="T68" fmla="*/ 74 w 821"/>
                <a:gd name="T69" fmla="*/ 644 h 821"/>
                <a:gd name="T70" fmla="*/ 48 w 821"/>
                <a:gd name="T71" fmla="*/ 603 h 821"/>
                <a:gd name="T72" fmla="*/ 28 w 821"/>
                <a:gd name="T73" fmla="*/ 558 h 821"/>
                <a:gd name="T74" fmla="*/ 12 w 821"/>
                <a:gd name="T75" fmla="*/ 511 h 821"/>
                <a:gd name="T76" fmla="*/ 3 w 821"/>
                <a:gd name="T77" fmla="*/ 462 h 821"/>
                <a:gd name="T78" fmla="*/ 0 w 821"/>
                <a:gd name="T79" fmla="*/ 410 h 821"/>
                <a:gd name="T80" fmla="*/ 3 w 821"/>
                <a:gd name="T81" fmla="*/ 358 h 821"/>
                <a:gd name="T82" fmla="*/ 12 w 821"/>
                <a:gd name="T83" fmla="*/ 309 h 821"/>
                <a:gd name="T84" fmla="*/ 28 w 821"/>
                <a:gd name="T85" fmla="*/ 262 h 821"/>
                <a:gd name="T86" fmla="*/ 48 w 821"/>
                <a:gd name="T87" fmla="*/ 217 h 821"/>
                <a:gd name="T88" fmla="*/ 74 w 821"/>
                <a:gd name="T89" fmla="*/ 176 h 821"/>
                <a:gd name="T90" fmla="*/ 103 w 821"/>
                <a:gd name="T91" fmla="*/ 137 h 821"/>
                <a:gd name="T92" fmla="*/ 138 w 821"/>
                <a:gd name="T93" fmla="*/ 104 h 821"/>
                <a:gd name="T94" fmla="*/ 177 w 821"/>
                <a:gd name="T95" fmla="*/ 73 h 821"/>
                <a:gd name="T96" fmla="*/ 217 w 821"/>
                <a:gd name="T97" fmla="*/ 48 h 821"/>
                <a:gd name="T98" fmla="*/ 263 w 821"/>
                <a:gd name="T99" fmla="*/ 27 h 821"/>
                <a:gd name="T100" fmla="*/ 310 w 821"/>
                <a:gd name="T101" fmla="*/ 12 h 821"/>
                <a:gd name="T102" fmla="*/ 359 w 821"/>
                <a:gd name="T103" fmla="*/ 3 h 821"/>
                <a:gd name="T104" fmla="*/ 410 w 821"/>
                <a:gd name="T105"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21" h="821">
                  <a:moveTo>
                    <a:pt x="410" y="0"/>
                  </a:moveTo>
                  <a:lnTo>
                    <a:pt x="462" y="3"/>
                  </a:lnTo>
                  <a:lnTo>
                    <a:pt x="512" y="12"/>
                  </a:lnTo>
                  <a:lnTo>
                    <a:pt x="559" y="27"/>
                  </a:lnTo>
                  <a:lnTo>
                    <a:pt x="604" y="48"/>
                  </a:lnTo>
                  <a:lnTo>
                    <a:pt x="645" y="73"/>
                  </a:lnTo>
                  <a:lnTo>
                    <a:pt x="684" y="104"/>
                  </a:lnTo>
                  <a:lnTo>
                    <a:pt x="717" y="137"/>
                  </a:lnTo>
                  <a:lnTo>
                    <a:pt x="747" y="176"/>
                  </a:lnTo>
                  <a:lnTo>
                    <a:pt x="773" y="217"/>
                  </a:lnTo>
                  <a:lnTo>
                    <a:pt x="793" y="262"/>
                  </a:lnTo>
                  <a:lnTo>
                    <a:pt x="808" y="309"/>
                  </a:lnTo>
                  <a:lnTo>
                    <a:pt x="818" y="358"/>
                  </a:lnTo>
                  <a:lnTo>
                    <a:pt x="821" y="410"/>
                  </a:lnTo>
                  <a:lnTo>
                    <a:pt x="818" y="462"/>
                  </a:lnTo>
                  <a:lnTo>
                    <a:pt x="808" y="511"/>
                  </a:lnTo>
                  <a:lnTo>
                    <a:pt x="793" y="558"/>
                  </a:lnTo>
                  <a:lnTo>
                    <a:pt x="773" y="603"/>
                  </a:lnTo>
                  <a:lnTo>
                    <a:pt x="747" y="644"/>
                  </a:lnTo>
                  <a:lnTo>
                    <a:pt x="717" y="683"/>
                  </a:lnTo>
                  <a:lnTo>
                    <a:pt x="684" y="717"/>
                  </a:lnTo>
                  <a:lnTo>
                    <a:pt x="645" y="747"/>
                  </a:lnTo>
                  <a:lnTo>
                    <a:pt x="604" y="773"/>
                  </a:lnTo>
                  <a:lnTo>
                    <a:pt x="559" y="793"/>
                  </a:lnTo>
                  <a:lnTo>
                    <a:pt x="512" y="808"/>
                  </a:lnTo>
                  <a:lnTo>
                    <a:pt x="462" y="818"/>
                  </a:lnTo>
                  <a:lnTo>
                    <a:pt x="410" y="821"/>
                  </a:lnTo>
                  <a:lnTo>
                    <a:pt x="359" y="818"/>
                  </a:lnTo>
                  <a:lnTo>
                    <a:pt x="310" y="808"/>
                  </a:lnTo>
                  <a:lnTo>
                    <a:pt x="263" y="793"/>
                  </a:lnTo>
                  <a:lnTo>
                    <a:pt x="217" y="773"/>
                  </a:lnTo>
                  <a:lnTo>
                    <a:pt x="177" y="747"/>
                  </a:lnTo>
                  <a:lnTo>
                    <a:pt x="138" y="717"/>
                  </a:lnTo>
                  <a:lnTo>
                    <a:pt x="103" y="683"/>
                  </a:lnTo>
                  <a:lnTo>
                    <a:pt x="74" y="644"/>
                  </a:lnTo>
                  <a:lnTo>
                    <a:pt x="48" y="603"/>
                  </a:lnTo>
                  <a:lnTo>
                    <a:pt x="28" y="558"/>
                  </a:lnTo>
                  <a:lnTo>
                    <a:pt x="12" y="511"/>
                  </a:lnTo>
                  <a:lnTo>
                    <a:pt x="3" y="462"/>
                  </a:lnTo>
                  <a:lnTo>
                    <a:pt x="0" y="410"/>
                  </a:lnTo>
                  <a:lnTo>
                    <a:pt x="3" y="358"/>
                  </a:lnTo>
                  <a:lnTo>
                    <a:pt x="12" y="309"/>
                  </a:lnTo>
                  <a:lnTo>
                    <a:pt x="28" y="262"/>
                  </a:lnTo>
                  <a:lnTo>
                    <a:pt x="48" y="217"/>
                  </a:lnTo>
                  <a:lnTo>
                    <a:pt x="74" y="176"/>
                  </a:lnTo>
                  <a:lnTo>
                    <a:pt x="103" y="137"/>
                  </a:lnTo>
                  <a:lnTo>
                    <a:pt x="138" y="104"/>
                  </a:lnTo>
                  <a:lnTo>
                    <a:pt x="177" y="73"/>
                  </a:lnTo>
                  <a:lnTo>
                    <a:pt x="217" y="48"/>
                  </a:lnTo>
                  <a:lnTo>
                    <a:pt x="263" y="27"/>
                  </a:lnTo>
                  <a:lnTo>
                    <a:pt x="310" y="12"/>
                  </a:lnTo>
                  <a:lnTo>
                    <a:pt x="359" y="3"/>
                  </a:lnTo>
                  <a:lnTo>
                    <a:pt x="410" y="0"/>
                  </a:lnTo>
                  <a:close/>
                </a:path>
              </a:pathLst>
            </a:custGeom>
            <a:grpFill/>
            <a:ln w="0">
              <a:noFill/>
              <a:prstDash val="solid"/>
              <a:round/>
            </a:ln>
          </p:spPr>
          <p:txBody>
            <a:bodyPr vert="horz" wrap="square" lIns="91440" tIns="45720" rIns="91440" bIns="45720" numCol="1" anchor="t" anchorCtr="0" compatLnSpc="1"/>
            <a:p>
              <a:endParaRPr lang="en-US"/>
            </a:p>
          </p:txBody>
        </p:sp>
        <p:sp>
          <p:nvSpPr>
            <p:cNvPr id="835" name="Freeform 945"/>
            <p:cNvSpPr/>
            <p:nvPr/>
          </p:nvSpPr>
          <p:spPr bwMode="auto">
            <a:xfrm>
              <a:off x="6433" y="465"/>
              <a:ext cx="229" cy="382"/>
            </a:xfrm>
            <a:custGeom>
              <a:avLst/>
              <a:gdLst>
                <a:gd name="T0" fmla="*/ 1049 w 1374"/>
                <a:gd name="T1" fmla="*/ 2 h 2291"/>
                <a:gd name="T2" fmla="*/ 1137 w 1374"/>
                <a:gd name="T3" fmla="*/ 24 h 2291"/>
                <a:gd name="T4" fmla="*/ 1215 w 1374"/>
                <a:gd name="T5" fmla="*/ 66 h 2291"/>
                <a:gd name="T6" fmla="*/ 1281 w 1374"/>
                <a:gd name="T7" fmla="*/ 125 h 2291"/>
                <a:gd name="T8" fmla="*/ 1331 w 1374"/>
                <a:gd name="T9" fmla="*/ 197 h 2291"/>
                <a:gd name="T10" fmla="*/ 1363 w 1374"/>
                <a:gd name="T11" fmla="*/ 280 h 2291"/>
                <a:gd name="T12" fmla="*/ 1374 w 1374"/>
                <a:gd name="T13" fmla="*/ 372 h 2291"/>
                <a:gd name="T14" fmla="*/ 1371 w 1374"/>
                <a:gd name="T15" fmla="*/ 1297 h 2291"/>
                <a:gd name="T16" fmla="*/ 1347 w 1374"/>
                <a:gd name="T17" fmla="*/ 1388 h 2291"/>
                <a:gd name="T18" fmla="*/ 1300 w 1374"/>
                <a:gd name="T19" fmla="*/ 1467 h 2291"/>
                <a:gd name="T20" fmla="*/ 1236 w 1374"/>
                <a:gd name="T21" fmla="*/ 1531 h 2291"/>
                <a:gd name="T22" fmla="*/ 1156 w 1374"/>
                <a:gd name="T23" fmla="*/ 1578 h 2291"/>
                <a:gd name="T24" fmla="*/ 1066 w 1374"/>
                <a:gd name="T25" fmla="*/ 1602 h 2291"/>
                <a:gd name="T26" fmla="*/ 593 w 1374"/>
                <a:gd name="T27" fmla="*/ 1605 h 2291"/>
                <a:gd name="T28" fmla="*/ 591 w 1374"/>
                <a:gd name="T29" fmla="*/ 2214 h 2291"/>
                <a:gd name="T30" fmla="*/ 571 w 1374"/>
                <a:gd name="T31" fmla="*/ 2254 h 2291"/>
                <a:gd name="T32" fmla="*/ 536 w 1374"/>
                <a:gd name="T33" fmla="*/ 2281 h 2291"/>
                <a:gd name="T34" fmla="*/ 492 w 1374"/>
                <a:gd name="T35" fmla="*/ 2291 h 2291"/>
                <a:gd name="T36" fmla="*/ 77 w 1374"/>
                <a:gd name="T37" fmla="*/ 2289 h 2291"/>
                <a:gd name="T38" fmla="*/ 38 w 1374"/>
                <a:gd name="T39" fmla="*/ 2269 h 2291"/>
                <a:gd name="T40" fmla="*/ 9 w 1374"/>
                <a:gd name="T41" fmla="*/ 2235 h 2291"/>
                <a:gd name="T42" fmla="*/ 0 w 1374"/>
                <a:gd name="T43" fmla="*/ 2191 h 2291"/>
                <a:gd name="T44" fmla="*/ 3 w 1374"/>
                <a:gd name="T45" fmla="*/ 1277 h 2291"/>
                <a:gd name="T46" fmla="*/ 28 w 1374"/>
                <a:gd name="T47" fmla="*/ 1193 h 2291"/>
                <a:gd name="T48" fmla="*/ 74 w 1374"/>
                <a:gd name="T49" fmla="*/ 1122 h 2291"/>
                <a:gd name="T50" fmla="*/ 138 w 1374"/>
                <a:gd name="T51" fmla="*/ 1066 h 2291"/>
                <a:gd name="T52" fmla="*/ 216 w 1374"/>
                <a:gd name="T53" fmla="*/ 1030 h 2291"/>
                <a:gd name="T54" fmla="*/ 304 w 1374"/>
                <a:gd name="T55" fmla="*/ 1017 h 2291"/>
                <a:gd name="T56" fmla="*/ 630 w 1374"/>
                <a:gd name="T57" fmla="*/ 372 h 2291"/>
                <a:gd name="T58" fmla="*/ 642 w 1374"/>
                <a:gd name="T59" fmla="*/ 280 h 2291"/>
                <a:gd name="T60" fmla="*/ 674 w 1374"/>
                <a:gd name="T61" fmla="*/ 197 h 2291"/>
                <a:gd name="T62" fmla="*/ 725 w 1374"/>
                <a:gd name="T63" fmla="*/ 125 h 2291"/>
                <a:gd name="T64" fmla="*/ 791 w 1374"/>
                <a:gd name="T65" fmla="*/ 66 h 2291"/>
                <a:gd name="T66" fmla="*/ 868 w 1374"/>
                <a:gd name="T67" fmla="*/ 24 h 2291"/>
                <a:gd name="T68" fmla="*/ 956 w 1374"/>
                <a:gd name="T69" fmla="*/ 2 h 2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374" h="2291">
                  <a:moveTo>
                    <a:pt x="1002" y="0"/>
                  </a:moveTo>
                  <a:lnTo>
                    <a:pt x="1049" y="2"/>
                  </a:lnTo>
                  <a:lnTo>
                    <a:pt x="1094" y="10"/>
                  </a:lnTo>
                  <a:lnTo>
                    <a:pt x="1137" y="24"/>
                  </a:lnTo>
                  <a:lnTo>
                    <a:pt x="1177" y="43"/>
                  </a:lnTo>
                  <a:lnTo>
                    <a:pt x="1215" y="66"/>
                  </a:lnTo>
                  <a:lnTo>
                    <a:pt x="1249" y="93"/>
                  </a:lnTo>
                  <a:lnTo>
                    <a:pt x="1281" y="125"/>
                  </a:lnTo>
                  <a:lnTo>
                    <a:pt x="1308" y="159"/>
                  </a:lnTo>
                  <a:lnTo>
                    <a:pt x="1331" y="197"/>
                  </a:lnTo>
                  <a:lnTo>
                    <a:pt x="1350" y="237"/>
                  </a:lnTo>
                  <a:lnTo>
                    <a:pt x="1363" y="280"/>
                  </a:lnTo>
                  <a:lnTo>
                    <a:pt x="1372" y="325"/>
                  </a:lnTo>
                  <a:lnTo>
                    <a:pt x="1374" y="372"/>
                  </a:lnTo>
                  <a:lnTo>
                    <a:pt x="1374" y="1248"/>
                  </a:lnTo>
                  <a:lnTo>
                    <a:pt x="1371" y="1297"/>
                  </a:lnTo>
                  <a:lnTo>
                    <a:pt x="1361" y="1344"/>
                  </a:lnTo>
                  <a:lnTo>
                    <a:pt x="1347" y="1388"/>
                  </a:lnTo>
                  <a:lnTo>
                    <a:pt x="1326" y="1429"/>
                  </a:lnTo>
                  <a:lnTo>
                    <a:pt x="1300" y="1467"/>
                  </a:lnTo>
                  <a:lnTo>
                    <a:pt x="1270" y="1502"/>
                  </a:lnTo>
                  <a:lnTo>
                    <a:pt x="1236" y="1531"/>
                  </a:lnTo>
                  <a:lnTo>
                    <a:pt x="1198" y="1557"/>
                  </a:lnTo>
                  <a:lnTo>
                    <a:pt x="1156" y="1578"/>
                  </a:lnTo>
                  <a:lnTo>
                    <a:pt x="1112" y="1593"/>
                  </a:lnTo>
                  <a:lnTo>
                    <a:pt x="1066" y="1602"/>
                  </a:lnTo>
                  <a:lnTo>
                    <a:pt x="1018" y="1605"/>
                  </a:lnTo>
                  <a:lnTo>
                    <a:pt x="593" y="1605"/>
                  </a:lnTo>
                  <a:lnTo>
                    <a:pt x="593" y="2191"/>
                  </a:lnTo>
                  <a:lnTo>
                    <a:pt x="591" y="2214"/>
                  </a:lnTo>
                  <a:lnTo>
                    <a:pt x="583" y="2235"/>
                  </a:lnTo>
                  <a:lnTo>
                    <a:pt x="571" y="2254"/>
                  </a:lnTo>
                  <a:lnTo>
                    <a:pt x="555" y="2269"/>
                  </a:lnTo>
                  <a:lnTo>
                    <a:pt x="536" y="2281"/>
                  </a:lnTo>
                  <a:lnTo>
                    <a:pt x="515" y="2289"/>
                  </a:lnTo>
                  <a:lnTo>
                    <a:pt x="492" y="2291"/>
                  </a:lnTo>
                  <a:lnTo>
                    <a:pt x="100" y="2291"/>
                  </a:lnTo>
                  <a:lnTo>
                    <a:pt x="77" y="2289"/>
                  </a:lnTo>
                  <a:lnTo>
                    <a:pt x="56" y="2281"/>
                  </a:lnTo>
                  <a:lnTo>
                    <a:pt x="38" y="2269"/>
                  </a:lnTo>
                  <a:lnTo>
                    <a:pt x="22" y="2254"/>
                  </a:lnTo>
                  <a:lnTo>
                    <a:pt x="9" y="2235"/>
                  </a:lnTo>
                  <a:lnTo>
                    <a:pt x="2" y="2214"/>
                  </a:lnTo>
                  <a:lnTo>
                    <a:pt x="0" y="2191"/>
                  </a:lnTo>
                  <a:lnTo>
                    <a:pt x="0" y="1322"/>
                  </a:lnTo>
                  <a:lnTo>
                    <a:pt x="3" y="1277"/>
                  </a:lnTo>
                  <a:lnTo>
                    <a:pt x="13" y="1234"/>
                  </a:lnTo>
                  <a:lnTo>
                    <a:pt x="28" y="1193"/>
                  </a:lnTo>
                  <a:lnTo>
                    <a:pt x="48" y="1156"/>
                  </a:lnTo>
                  <a:lnTo>
                    <a:pt x="74" y="1122"/>
                  </a:lnTo>
                  <a:lnTo>
                    <a:pt x="104" y="1092"/>
                  </a:lnTo>
                  <a:lnTo>
                    <a:pt x="138" y="1066"/>
                  </a:lnTo>
                  <a:lnTo>
                    <a:pt x="176" y="1045"/>
                  </a:lnTo>
                  <a:lnTo>
                    <a:pt x="216" y="1030"/>
                  </a:lnTo>
                  <a:lnTo>
                    <a:pt x="259" y="1021"/>
                  </a:lnTo>
                  <a:lnTo>
                    <a:pt x="304" y="1017"/>
                  </a:lnTo>
                  <a:lnTo>
                    <a:pt x="630" y="1017"/>
                  </a:lnTo>
                  <a:lnTo>
                    <a:pt x="630" y="372"/>
                  </a:lnTo>
                  <a:lnTo>
                    <a:pt x="634" y="325"/>
                  </a:lnTo>
                  <a:lnTo>
                    <a:pt x="642" y="280"/>
                  </a:lnTo>
                  <a:lnTo>
                    <a:pt x="656" y="237"/>
                  </a:lnTo>
                  <a:lnTo>
                    <a:pt x="674" y="197"/>
                  </a:lnTo>
                  <a:lnTo>
                    <a:pt x="697" y="159"/>
                  </a:lnTo>
                  <a:lnTo>
                    <a:pt x="725" y="125"/>
                  </a:lnTo>
                  <a:lnTo>
                    <a:pt x="756" y="93"/>
                  </a:lnTo>
                  <a:lnTo>
                    <a:pt x="791" y="66"/>
                  </a:lnTo>
                  <a:lnTo>
                    <a:pt x="827" y="43"/>
                  </a:lnTo>
                  <a:lnTo>
                    <a:pt x="868" y="24"/>
                  </a:lnTo>
                  <a:lnTo>
                    <a:pt x="911" y="10"/>
                  </a:lnTo>
                  <a:lnTo>
                    <a:pt x="956" y="2"/>
                  </a:lnTo>
                  <a:lnTo>
                    <a:pt x="1002" y="0"/>
                  </a:lnTo>
                  <a:close/>
                </a:path>
              </a:pathLst>
            </a:custGeom>
            <a:grpFill/>
            <a:ln w="0">
              <a:noFill/>
              <a:prstDash val="solid"/>
              <a:round/>
            </a:ln>
          </p:spPr>
          <p:txBody>
            <a:bodyPr vert="horz" wrap="square" lIns="91440" tIns="45720" rIns="91440" bIns="45720" numCol="1" anchor="t" anchorCtr="0" compatLnSpc="1"/>
            <a:p>
              <a:endParaRPr lang="en-US"/>
            </a:p>
          </p:txBody>
        </p:sp>
      </p:grpSp>
      <p:grpSp>
        <p:nvGrpSpPr>
          <p:cNvPr id="861" name="Group 1003"/>
          <p:cNvGrpSpPr>
            <a:grpSpLocks noChangeAspect="1"/>
          </p:cNvGrpSpPr>
          <p:nvPr/>
        </p:nvGrpSpPr>
        <p:grpSpPr bwMode="auto">
          <a:xfrm>
            <a:off x="5918661" y="4128420"/>
            <a:ext cx="221805" cy="298404"/>
            <a:chOff x="4995" y="2423"/>
            <a:chExt cx="999" cy="1344"/>
          </a:xfrm>
          <a:solidFill>
            <a:schemeClr val="bg1"/>
          </a:solidFill>
        </p:grpSpPr>
        <p:sp>
          <p:nvSpPr>
            <p:cNvPr id="862" name="Freeform 1005"/>
            <p:cNvSpPr>
              <a:spLocks noEditPoints="1"/>
            </p:cNvSpPr>
            <p:nvPr/>
          </p:nvSpPr>
          <p:spPr bwMode="auto">
            <a:xfrm>
              <a:off x="4995" y="2423"/>
              <a:ext cx="999" cy="1020"/>
            </a:xfrm>
            <a:custGeom>
              <a:avLst/>
              <a:gdLst>
                <a:gd name="T0" fmla="*/ 1258 w 2997"/>
                <a:gd name="T1" fmla="*/ 658 h 3060"/>
                <a:gd name="T2" fmla="*/ 977 w 2997"/>
                <a:gd name="T3" fmla="*/ 792 h 3060"/>
                <a:gd name="T4" fmla="*/ 760 w 2997"/>
                <a:gd name="T5" fmla="*/ 1009 h 3060"/>
                <a:gd name="T6" fmla="*/ 626 w 2997"/>
                <a:gd name="T7" fmla="*/ 1290 h 3060"/>
                <a:gd name="T8" fmla="*/ 597 w 2997"/>
                <a:gd name="T9" fmla="*/ 1613 h 3060"/>
                <a:gd name="T10" fmla="*/ 681 w 2997"/>
                <a:gd name="T11" fmla="*/ 1919 h 3060"/>
                <a:gd name="T12" fmla="*/ 859 w 2997"/>
                <a:gd name="T13" fmla="*/ 2170 h 3060"/>
                <a:gd name="T14" fmla="*/ 1111 w 2997"/>
                <a:gd name="T15" fmla="*/ 2348 h 3060"/>
                <a:gd name="T16" fmla="*/ 1417 w 2997"/>
                <a:gd name="T17" fmla="*/ 2433 h 3060"/>
                <a:gd name="T18" fmla="*/ 1740 w 2997"/>
                <a:gd name="T19" fmla="*/ 2403 h 3060"/>
                <a:gd name="T20" fmla="*/ 2021 w 2997"/>
                <a:gd name="T21" fmla="*/ 2271 h 3060"/>
                <a:gd name="T22" fmla="*/ 2238 w 2997"/>
                <a:gd name="T23" fmla="*/ 2052 h 3060"/>
                <a:gd name="T24" fmla="*/ 2372 w 2997"/>
                <a:gd name="T25" fmla="*/ 1771 h 3060"/>
                <a:gd name="T26" fmla="*/ 2402 w 2997"/>
                <a:gd name="T27" fmla="*/ 1449 h 3060"/>
                <a:gd name="T28" fmla="*/ 2317 w 2997"/>
                <a:gd name="T29" fmla="*/ 1143 h 3060"/>
                <a:gd name="T30" fmla="*/ 2139 w 2997"/>
                <a:gd name="T31" fmla="*/ 891 h 3060"/>
                <a:gd name="T32" fmla="*/ 1887 w 2997"/>
                <a:gd name="T33" fmla="*/ 713 h 3060"/>
                <a:gd name="T34" fmla="*/ 1581 w 2997"/>
                <a:gd name="T35" fmla="*/ 629 h 3060"/>
                <a:gd name="T36" fmla="*/ 1525 w 2997"/>
                <a:gd name="T37" fmla="*/ 16 h 3060"/>
                <a:gd name="T38" fmla="*/ 1790 w 2997"/>
                <a:gd name="T39" fmla="*/ 280 h 3060"/>
                <a:gd name="T40" fmla="*/ 2146 w 2997"/>
                <a:gd name="T41" fmla="*/ 143 h 3060"/>
                <a:gd name="T42" fmla="*/ 2273 w 2997"/>
                <a:gd name="T43" fmla="*/ 499 h 3060"/>
                <a:gd name="T44" fmla="*/ 2319 w 2997"/>
                <a:gd name="T45" fmla="*/ 535 h 3060"/>
                <a:gd name="T46" fmla="*/ 2694 w 2997"/>
                <a:gd name="T47" fmla="*/ 575 h 3060"/>
                <a:gd name="T48" fmla="*/ 2645 w 2997"/>
                <a:gd name="T49" fmla="*/ 953 h 3060"/>
                <a:gd name="T50" fmla="*/ 2965 w 2997"/>
                <a:gd name="T51" fmla="*/ 1147 h 3060"/>
                <a:gd name="T52" fmla="*/ 2990 w 2997"/>
                <a:gd name="T53" fmla="*/ 1204 h 3060"/>
                <a:gd name="T54" fmla="*/ 2780 w 2997"/>
                <a:gd name="T55" fmla="*/ 1521 h 3060"/>
                <a:gd name="T56" fmla="*/ 2995 w 2997"/>
                <a:gd name="T57" fmla="*/ 1836 h 3060"/>
                <a:gd name="T58" fmla="*/ 2972 w 2997"/>
                <a:gd name="T59" fmla="*/ 1893 h 3060"/>
                <a:gd name="T60" fmla="*/ 2655 w 2997"/>
                <a:gd name="T61" fmla="*/ 2092 h 3060"/>
                <a:gd name="T62" fmla="*/ 2710 w 2997"/>
                <a:gd name="T63" fmla="*/ 2468 h 3060"/>
                <a:gd name="T64" fmla="*/ 2335 w 2997"/>
                <a:gd name="T65" fmla="*/ 2514 h 3060"/>
                <a:gd name="T66" fmla="*/ 2290 w 2997"/>
                <a:gd name="T67" fmla="*/ 2551 h 3060"/>
                <a:gd name="T68" fmla="*/ 2167 w 2997"/>
                <a:gd name="T69" fmla="*/ 2907 h 3060"/>
                <a:gd name="T70" fmla="*/ 1810 w 2997"/>
                <a:gd name="T71" fmla="*/ 2774 h 3060"/>
                <a:gd name="T72" fmla="*/ 1548 w 2997"/>
                <a:gd name="T73" fmla="*/ 3043 h 3060"/>
                <a:gd name="T74" fmla="*/ 1487 w 2997"/>
                <a:gd name="T75" fmla="*/ 3054 h 3060"/>
                <a:gd name="T76" fmla="*/ 1223 w 2997"/>
                <a:gd name="T77" fmla="*/ 2780 h 3060"/>
                <a:gd name="T78" fmla="*/ 868 w 2997"/>
                <a:gd name="T79" fmla="*/ 2919 h 3060"/>
                <a:gd name="T80" fmla="*/ 818 w 2997"/>
                <a:gd name="T81" fmla="*/ 2883 h 3060"/>
                <a:gd name="T82" fmla="*/ 694 w 2997"/>
                <a:gd name="T83" fmla="*/ 2529 h 3060"/>
                <a:gd name="T84" fmla="*/ 313 w 2997"/>
                <a:gd name="T85" fmla="*/ 2499 h 3060"/>
                <a:gd name="T86" fmla="*/ 352 w 2997"/>
                <a:gd name="T87" fmla="*/ 2125 h 3060"/>
                <a:gd name="T88" fmla="*/ 326 w 2997"/>
                <a:gd name="T89" fmla="*/ 2072 h 3060"/>
                <a:gd name="T90" fmla="*/ 6 w 2997"/>
                <a:gd name="T91" fmla="*/ 1873 h 3060"/>
                <a:gd name="T92" fmla="*/ 215 w 2997"/>
                <a:gd name="T93" fmla="*/ 1555 h 3060"/>
                <a:gd name="T94" fmla="*/ 10 w 2997"/>
                <a:gd name="T95" fmla="*/ 1241 h 3060"/>
                <a:gd name="T96" fmla="*/ 12 w 2997"/>
                <a:gd name="T97" fmla="*/ 1179 h 3060"/>
                <a:gd name="T98" fmla="*/ 339 w 2997"/>
                <a:gd name="T99" fmla="*/ 983 h 3060"/>
                <a:gd name="T100" fmla="*/ 282 w 2997"/>
                <a:gd name="T101" fmla="*/ 608 h 3060"/>
                <a:gd name="T102" fmla="*/ 330 w 2997"/>
                <a:gd name="T103" fmla="*/ 565 h 3060"/>
                <a:gd name="T104" fmla="*/ 702 w 2997"/>
                <a:gd name="T105" fmla="*/ 523 h 3060"/>
                <a:gd name="T106" fmla="*/ 815 w 2997"/>
                <a:gd name="T107" fmla="*/ 160 h 3060"/>
                <a:gd name="T108" fmla="*/ 1173 w 2997"/>
                <a:gd name="T109" fmla="*/ 281 h 3060"/>
                <a:gd name="T110" fmla="*/ 1229 w 2997"/>
                <a:gd name="T111" fmla="*/ 269 h 3060"/>
                <a:gd name="T112" fmla="*/ 1495 w 2997"/>
                <a:gd name="T113" fmla="*/ 0 h 30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997" h="3060">
                  <a:moveTo>
                    <a:pt x="1499" y="625"/>
                  </a:moveTo>
                  <a:lnTo>
                    <a:pt x="1417" y="629"/>
                  </a:lnTo>
                  <a:lnTo>
                    <a:pt x="1337" y="640"/>
                  </a:lnTo>
                  <a:lnTo>
                    <a:pt x="1258" y="658"/>
                  </a:lnTo>
                  <a:lnTo>
                    <a:pt x="1184" y="683"/>
                  </a:lnTo>
                  <a:lnTo>
                    <a:pt x="1111" y="713"/>
                  </a:lnTo>
                  <a:lnTo>
                    <a:pt x="1042" y="749"/>
                  </a:lnTo>
                  <a:lnTo>
                    <a:pt x="977" y="792"/>
                  </a:lnTo>
                  <a:lnTo>
                    <a:pt x="916" y="839"/>
                  </a:lnTo>
                  <a:lnTo>
                    <a:pt x="859" y="891"/>
                  </a:lnTo>
                  <a:lnTo>
                    <a:pt x="807" y="948"/>
                  </a:lnTo>
                  <a:lnTo>
                    <a:pt x="760" y="1009"/>
                  </a:lnTo>
                  <a:lnTo>
                    <a:pt x="717" y="1074"/>
                  </a:lnTo>
                  <a:lnTo>
                    <a:pt x="681" y="1143"/>
                  </a:lnTo>
                  <a:lnTo>
                    <a:pt x="651" y="1215"/>
                  </a:lnTo>
                  <a:lnTo>
                    <a:pt x="626" y="1290"/>
                  </a:lnTo>
                  <a:lnTo>
                    <a:pt x="608" y="1369"/>
                  </a:lnTo>
                  <a:lnTo>
                    <a:pt x="597" y="1449"/>
                  </a:lnTo>
                  <a:lnTo>
                    <a:pt x="593" y="1531"/>
                  </a:lnTo>
                  <a:lnTo>
                    <a:pt x="597" y="1613"/>
                  </a:lnTo>
                  <a:lnTo>
                    <a:pt x="608" y="1693"/>
                  </a:lnTo>
                  <a:lnTo>
                    <a:pt x="626" y="1771"/>
                  </a:lnTo>
                  <a:lnTo>
                    <a:pt x="651" y="1846"/>
                  </a:lnTo>
                  <a:lnTo>
                    <a:pt x="681" y="1919"/>
                  </a:lnTo>
                  <a:lnTo>
                    <a:pt x="717" y="1987"/>
                  </a:lnTo>
                  <a:lnTo>
                    <a:pt x="760" y="2052"/>
                  </a:lnTo>
                  <a:lnTo>
                    <a:pt x="807" y="2114"/>
                  </a:lnTo>
                  <a:lnTo>
                    <a:pt x="859" y="2170"/>
                  </a:lnTo>
                  <a:lnTo>
                    <a:pt x="916" y="2223"/>
                  </a:lnTo>
                  <a:lnTo>
                    <a:pt x="977" y="2270"/>
                  </a:lnTo>
                  <a:lnTo>
                    <a:pt x="1042" y="2313"/>
                  </a:lnTo>
                  <a:lnTo>
                    <a:pt x="1111" y="2348"/>
                  </a:lnTo>
                  <a:lnTo>
                    <a:pt x="1184" y="2379"/>
                  </a:lnTo>
                  <a:lnTo>
                    <a:pt x="1258" y="2403"/>
                  </a:lnTo>
                  <a:lnTo>
                    <a:pt x="1337" y="2422"/>
                  </a:lnTo>
                  <a:lnTo>
                    <a:pt x="1417" y="2433"/>
                  </a:lnTo>
                  <a:lnTo>
                    <a:pt x="1499" y="2437"/>
                  </a:lnTo>
                  <a:lnTo>
                    <a:pt x="1581" y="2433"/>
                  </a:lnTo>
                  <a:lnTo>
                    <a:pt x="1661" y="2422"/>
                  </a:lnTo>
                  <a:lnTo>
                    <a:pt x="1740" y="2403"/>
                  </a:lnTo>
                  <a:lnTo>
                    <a:pt x="1815" y="2379"/>
                  </a:lnTo>
                  <a:lnTo>
                    <a:pt x="1887" y="2349"/>
                  </a:lnTo>
                  <a:lnTo>
                    <a:pt x="1956" y="2313"/>
                  </a:lnTo>
                  <a:lnTo>
                    <a:pt x="2021" y="2271"/>
                  </a:lnTo>
                  <a:lnTo>
                    <a:pt x="2082" y="2223"/>
                  </a:lnTo>
                  <a:lnTo>
                    <a:pt x="2139" y="2170"/>
                  </a:lnTo>
                  <a:lnTo>
                    <a:pt x="2192" y="2114"/>
                  </a:lnTo>
                  <a:lnTo>
                    <a:pt x="2238" y="2052"/>
                  </a:lnTo>
                  <a:lnTo>
                    <a:pt x="2281" y="1987"/>
                  </a:lnTo>
                  <a:lnTo>
                    <a:pt x="2317" y="1919"/>
                  </a:lnTo>
                  <a:lnTo>
                    <a:pt x="2348" y="1846"/>
                  </a:lnTo>
                  <a:lnTo>
                    <a:pt x="2372" y="1771"/>
                  </a:lnTo>
                  <a:lnTo>
                    <a:pt x="2391" y="1694"/>
                  </a:lnTo>
                  <a:lnTo>
                    <a:pt x="2402" y="1613"/>
                  </a:lnTo>
                  <a:lnTo>
                    <a:pt x="2405" y="1531"/>
                  </a:lnTo>
                  <a:lnTo>
                    <a:pt x="2402" y="1449"/>
                  </a:lnTo>
                  <a:lnTo>
                    <a:pt x="2391" y="1369"/>
                  </a:lnTo>
                  <a:lnTo>
                    <a:pt x="2372" y="1290"/>
                  </a:lnTo>
                  <a:lnTo>
                    <a:pt x="2348" y="1215"/>
                  </a:lnTo>
                  <a:lnTo>
                    <a:pt x="2317" y="1143"/>
                  </a:lnTo>
                  <a:lnTo>
                    <a:pt x="2281" y="1074"/>
                  </a:lnTo>
                  <a:lnTo>
                    <a:pt x="2238" y="1009"/>
                  </a:lnTo>
                  <a:lnTo>
                    <a:pt x="2192" y="948"/>
                  </a:lnTo>
                  <a:lnTo>
                    <a:pt x="2139" y="891"/>
                  </a:lnTo>
                  <a:lnTo>
                    <a:pt x="2082" y="839"/>
                  </a:lnTo>
                  <a:lnTo>
                    <a:pt x="2021" y="792"/>
                  </a:lnTo>
                  <a:lnTo>
                    <a:pt x="1956" y="749"/>
                  </a:lnTo>
                  <a:lnTo>
                    <a:pt x="1887" y="713"/>
                  </a:lnTo>
                  <a:lnTo>
                    <a:pt x="1815" y="683"/>
                  </a:lnTo>
                  <a:lnTo>
                    <a:pt x="1740" y="658"/>
                  </a:lnTo>
                  <a:lnTo>
                    <a:pt x="1661" y="640"/>
                  </a:lnTo>
                  <a:lnTo>
                    <a:pt x="1581" y="629"/>
                  </a:lnTo>
                  <a:lnTo>
                    <a:pt x="1499" y="625"/>
                  </a:lnTo>
                  <a:close/>
                  <a:moveTo>
                    <a:pt x="1495" y="0"/>
                  </a:moveTo>
                  <a:lnTo>
                    <a:pt x="1511" y="5"/>
                  </a:lnTo>
                  <a:lnTo>
                    <a:pt x="1525" y="16"/>
                  </a:lnTo>
                  <a:lnTo>
                    <a:pt x="1747" y="264"/>
                  </a:lnTo>
                  <a:lnTo>
                    <a:pt x="1759" y="274"/>
                  </a:lnTo>
                  <a:lnTo>
                    <a:pt x="1774" y="280"/>
                  </a:lnTo>
                  <a:lnTo>
                    <a:pt x="1790" y="280"/>
                  </a:lnTo>
                  <a:lnTo>
                    <a:pt x="1805" y="277"/>
                  </a:lnTo>
                  <a:lnTo>
                    <a:pt x="2112" y="145"/>
                  </a:lnTo>
                  <a:lnTo>
                    <a:pt x="2129" y="140"/>
                  </a:lnTo>
                  <a:lnTo>
                    <a:pt x="2146" y="143"/>
                  </a:lnTo>
                  <a:lnTo>
                    <a:pt x="2161" y="150"/>
                  </a:lnTo>
                  <a:lnTo>
                    <a:pt x="2173" y="161"/>
                  </a:lnTo>
                  <a:lnTo>
                    <a:pt x="2181" y="177"/>
                  </a:lnTo>
                  <a:lnTo>
                    <a:pt x="2273" y="499"/>
                  </a:lnTo>
                  <a:lnTo>
                    <a:pt x="2280" y="513"/>
                  </a:lnTo>
                  <a:lnTo>
                    <a:pt x="2290" y="524"/>
                  </a:lnTo>
                  <a:lnTo>
                    <a:pt x="2303" y="532"/>
                  </a:lnTo>
                  <a:lnTo>
                    <a:pt x="2319" y="535"/>
                  </a:lnTo>
                  <a:lnTo>
                    <a:pt x="2652" y="549"/>
                  </a:lnTo>
                  <a:lnTo>
                    <a:pt x="2669" y="553"/>
                  </a:lnTo>
                  <a:lnTo>
                    <a:pt x="2684" y="561"/>
                  </a:lnTo>
                  <a:lnTo>
                    <a:pt x="2694" y="575"/>
                  </a:lnTo>
                  <a:lnTo>
                    <a:pt x="2700" y="589"/>
                  </a:lnTo>
                  <a:lnTo>
                    <a:pt x="2700" y="608"/>
                  </a:lnTo>
                  <a:lnTo>
                    <a:pt x="2645" y="937"/>
                  </a:lnTo>
                  <a:lnTo>
                    <a:pt x="2645" y="953"/>
                  </a:lnTo>
                  <a:lnTo>
                    <a:pt x="2649" y="967"/>
                  </a:lnTo>
                  <a:lnTo>
                    <a:pt x="2658" y="980"/>
                  </a:lnTo>
                  <a:lnTo>
                    <a:pt x="2671" y="990"/>
                  </a:lnTo>
                  <a:lnTo>
                    <a:pt x="2965" y="1147"/>
                  </a:lnTo>
                  <a:lnTo>
                    <a:pt x="2979" y="1158"/>
                  </a:lnTo>
                  <a:lnTo>
                    <a:pt x="2987" y="1171"/>
                  </a:lnTo>
                  <a:lnTo>
                    <a:pt x="2991" y="1187"/>
                  </a:lnTo>
                  <a:lnTo>
                    <a:pt x="2990" y="1204"/>
                  </a:lnTo>
                  <a:lnTo>
                    <a:pt x="2983" y="1220"/>
                  </a:lnTo>
                  <a:lnTo>
                    <a:pt x="2790" y="1492"/>
                  </a:lnTo>
                  <a:lnTo>
                    <a:pt x="2782" y="1506"/>
                  </a:lnTo>
                  <a:lnTo>
                    <a:pt x="2780" y="1521"/>
                  </a:lnTo>
                  <a:lnTo>
                    <a:pt x="2784" y="1537"/>
                  </a:lnTo>
                  <a:lnTo>
                    <a:pt x="2790" y="1550"/>
                  </a:lnTo>
                  <a:lnTo>
                    <a:pt x="2987" y="1820"/>
                  </a:lnTo>
                  <a:lnTo>
                    <a:pt x="2995" y="1836"/>
                  </a:lnTo>
                  <a:lnTo>
                    <a:pt x="2997" y="1852"/>
                  </a:lnTo>
                  <a:lnTo>
                    <a:pt x="2994" y="1868"/>
                  </a:lnTo>
                  <a:lnTo>
                    <a:pt x="2985" y="1883"/>
                  </a:lnTo>
                  <a:lnTo>
                    <a:pt x="2972" y="1893"/>
                  </a:lnTo>
                  <a:lnTo>
                    <a:pt x="2679" y="2055"/>
                  </a:lnTo>
                  <a:lnTo>
                    <a:pt x="2667" y="2063"/>
                  </a:lnTo>
                  <a:lnTo>
                    <a:pt x="2658" y="2077"/>
                  </a:lnTo>
                  <a:lnTo>
                    <a:pt x="2655" y="2092"/>
                  </a:lnTo>
                  <a:lnTo>
                    <a:pt x="2655" y="2108"/>
                  </a:lnTo>
                  <a:lnTo>
                    <a:pt x="2715" y="2435"/>
                  </a:lnTo>
                  <a:lnTo>
                    <a:pt x="2715" y="2452"/>
                  </a:lnTo>
                  <a:lnTo>
                    <a:pt x="2710" y="2468"/>
                  </a:lnTo>
                  <a:lnTo>
                    <a:pt x="2699" y="2482"/>
                  </a:lnTo>
                  <a:lnTo>
                    <a:pt x="2685" y="2491"/>
                  </a:lnTo>
                  <a:lnTo>
                    <a:pt x="2668" y="2494"/>
                  </a:lnTo>
                  <a:lnTo>
                    <a:pt x="2335" y="2514"/>
                  </a:lnTo>
                  <a:lnTo>
                    <a:pt x="2319" y="2518"/>
                  </a:lnTo>
                  <a:lnTo>
                    <a:pt x="2306" y="2525"/>
                  </a:lnTo>
                  <a:lnTo>
                    <a:pt x="2296" y="2536"/>
                  </a:lnTo>
                  <a:lnTo>
                    <a:pt x="2290" y="2551"/>
                  </a:lnTo>
                  <a:lnTo>
                    <a:pt x="2202" y="2872"/>
                  </a:lnTo>
                  <a:lnTo>
                    <a:pt x="2194" y="2888"/>
                  </a:lnTo>
                  <a:lnTo>
                    <a:pt x="2182" y="2899"/>
                  </a:lnTo>
                  <a:lnTo>
                    <a:pt x="2167" y="2907"/>
                  </a:lnTo>
                  <a:lnTo>
                    <a:pt x="2150" y="2909"/>
                  </a:lnTo>
                  <a:lnTo>
                    <a:pt x="2134" y="2905"/>
                  </a:lnTo>
                  <a:lnTo>
                    <a:pt x="1825" y="2778"/>
                  </a:lnTo>
                  <a:lnTo>
                    <a:pt x="1810" y="2774"/>
                  </a:lnTo>
                  <a:lnTo>
                    <a:pt x="1794" y="2775"/>
                  </a:lnTo>
                  <a:lnTo>
                    <a:pt x="1780" y="2781"/>
                  </a:lnTo>
                  <a:lnTo>
                    <a:pt x="1768" y="2791"/>
                  </a:lnTo>
                  <a:lnTo>
                    <a:pt x="1548" y="3043"/>
                  </a:lnTo>
                  <a:lnTo>
                    <a:pt x="1535" y="3054"/>
                  </a:lnTo>
                  <a:lnTo>
                    <a:pt x="1519" y="3060"/>
                  </a:lnTo>
                  <a:lnTo>
                    <a:pt x="1503" y="3060"/>
                  </a:lnTo>
                  <a:lnTo>
                    <a:pt x="1487" y="3054"/>
                  </a:lnTo>
                  <a:lnTo>
                    <a:pt x="1473" y="3044"/>
                  </a:lnTo>
                  <a:lnTo>
                    <a:pt x="1250" y="2795"/>
                  </a:lnTo>
                  <a:lnTo>
                    <a:pt x="1238" y="2786"/>
                  </a:lnTo>
                  <a:lnTo>
                    <a:pt x="1223" y="2780"/>
                  </a:lnTo>
                  <a:lnTo>
                    <a:pt x="1208" y="2779"/>
                  </a:lnTo>
                  <a:lnTo>
                    <a:pt x="1192" y="2783"/>
                  </a:lnTo>
                  <a:lnTo>
                    <a:pt x="885" y="2915"/>
                  </a:lnTo>
                  <a:lnTo>
                    <a:pt x="868" y="2919"/>
                  </a:lnTo>
                  <a:lnTo>
                    <a:pt x="852" y="2918"/>
                  </a:lnTo>
                  <a:lnTo>
                    <a:pt x="836" y="2910"/>
                  </a:lnTo>
                  <a:lnTo>
                    <a:pt x="825" y="2898"/>
                  </a:lnTo>
                  <a:lnTo>
                    <a:pt x="818" y="2883"/>
                  </a:lnTo>
                  <a:lnTo>
                    <a:pt x="724" y="2562"/>
                  </a:lnTo>
                  <a:lnTo>
                    <a:pt x="717" y="2548"/>
                  </a:lnTo>
                  <a:lnTo>
                    <a:pt x="707" y="2537"/>
                  </a:lnTo>
                  <a:lnTo>
                    <a:pt x="694" y="2529"/>
                  </a:lnTo>
                  <a:lnTo>
                    <a:pt x="678" y="2526"/>
                  </a:lnTo>
                  <a:lnTo>
                    <a:pt x="345" y="2511"/>
                  </a:lnTo>
                  <a:lnTo>
                    <a:pt x="328" y="2509"/>
                  </a:lnTo>
                  <a:lnTo>
                    <a:pt x="313" y="2499"/>
                  </a:lnTo>
                  <a:lnTo>
                    <a:pt x="302" y="2487"/>
                  </a:lnTo>
                  <a:lnTo>
                    <a:pt x="297" y="2471"/>
                  </a:lnTo>
                  <a:lnTo>
                    <a:pt x="297" y="2454"/>
                  </a:lnTo>
                  <a:lnTo>
                    <a:pt x="352" y="2125"/>
                  </a:lnTo>
                  <a:lnTo>
                    <a:pt x="352" y="2109"/>
                  </a:lnTo>
                  <a:lnTo>
                    <a:pt x="347" y="2094"/>
                  </a:lnTo>
                  <a:lnTo>
                    <a:pt x="339" y="2081"/>
                  </a:lnTo>
                  <a:lnTo>
                    <a:pt x="326" y="2072"/>
                  </a:lnTo>
                  <a:lnTo>
                    <a:pt x="32" y="1914"/>
                  </a:lnTo>
                  <a:lnTo>
                    <a:pt x="18" y="1904"/>
                  </a:lnTo>
                  <a:lnTo>
                    <a:pt x="10" y="1889"/>
                  </a:lnTo>
                  <a:lnTo>
                    <a:pt x="6" y="1873"/>
                  </a:lnTo>
                  <a:lnTo>
                    <a:pt x="7" y="1856"/>
                  </a:lnTo>
                  <a:lnTo>
                    <a:pt x="15" y="1841"/>
                  </a:lnTo>
                  <a:lnTo>
                    <a:pt x="207" y="1569"/>
                  </a:lnTo>
                  <a:lnTo>
                    <a:pt x="215" y="1555"/>
                  </a:lnTo>
                  <a:lnTo>
                    <a:pt x="216" y="1539"/>
                  </a:lnTo>
                  <a:lnTo>
                    <a:pt x="213" y="1525"/>
                  </a:lnTo>
                  <a:lnTo>
                    <a:pt x="206" y="1510"/>
                  </a:lnTo>
                  <a:lnTo>
                    <a:pt x="10" y="1241"/>
                  </a:lnTo>
                  <a:lnTo>
                    <a:pt x="2" y="1225"/>
                  </a:lnTo>
                  <a:lnTo>
                    <a:pt x="0" y="1209"/>
                  </a:lnTo>
                  <a:lnTo>
                    <a:pt x="3" y="1192"/>
                  </a:lnTo>
                  <a:lnTo>
                    <a:pt x="12" y="1179"/>
                  </a:lnTo>
                  <a:lnTo>
                    <a:pt x="26" y="1168"/>
                  </a:lnTo>
                  <a:lnTo>
                    <a:pt x="318" y="1006"/>
                  </a:lnTo>
                  <a:lnTo>
                    <a:pt x="330" y="996"/>
                  </a:lnTo>
                  <a:lnTo>
                    <a:pt x="339" y="983"/>
                  </a:lnTo>
                  <a:lnTo>
                    <a:pt x="344" y="969"/>
                  </a:lnTo>
                  <a:lnTo>
                    <a:pt x="342" y="953"/>
                  </a:lnTo>
                  <a:lnTo>
                    <a:pt x="282" y="625"/>
                  </a:lnTo>
                  <a:lnTo>
                    <a:pt x="282" y="608"/>
                  </a:lnTo>
                  <a:lnTo>
                    <a:pt x="288" y="592"/>
                  </a:lnTo>
                  <a:lnTo>
                    <a:pt x="298" y="578"/>
                  </a:lnTo>
                  <a:lnTo>
                    <a:pt x="313" y="570"/>
                  </a:lnTo>
                  <a:lnTo>
                    <a:pt x="330" y="565"/>
                  </a:lnTo>
                  <a:lnTo>
                    <a:pt x="663" y="547"/>
                  </a:lnTo>
                  <a:lnTo>
                    <a:pt x="678" y="543"/>
                  </a:lnTo>
                  <a:lnTo>
                    <a:pt x="691" y="535"/>
                  </a:lnTo>
                  <a:lnTo>
                    <a:pt x="702" y="523"/>
                  </a:lnTo>
                  <a:lnTo>
                    <a:pt x="708" y="510"/>
                  </a:lnTo>
                  <a:lnTo>
                    <a:pt x="797" y="188"/>
                  </a:lnTo>
                  <a:lnTo>
                    <a:pt x="804" y="172"/>
                  </a:lnTo>
                  <a:lnTo>
                    <a:pt x="815" y="160"/>
                  </a:lnTo>
                  <a:lnTo>
                    <a:pt x="830" y="153"/>
                  </a:lnTo>
                  <a:lnTo>
                    <a:pt x="847" y="151"/>
                  </a:lnTo>
                  <a:lnTo>
                    <a:pt x="864" y="155"/>
                  </a:lnTo>
                  <a:lnTo>
                    <a:pt x="1173" y="281"/>
                  </a:lnTo>
                  <a:lnTo>
                    <a:pt x="1187" y="285"/>
                  </a:lnTo>
                  <a:lnTo>
                    <a:pt x="1203" y="285"/>
                  </a:lnTo>
                  <a:lnTo>
                    <a:pt x="1218" y="279"/>
                  </a:lnTo>
                  <a:lnTo>
                    <a:pt x="1229" y="269"/>
                  </a:lnTo>
                  <a:lnTo>
                    <a:pt x="1449" y="18"/>
                  </a:lnTo>
                  <a:lnTo>
                    <a:pt x="1462" y="7"/>
                  </a:lnTo>
                  <a:lnTo>
                    <a:pt x="1478" y="0"/>
                  </a:lnTo>
                  <a:lnTo>
                    <a:pt x="1495" y="0"/>
                  </a:lnTo>
                  <a:close/>
                </a:path>
              </a:pathLst>
            </a:custGeom>
            <a:grpFill/>
            <a:ln w="0">
              <a:noFill/>
              <a:prstDash val="solid"/>
              <a:round/>
            </a:ln>
          </p:spPr>
          <p:txBody>
            <a:bodyPr vert="horz" wrap="square" lIns="91440" tIns="45720" rIns="91440" bIns="45720" numCol="1" anchor="t" anchorCtr="0" compatLnSpc="1"/>
            <a:p>
              <a:endParaRPr lang="en-US"/>
            </a:p>
          </p:txBody>
        </p:sp>
        <p:sp>
          <p:nvSpPr>
            <p:cNvPr id="863" name="Freeform 1006"/>
            <p:cNvSpPr/>
            <p:nvPr/>
          </p:nvSpPr>
          <p:spPr bwMode="auto">
            <a:xfrm>
              <a:off x="5548" y="3431"/>
              <a:ext cx="303" cy="336"/>
            </a:xfrm>
            <a:custGeom>
              <a:avLst/>
              <a:gdLst>
                <a:gd name="T0" fmla="*/ 655 w 908"/>
                <a:gd name="T1" fmla="*/ 0 h 1009"/>
                <a:gd name="T2" fmla="*/ 906 w 908"/>
                <a:gd name="T3" fmla="*/ 776 h 1009"/>
                <a:gd name="T4" fmla="*/ 908 w 908"/>
                <a:gd name="T5" fmla="*/ 793 h 1009"/>
                <a:gd name="T6" fmla="*/ 903 w 908"/>
                <a:gd name="T7" fmla="*/ 807 h 1009"/>
                <a:gd name="T8" fmla="*/ 892 w 908"/>
                <a:gd name="T9" fmla="*/ 819 h 1009"/>
                <a:gd name="T10" fmla="*/ 877 w 908"/>
                <a:gd name="T11" fmla="*/ 823 h 1009"/>
                <a:gd name="T12" fmla="*/ 861 w 908"/>
                <a:gd name="T13" fmla="*/ 823 h 1009"/>
                <a:gd name="T14" fmla="*/ 561 w 908"/>
                <a:gd name="T15" fmla="*/ 735 h 1009"/>
                <a:gd name="T16" fmla="*/ 550 w 908"/>
                <a:gd name="T17" fmla="*/ 734 h 1009"/>
                <a:gd name="T18" fmla="*/ 539 w 908"/>
                <a:gd name="T19" fmla="*/ 736 h 1009"/>
                <a:gd name="T20" fmla="*/ 529 w 908"/>
                <a:gd name="T21" fmla="*/ 741 h 1009"/>
                <a:gd name="T22" fmla="*/ 522 w 908"/>
                <a:gd name="T23" fmla="*/ 749 h 1009"/>
                <a:gd name="T24" fmla="*/ 329 w 908"/>
                <a:gd name="T25" fmla="*/ 995 h 1009"/>
                <a:gd name="T26" fmla="*/ 318 w 908"/>
                <a:gd name="T27" fmla="*/ 1005 h 1009"/>
                <a:gd name="T28" fmla="*/ 306 w 908"/>
                <a:gd name="T29" fmla="*/ 1009 h 1009"/>
                <a:gd name="T30" fmla="*/ 294 w 908"/>
                <a:gd name="T31" fmla="*/ 1009 h 1009"/>
                <a:gd name="T32" fmla="*/ 281 w 908"/>
                <a:gd name="T33" fmla="*/ 1005 h 1009"/>
                <a:gd name="T34" fmla="*/ 270 w 908"/>
                <a:gd name="T35" fmla="*/ 996 h 1009"/>
                <a:gd name="T36" fmla="*/ 264 w 908"/>
                <a:gd name="T37" fmla="*/ 984 h 1009"/>
                <a:gd name="T38" fmla="*/ 0 w 908"/>
                <a:gd name="T39" fmla="*/ 166 h 1009"/>
                <a:gd name="T40" fmla="*/ 9 w 908"/>
                <a:gd name="T41" fmla="*/ 159 h 1009"/>
                <a:gd name="T42" fmla="*/ 16 w 908"/>
                <a:gd name="T43" fmla="*/ 152 h 1009"/>
                <a:gd name="T44" fmla="*/ 181 w 908"/>
                <a:gd name="T45" fmla="*/ 2 h 1009"/>
                <a:gd name="T46" fmla="*/ 393 w 908"/>
                <a:gd name="T47" fmla="*/ 66 h 1009"/>
                <a:gd name="T48" fmla="*/ 431 w 908"/>
                <a:gd name="T49" fmla="*/ 74 h 1009"/>
                <a:gd name="T50" fmla="*/ 469 w 908"/>
                <a:gd name="T51" fmla="*/ 77 h 1009"/>
                <a:gd name="T52" fmla="*/ 511 w 908"/>
                <a:gd name="T53" fmla="*/ 74 h 1009"/>
                <a:gd name="T54" fmla="*/ 551 w 908"/>
                <a:gd name="T55" fmla="*/ 64 h 1009"/>
                <a:gd name="T56" fmla="*/ 589 w 908"/>
                <a:gd name="T57" fmla="*/ 48 h 1009"/>
                <a:gd name="T58" fmla="*/ 624 w 908"/>
                <a:gd name="T59" fmla="*/ 26 h 1009"/>
                <a:gd name="T60" fmla="*/ 655 w 908"/>
                <a:gd name="T61" fmla="*/ 0 h 10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08" h="1009">
                  <a:moveTo>
                    <a:pt x="655" y="0"/>
                  </a:moveTo>
                  <a:lnTo>
                    <a:pt x="906" y="776"/>
                  </a:lnTo>
                  <a:lnTo>
                    <a:pt x="908" y="793"/>
                  </a:lnTo>
                  <a:lnTo>
                    <a:pt x="903" y="807"/>
                  </a:lnTo>
                  <a:lnTo>
                    <a:pt x="892" y="819"/>
                  </a:lnTo>
                  <a:lnTo>
                    <a:pt x="877" y="823"/>
                  </a:lnTo>
                  <a:lnTo>
                    <a:pt x="861" y="823"/>
                  </a:lnTo>
                  <a:lnTo>
                    <a:pt x="561" y="735"/>
                  </a:lnTo>
                  <a:lnTo>
                    <a:pt x="550" y="734"/>
                  </a:lnTo>
                  <a:lnTo>
                    <a:pt x="539" y="736"/>
                  </a:lnTo>
                  <a:lnTo>
                    <a:pt x="529" y="741"/>
                  </a:lnTo>
                  <a:lnTo>
                    <a:pt x="522" y="749"/>
                  </a:lnTo>
                  <a:lnTo>
                    <a:pt x="329" y="995"/>
                  </a:lnTo>
                  <a:lnTo>
                    <a:pt x="318" y="1005"/>
                  </a:lnTo>
                  <a:lnTo>
                    <a:pt x="306" y="1009"/>
                  </a:lnTo>
                  <a:lnTo>
                    <a:pt x="294" y="1009"/>
                  </a:lnTo>
                  <a:lnTo>
                    <a:pt x="281" y="1005"/>
                  </a:lnTo>
                  <a:lnTo>
                    <a:pt x="270" y="996"/>
                  </a:lnTo>
                  <a:lnTo>
                    <a:pt x="264" y="984"/>
                  </a:lnTo>
                  <a:lnTo>
                    <a:pt x="0" y="166"/>
                  </a:lnTo>
                  <a:lnTo>
                    <a:pt x="9" y="159"/>
                  </a:lnTo>
                  <a:lnTo>
                    <a:pt x="16" y="152"/>
                  </a:lnTo>
                  <a:lnTo>
                    <a:pt x="181" y="2"/>
                  </a:lnTo>
                  <a:lnTo>
                    <a:pt x="393" y="66"/>
                  </a:lnTo>
                  <a:lnTo>
                    <a:pt x="431" y="74"/>
                  </a:lnTo>
                  <a:lnTo>
                    <a:pt x="469" y="77"/>
                  </a:lnTo>
                  <a:lnTo>
                    <a:pt x="511" y="74"/>
                  </a:lnTo>
                  <a:lnTo>
                    <a:pt x="551" y="64"/>
                  </a:lnTo>
                  <a:lnTo>
                    <a:pt x="589" y="48"/>
                  </a:lnTo>
                  <a:lnTo>
                    <a:pt x="624" y="26"/>
                  </a:lnTo>
                  <a:lnTo>
                    <a:pt x="655" y="0"/>
                  </a:lnTo>
                  <a:close/>
                </a:path>
              </a:pathLst>
            </a:custGeom>
            <a:grpFill/>
            <a:ln w="0">
              <a:noFill/>
              <a:prstDash val="solid"/>
              <a:round/>
            </a:ln>
          </p:spPr>
          <p:txBody>
            <a:bodyPr vert="horz" wrap="square" lIns="91440" tIns="45720" rIns="91440" bIns="45720" numCol="1" anchor="t" anchorCtr="0" compatLnSpc="1"/>
            <a:p>
              <a:endParaRPr lang="en-US"/>
            </a:p>
          </p:txBody>
        </p:sp>
        <p:sp>
          <p:nvSpPr>
            <p:cNvPr id="864" name="Freeform 1007"/>
            <p:cNvSpPr/>
            <p:nvPr/>
          </p:nvSpPr>
          <p:spPr bwMode="auto">
            <a:xfrm>
              <a:off x="5138" y="3431"/>
              <a:ext cx="303" cy="336"/>
            </a:xfrm>
            <a:custGeom>
              <a:avLst/>
              <a:gdLst>
                <a:gd name="T0" fmla="*/ 253 w 909"/>
                <a:gd name="T1" fmla="*/ 0 h 1010"/>
                <a:gd name="T2" fmla="*/ 285 w 909"/>
                <a:gd name="T3" fmla="*/ 26 h 1010"/>
                <a:gd name="T4" fmla="*/ 319 w 909"/>
                <a:gd name="T5" fmla="*/ 48 h 1010"/>
                <a:gd name="T6" fmla="*/ 357 w 909"/>
                <a:gd name="T7" fmla="*/ 64 h 1010"/>
                <a:gd name="T8" fmla="*/ 398 w 909"/>
                <a:gd name="T9" fmla="*/ 74 h 1010"/>
                <a:gd name="T10" fmla="*/ 439 w 909"/>
                <a:gd name="T11" fmla="*/ 77 h 1010"/>
                <a:gd name="T12" fmla="*/ 477 w 909"/>
                <a:gd name="T13" fmla="*/ 75 h 1010"/>
                <a:gd name="T14" fmla="*/ 514 w 909"/>
                <a:gd name="T15" fmla="*/ 66 h 1010"/>
                <a:gd name="T16" fmla="*/ 728 w 909"/>
                <a:gd name="T17" fmla="*/ 2 h 1010"/>
                <a:gd name="T18" fmla="*/ 891 w 909"/>
                <a:gd name="T19" fmla="*/ 152 h 1010"/>
                <a:gd name="T20" fmla="*/ 900 w 909"/>
                <a:gd name="T21" fmla="*/ 159 h 1010"/>
                <a:gd name="T22" fmla="*/ 909 w 909"/>
                <a:gd name="T23" fmla="*/ 167 h 1010"/>
                <a:gd name="T24" fmla="*/ 644 w 909"/>
                <a:gd name="T25" fmla="*/ 984 h 1010"/>
                <a:gd name="T26" fmla="*/ 637 w 909"/>
                <a:gd name="T27" fmla="*/ 998 h 1010"/>
                <a:gd name="T28" fmla="*/ 627 w 909"/>
                <a:gd name="T29" fmla="*/ 1006 h 1010"/>
                <a:gd name="T30" fmla="*/ 615 w 909"/>
                <a:gd name="T31" fmla="*/ 1010 h 1010"/>
                <a:gd name="T32" fmla="*/ 602 w 909"/>
                <a:gd name="T33" fmla="*/ 1010 h 1010"/>
                <a:gd name="T34" fmla="*/ 589 w 909"/>
                <a:gd name="T35" fmla="*/ 1005 h 1010"/>
                <a:gd name="T36" fmla="*/ 579 w 909"/>
                <a:gd name="T37" fmla="*/ 996 h 1010"/>
                <a:gd name="T38" fmla="*/ 387 w 909"/>
                <a:gd name="T39" fmla="*/ 750 h 1010"/>
                <a:gd name="T40" fmla="*/ 376 w 909"/>
                <a:gd name="T41" fmla="*/ 740 h 1010"/>
                <a:gd name="T42" fmla="*/ 362 w 909"/>
                <a:gd name="T43" fmla="*/ 735 h 1010"/>
                <a:gd name="T44" fmla="*/ 347 w 909"/>
                <a:gd name="T45" fmla="*/ 736 h 1010"/>
                <a:gd name="T46" fmla="*/ 48 w 909"/>
                <a:gd name="T47" fmla="*/ 823 h 1010"/>
                <a:gd name="T48" fmla="*/ 30 w 909"/>
                <a:gd name="T49" fmla="*/ 825 h 1010"/>
                <a:gd name="T50" fmla="*/ 17 w 909"/>
                <a:gd name="T51" fmla="*/ 820 h 1010"/>
                <a:gd name="T52" fmla="*/ 6 w 909"/>
                <a:gd name="T53" fmla="*/ 809 h 1010"/>
                <a:gd name="T54" fmla="*/ 0 w 909"/>
                <a:gd name="T55" fmla="*/ 794 h 1010"/>
                <a:gd name="T56" fmla="*/ 1 w 909"/>
                <a:gd name="T57" fmla="*/ 777 h 1010"/>
                <a:gd name="T58" fmla="*/ 253 w 909"/>
                <a:gd name="T59" fmla="*/ 0 h 10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09" h="1010">
                  <a:moveTo>
                    <a:pt x="253" y="0"/>
                  </a:moveTo>
                  <a:lnTo>
                    <a:pt x="285" y="26"/>
                  </a:lnTo>
                  <a:lnTo>
                    <a:pt x="319" y="48"/>
                  </a:lnTo>
                  <a:lnTo>
                    <a:pt x="357" y="64"/>
                  </a:lnTo>
                  <a:lnTo>
                    <a:pt x="398" y="74"/>
                  </a:lnTo>
                  <a:lnTo>
                    <a:pt x="439" y="77"/>
                  </a:lnTo>
                  <a:lnTo>
                    <a:pt x="477" y="75"/>
                  </a:lnTo>
                  <a:lnTo>
                    <a:pt x="514" y="66"/>
                  </a:lnTo>
                  <a:lnTo>
                    <a:pt x="728" y="2"/>
                  </a:lnTo>
                  <a:lnTo>
                    <a:pt x="891" y="152"/>
                  </a:lnTo>
                  <a:lnTo>
                    <a:pt x="900" y="159"/>
                  </a:lnTo>
                  <a:lnTo>
                    <a:pt x="909" y="167"/>
                  </a:lnTo>
                  <a:lnTo>
                    <a:pt x="644" y="984"/>
                  </a:lnTo>
                  <a:lnTo>
                    <a:pt x="637" y="998"/>
                  </a:lnTo>
                  <a:lnTo>
                    <a:pt x="627" y="1006"/>
                  </a:lnTo>
                  <a:lnTo>
                    <a:pt x="615" y="1010"/>
                  </a:lnTo>
                  <a:lnTo>
                    <a:pt x="602" y="1010"/>
                  </a:lnTo>
                  <a:lnTo>
                    <a:pt x="589" y="1005"/>
                  </a:lnTo>
                  <a:lnTo>
                    <a:pt x="579" y="996"/>
                  </a:lnTo>
                  <a:lnTo>
                    <a:pt x="387" y="750"/>
                  </a:lnTo>
                  <a:lnTo>
                    <a:pt x="376" y="740"/>
                  </a:lnTo>
                  <a:lnTo>
                    <a:pt x="362" y="735"/>
                  </a:lnTo>
                  <a:lnTo>
                    <a:pt x="347" y="736"/>
                  </a:lnTo>
                  <a:lnTo>
                    <a:pt x="48" y="823"/>
                  </a:lnTo>
                  <a:lnTo>
                    <a:pt x="30" y="825"/>
                  </a:lnTo>
                  <a:lnTo>
                    <a:pt x="17" y="820"/>
                  </a:lnTo>
                  <a:lnTo>
                    <a:pt x="6" y="809"/>
                  </a:lnTo>
                  <a:lnTo>
                    <a:pt x="0" y="794"/>
                  </a:lnTo>
                  <a:lnTo>
                    <a:pt x="1" y="777"/>
                  </a:lnTo>
                  <a:lnTo>
                    <a:pt x="253" y="0"/>
                  </a:lnTo>
                  <a:close/>
                </a:path>
              </a:pathLst>
            </a:custGeom>
            <a:grpFill/>
            <a:ln w="0">
              <a:noFill/>
              <a:prstDash val="solid"/>
              <a:round/>
            </a:ln>
          </p:spPr>
          <p:txBody>
            <a:bodyPr vert="horz" wrap="square" lIns="91440" tIns="45720" rIns="91440" bIns="45720" numCol="1" anchor="t" anchorCtr="0" compatLnSpc="1"/>
            <a:p>
              <a:endParaRPr lang="en-US"/>
            </a:p>
          </p:txBody>
        </p:sp>
        <p:sp>
          <p:nvSpPr>
            <p:cNvPr id="865" name="Freeform 1008"/>
            <p:cNvSpPr/>
            <p:nvPr/>
          </p:nvSpPr>
          <p:spPr bwMode="auto">
            <a:xfrm>
              <a:off x="5293" y="2730"/>
              <a:ext cx="402" cy="385"/>
            </a:xfrm>
            <a:custGeom>
              <a:avLst/>
              <a:gdLst>
                <a:gd name="T0" fmla="*/ 595 w 1206"/>
                <a:gd name="T1" fmla="*/ 0 h 1153"/>
                <a:gd name="T2" fmla="*/ 613 w 1206"/>
                <a:gd name="T3" fmla="*/ 0 h 1153"/>
                <a:gd name="T4" fmla="*/ 630 w 1206"/>
                <a:gd name="T5" fmla="*/ 4 h 1153"/>
                <a:gd name="T6" fmla="*/ 646 w 1206"/>
                <a:gd name="T7" fmla="*/ 12 h 1153"/>
                <a:gd name="T8" fmla="*/ 660 w 1206"/>
                <a:gd name="T9" fmla="*/ 26 h 1153"/>
                <a:gd name="T10" fmla="*/ 669 w 1206"/>
                <a:gd name="T11" fmla="*/ 44 h 1153"/>
                <a:gd name="T12" fmla="*/ 798 w 1206"/>
                <a:gd name="T13" fmla="*/ 361 h 1153"/>
                <a:gd name="T14" fmla="*/ 1140 w 1206"/>
                <a:gd name="T15" fmla="*/ 385 h 1153"/>
                <a:gd name="T16" fmla="*/ 1161 w 1206"/>
                <a:gd name="T17" fmla="*/ 389 h 1153"/>
                <a:gd name="T18" fmla="*/ 1177 w 1206"/>
                <a:gd name="T19" fmla="*/ 397 h 1153"/>
                <a:gd name="T20" fmla="*/ 1190 w 1206"/>
                <a:gd name="T21" fmla="*/ 411 h 1153"/>
                <a:gd name="T22" fmla="*/ 1200 w 1206"/>
                <a:gd name="T23" fmla="*/ 426 h 1153"/>
                <a:gd name="T24" fmla="*/ 1205 w 1206"/>
                <a:gd name="T25" fmla="*/ 443 h 1153"/>
                <a:gd name="T26" fmla="*/ 1206 w 1206"/>
                <a:gd name="T27" fmla="*/ 461 h 1153"/>
                <a:gd name="T28" fmla="*/ 1202 w 1206"/>
                <a:gd name="T29" fmla="*/ 478 h 1153"/>
                <a:gd name="T30" fmla="*/ 1194 w 1206"/>
                <a:gd name="T31" fmla="*/ 496 h 1153"/>
                <a:gd name="T32" fmla="*/ 1180 w 1206"/>
                <a:gd name="T33" fmla="*/ 510 h 1153"/>
                <a:gd name="T34" fmla="*/ 919 w 1206"/>
                <a:gd name="T35" fmla="*/ 731 h 1153"/>
                <a:gd name="T36" fmla="*/ 1001 w 1206"/>
                <a:gd name="T37" fmla="*/ 1064 h 1153"/>
                <a:gd name="T38" fmla="*/ 1003 w 1206"/>
                <a:gd name="T39" fmla="*/ 1087 h 1153"/>
                <a:gd name="T40" fmla="*/ 999 w 1206"/>
                <a:gd name="T41" fmla="*/ 1108 h 1153"/>
                <a:gd name="T42" fmla="*/ 989 w 1206"/>
                <a:gd name="T43" fmla="*/ 1125 h 1153"/>
                <a:gd name="T44" fmla="*/ 974 w 1206"/>
                <a:gd name="T45" fmla="*/ 1140 h 1153"/>
                <a:gd name="T46" fmla="*/ 956 w 1206"/>
                <a:gd name="T47" fmla="*/ 1149 h 1153"/>
                <a:gd name="T48" fmla="*/ 936 w 1206"/>
                <a:gd name="T49" fmla="*/ 1153 h 1153"/>
                <a:gd name="T50" fmla="*/ 915 w 1206"/>
                <a:gd name="T51" fmla="*/ 1151 h 1153"/>
                <a:gd name="T52" fmla="*/ 894 w 1206"/>
                <a:gd name="T53" fmla="*/ 1142 h 1153"/>
                <a:gd name="T54" fmla="*/ 603 w 1206"/>
                <a:gd name="T55" fmla="*/ 962 h 1153"/>
                <a:gd name="T56" fmla="*/ 313 w 1206"/>
                <a:gd name="T57" fmla="*/ 1142 h 1153"/>
                <a:gd name="T58" fmla="*/ 292 w 1206"/>
                <a:gd name="T59" fmla="*/ 1151 h 1153"/>
                <a:gd name="T60" fmla="*/ 270 w 1206"/>
                <a:gd name="T61" fmla="*/ 1153 h 1153"/>
                <a:gd name="T62" fmla="*/ 251 w 1206"/>
                <a:gd name="T63" fmla="*/ 1149 h 1153"/>
                <a:gd name="T64" fmla="*/ 234 w 1206"/>
                <a:gd name="T65" fmla="*/ 1140 h 1153"/>
                <a:gd name="T66" fmla="*/ 219 w 1206"/>
                <a:gd name="T67" fmla="*/ 1125 h 1153"/>
                <a:gd name="T68" fmla="*/ 208 w 1206"/>
                <a:gd name="T69" fmla="*/ 1108 h 1153"/>
                <a:gd name="T70" fmla="*/ 204 w 1206"/>
                <a:gd name="T71" fmla="*/ 1087 h 1153"/>
                <a:gd name="T72" fmla="*/ 205 w 1206"/>
                <a:gd name="T73" fmla="*/ 1064 h 1153"/>
                <a:gd name="T74" fmla="*/ 288 w 1206"/>
                <a:gd name="T75" fmla="*/ 731 h 1153"/>
                <a:gd name="T76" fmla="*/ 26 w 1206"/>
                <a:gd name="T77" fmla="*/ 510 h 1153"/>
                <a:gd name="T78" fmla="*/ 12 w 1206"/>
                <a:gd name="T79" fmla="*/ 496 h 1153"/>
                <a:gd name="T80" fmla="*/ 4 w 1206"/>
                <a:gd name="T81" fmla="*/ 478 h 1153"/>
                <a:gd name="T82" fmla="*/ 0 w 1206"/>
                <a:gd name="T83" fmla="*/ 461 h 1153"/>
                <a:gd name="T84" fmla="*/ 1 w 1206"/>
                <a:gd name="T85" fmla="*/ 443 h 1153"/>
                <a:gd name="T86" fmla="*/ 8 w 1206"/>
                <a:gd name="T87" fmla="*/ 426 h 1153"/>
                <a:gd name="T88" fmla="*/ 17 w 1206"/>
                <a:gd name="T89" fmla="*/ 411 h 1153"/>
                <a:gd name="T90" fmla="*/ 30 w 1206"/>
                <a:gd name="T91" fmla="*/ 397 h 1153"/>
                <a:gd name="T92" fmla="*/ 47 w 1206"/>
                <a:gd name="T93" fmla="*/ 389 h 1153"/>
                <a:gd name="T94" fmla="*/ 67 w 1206"/>
                <a:gd name="T95" fmla="*/ 385 h 1153"/>
                <a:gd name="T96" fmla="*/ 409 w 1206"/>
                <a:gd name="T97" fmla="*/ 361 h 1153"/>
                <a:gd name="T98" fmla="*/ 537 w 1206"/>
                <a:gd name="T99" fmla="*/ 44 h 1153"/>
                <a:gd name="T100" fmla="*/ 548 w 1206"/>
                <a:gd name="T101" fmla="*/ 26 h 1153"/>
                <a:gd name="T102" fmla="*/ 561 w 1206"/>
                <a:gd name="T103" fmla="*/ 12 h 1153"/>
                <a:gd name="T104" fmla="*/ 577 w 1206"/>
                <a:gd name="T105" fmla="*/ 4 h 1153"/>
                <a:gd name="T106" fmla="*/ 595 w 1206"/>
                <a:gd name="T107" fmla="*/ 0 h 1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06" h="1153">
                  <a:moveTo>
                    <a:pt x="595" y="0"/>
                  </a:moveTo>
                  <a:lnTo>
                    <a:pt x="613" y="0"/>
                  </a:lnTo>
                  <a:lnTo>
                    <a:pt x="630" y="4"/>
                  </a:lnTo>
                  <a:lnTo>
                    <a:pt x="646" y="12"/>
                  </a:lnTo>
                  <a:lnTo>
                    <a:pt x="660" y="26"/>
                  </a:lnTo>
                  <a:lnTo>
                    <a:pt x="669" y="44"/>
                  </a:lnTo>
                  <a:lnTo>
                    <a:pt x="798" y="361"/>
                  </a:lnTo>
                  <a:lnTo>
                    <a:pt x="1140" y="385"/>
                  </a:lnTo>
                  <a:lnTo>
                    <a:pt x="1161" y="389"/>
                  </a:lnTo>
                  <a:lnTo>
                    <a:pt x="1177" y="397"/>
                  </a:lnTo>
                  <a:lnTo>
                    <a:pt x="1190" y="411"/>
                  </a:lnTo>
                  <a:lnTo>
                    <a:pt x="1200" y="426"/>
                  </a:lnTo>
                  <a:lnTo>
                    <a:pt x="1205" y="443"/>
                  </a:lnTo>
                  <a:lnTo>
                    <a:pt x="1206" y="461"/>
                  </a:lnTo>
                  <a:lnTo>
                    <a:pt x="1202" y="478"/>
                  </a:lnTo>
                  <a:lnTo>
                    <a:pt x="1194" y="496"/>
                  </a:lnTo>
                  <a:lnTo>
                    <a:pt x="1180" y="510"/>
                  </a:lnTo>
                  <a:lnTo>
                    <a:pt x="919" y="731"/>
                  </a:lnTo>
                  <a:lnTo>
                    <a:pt x="1001" y="1064"/>
                  </a:lnTo>
                  <a:lnTo>
                    <a:pt x="1003" y="1087"/>
                  </a:lnTo>
                  <a:lnTo>
                    <a:pt x="999" y="1108"/>
                  </a:lnTo>
                  <a:lnTo>
                    <a:pt x="989" y="1125"/>
                  </a:lnTo>
                  <a:lnTo>
                    <a:pt x="974" y="1140"/>
                  </a:lnTo>
                  <a:lnTo>
                    <a:pt x="956" y="1149"/>
                  </a:lnTo>
                  <a:lnTo>
                    <a:pt x="936" y="1153"/>
                  </a:lnTo>
                  <a:lnTo>
                    <a:pt x="915" y="1151"/>
                  </a:lnTo>
                  <a:lnTo>
                    <a:pt x="894" y="1142"/>
                  </a:lnTo>
                  <a:lnTo>
                    <a:pt x="603" y="962"/>
                  </a:lnTo>
                  <a:lnTo>
                    <a:pt x="313" y="1142"/>
                  </a:lnTo>
                  <a:lnTo>
                    <a:pt x="292" y="1151"/>
                  </a:lnTo>
                  <a:lnTo>
                    <a:pt x="270" y="1153"/>
                  </a:lnTo>
                  <a:lnTo>
                    <a:pt x="251" y="1149"/>
                  </a:lnTo>
                  <a:lnTo>
                    <a:pt x="234" y="1140"/>
                  </a:lnTo>
                  <a:lnTo>
                    <a:pt x="219" y="1125"/>
                  </a:lnTo>
                  <a:lnTo>
                    <a:pt x="208" y="1108"/>
                  </a:lnTo>
                  <a:lnTo>
                    <a:pt x="204" y="1087"/>
                  </a:lnTo>
                  <a:lnTo>
                    <a:pt x="205" y="1064"/>
                  </a:lnTo>
                  <a:lnTo>
                    <a:pt x="288" y="731"/>
                  </a:lnTo>
                  <a:lnTo>
                    <a:pt x="26" y="510"/>
                  </a:lnTo>
                  <a:lnTo>
                    <a:pt x="12" y="496"/>
                  </a:lnTo>
                  <a:lnTo>
                    <a:pt x="4" y="478"/>
                  </a:lnTo>
                  <a:lnTo>
                    <a:pt x="0" y="461"/>
                  </a:lnTo>
                  <a:lnTo>
                    <a:pt x="1" y="443"/>
                  </a:lnTo>
                  <a:lnTo>
                    <a:pt x="8" y="426"/>
                  </a:lnTo>
                  <a:lnTo>
                    <a:pt x="17" y="411"/>
                  </a:lnTo>
                  <a:lnTo>
                    <a:pt x="30" y="397"/>
                  </a:lnTo>
                  <a:lnTo>
                    <a:pt x="47" y="389"/>
                  </a:lnTo>
                  <a:lnTo>
                    <a:pt x="67" y="385"/>
                  </a:lnTo>
                  <a:lnTo>
                    <a:pt x="409" y="361"/>
                  </a:lnTo>
                  <a:lnTo>
                    <a:pt x="537" y="44"/>
                  </a:lnTo>
                  <a:lnTo>
                    <a:pt x="548" y="26"/>
                  </a:lnTo>
                  <a:lnTo>
                    <a:pt x="561" y="12"/>
                  </a:lnTo>
                  <a:lnTo>
                    <a:pt x="577" y="4"/>
                  </a:lnTo>
                  <a:lnTo>
                    <a:pt x="595" y="0"/>
                  </a:lnTo>
                  <a:close/>
                </a:path>
              </a:pathLst>
            </a:custGeom>
            <a:grpFill/>
            <a:ln w="0">
              <a:noFill/>
              <a:prstDash val="solid"/>
              <a:round/>
            </a:ln>
          </p:spPr>
          <p:txBody>
            <a:bodyPr vert="horz" wrap="square" lIns="91440" tIns="45720" rIns="91440" bIns="45720" numCol="1" anchor="t" anchorCtr="0" compatLnSpc="1"/>
            <a:p>
              <a:endParaRPr lang="en-US"/>
            </a:p>
          </p:txBody>
        </p:sp>
      </p:grpSp>
      <p:pic>
        <p:nvPicPr>
          <p:cNvPr id="4" name="图片 3" descr="67642f81c4b9dd15051af51f0b1cd48"/>
          <p:cNvPicPr>
            <a:picLocks noChangeAspect="1"/>
          </p:cNvPicPr>
          <p:nvPr/>
        </p:nvPicPr>
        <p:blipFill>
          <a:blip r:embed="rId2"/>
          <a:stretch>
            <a:fillRect/>
          </a:stretch>
        </p:blipFill>
        <p:spPr>
          <a:xfrm>
            <a:off x="9695180" y="122555"/>
            <a:ext cx="2313305" cy="672465"/>
          </a:xfrm>
          <a:prstGeom prst="rect">
            <a:avLst/>
          </a:prstGeom>
        </p:spPr>
      </p:pic>
      <p:sp>
        <p:nvSpPr>
          <p:cNvPr id="2" name="文本框 1"/>
          <p:cNvSpPr txBox="1"/>
          <p:nvPr/>
        </p:nvSpPr>
        <p:spPr>
          <a:xfrm>
            <a:off x="832485" y="1243330"/>
            <a:ext cx="10175240" cy="460375"/>
          </a:xfrm>
          <a:prstGeom prst="rect">
            <a:avLst/>
          </a:prstGeom>
          <a:noFill/>
        </p:spPr>
        <p:txBody>
          <a:bodyPr wrap="square" rtlCol="0">
            <a:spAutoFit/>
          </a:bodyPr>
          <a:p>
            <a:r>
              <a:rPr lang="zh-CN" altLang="en-US" sz="2400"/>
              <a:t>开放了跨域请求后，还需要设置对前端获取数据提供api</a:t>
            </a:r>
            <a:r>
              <a:rPr lang="zh-CN" altLang="en-US" sz="2400"/>
              <a:t>接口</a:t>
            </a:r>
            <a:endParaRPr lang="zh-CN" altLang="en-US" sz="2400"/>
          </a:p>
        </p:txBody>
      </p:sp>
      <p:pic>
        <p:nvPicPr>
          <p:cNvPr id="3" name="图片 2"/>
          <p:cNvPicPr>
            <a:picLocks noChangeAspect="1"/>
          </p:cNvPicPr>
          <p:nvPr>
            <p:custDataLst>
              <p:tags r:id="rId3"/>
            </p:custDataLst>
          </p:nvPr>
        </p:nvPicPr>
        <p:blipFill>
          <a:blip r:embed="rId4"/>
          <a:stretch>
            <a:fillRect/>
          </a:stretch>
        </p:blipFill>
        <p:spPr>
          <a:xfrm>
            <a:off x="832485" y="1944370"/>
            <a:ext cx="3078480" cy="4290060"/>
          </a:xfrm>
          <a:prstGeom prst="rect">
            <a:avLst/>
          </a:prstGeom>
        </p:spPr>
      </p:pic>
      <p:sp>
        <p:nvSpPr>
          <p:cNvPr id="5" name="文本框 4"/>
          <p:cNvSpPr txBox="1"/>
          <p:nvPr/>
        </p:nvSpPr>
        <p:spPr>
          <a:xfrm>
            <a:off x="5010150" y="2038985"/>
            <a:ext cx="6562725" cy="2306955"/>
          </a:xfrm>
          <a:prstGeom prst="rect">
            <a:avLst/>
          </a:prstGeom>
          <a:noFill/>
        </p:spPr>
        <p:txBody>
          <a:bodyPr wrap="square" rtlCol="0">
            <a:spAutoFit/>
          </a:bodyPr>
          <a:p>
            <a:r>
              <a:rPr lang="zh-CN" altLang="en-US" sz="2400">
                <a:latin typeface="微软雅黑" panose="020B0503020204020204" charset="-122"/>
                <a:ea typeface="微软雅黑" panose="020B0503020204020204" charset="-122"/>
                <a:cs typeface="微软雅黑" panose="020B0503020204020204" charset="-122"/>
              </a:rPr>
              <a:t>在urlManager的rules中配置所需要的api接口</a:t>
            </a:r>
            <a:endParaRPr lang="zh-CN" altLang="en-US" sz="2400">
              <a:latin typeface="微软雅黑" panose="020B0503020204020204" charset="-122"/>
              <a:ea typeface="微软雅黑" panose="020B0503020204020204" charset="-122"/>
              <a:cs typeface="微软雅黑" panose="020B0503020204020204" charset="-122"/>
            </a:endParaRPr>
          </a:p>
          <a:p>
            <a:endParaRPr lang="zh-CN" altLang="en-US" sz="2400">
              <a:latin typeface="微软雅黑" panose="020B0503020204020204" charset="-122"/>
              <a:ea typeface="微软雅黑" panose="020B0503020204020204" charset="-122"/>
              <a:cs typeface="微软雅黑" panose="020B0503020204020204" charset="-122"/>
            </a:endParaRPr>
          </a:p>
          <a:p>
            <a:r>
              <a:rPr lang="zh-CN" altLang="en-US" sz="2400">
                <a:latin typeface="微软雅黑" panose="020B0503020204020204" charset="-122"/>
                <a:ea typeface="微软雅黑" panose="020B0503020204020204" charset="-122"/>
                <a:cs typeface="微软雅黑" panose="020B0503020204020204" charset="-122"/>
              </a:rPr>
              <a:t>左侧的 api/</a:t>
            </a:r>
            <a:r>
              <a:rPr lang="en-US" altLang="zh-CN" sz="2400">
                <a:latin typeface="微软雅黑" panose="020B0503020204020204" charset="-122"/>
                <a:ea typeface="微软雅黑" panose="020B0503020204020204" charset="-122"/>
                <a:cs typeface="微软雅黑" panose="020B0503020204020204" charset="-122"/>
              </a:rPr>
              <a:t>##</a:t>
            </a:r>
            <a:r>
              <a:rPr lang="zh-CN" altLang="en-US" sz="2400">
                <a:latin typeface="微软雅黑" panose="020B0503020204020204" charset="-122"/>
                <a:ea typeface="微软雅黑" panose="020B0503020204020204" charset="-122"/>
                <a:cs typeface="微软雅黑" panose="020B0503020204020204" charset="-122"/>
              </a:rPr>
              <a:t>代表前端访问的路由为 /api/</a:t>
            </a:r>
            <a:r>
              <a:rPr lang="en-US" altLang="zh-CN" sz="2400">
                <a:latin typeface="微软雅黑" panose="020B0503020204020204" charset="-122"/>
                <a:ea typeface="微软雅黑" panose="020B0503020204020204" charset="-122"/>
                <a:cs typeface="微软雅黑" panose="020B0503020204020204" charset="-122"/>
              </a:rPr>
              <a:t>##</a:t>
            </a:r>
            <a:endParaRPr lang="en-US" altLang="zh-CN" sz="2400">
              <a:latin typeface="微软雅黑" panose="020B0503020204020204" charset="-122"/>
              <a:ea typeface="微软雅黑" panose="020B0503020204020204" charset="-122"/>
              <a:cs typeface="微软雅黑" panose="020B0503020204020204" charset="-122"/>
            </a:endParaRPr>
          </a:p>
          <a:p>
            <a:endParaRPr lang="en-US" altLang="zh-CN" sz="2400">
              <a:latin typeface="微软雅黑" panose="020B0503020204020204" charset="-122"/>
              <a:ea typeface="微软雅黑" panose="020B0503020204020204" charset="-122"/>
              <a:cs typeface="微软雅黑" panose="020B0503020204020204" charset="-122"/>
            </a:endParaRPr>
          </a:p>
          <a:p>
            <a:r>
              <a:rPr lang="en-US" altLang="zh-CN" sz="2400">
                <a:latin typeface="微软雅黑" panose="020B0503020204020204" charset="-122"/>
                <a:ea typeface="微软雅黑" panose="020B0503020204020204" charset="-122"/>
                <a:cs typeface="微软雅黑" panose="020B0503020204020204" charset="-122"/>
              </a:rPr>
              <a:t>右侧的 api/##代表Yii2会去ApiController.php中</a:t>
            </a:r>
            <a:r>
              <a:rPr lang="zh-CN" altLang="en-US" sz="2400">
                <a:latin typeface="微软雅黑" panose="020B0503020204020204" charset="-122"/>
                <a:ea typeface="微软雅黑" panose="020B0503020204020204" charset="-122"/>
                <a:cs typeface="微软雅黑" panose="020B0503020204020204" charset="-122"/>
              </a:rPr>
              <a:t>调用</a:t>
            </a:r>
            <a:r>
              <a:rPr lang="en-US" altLang="zh-CN" sz="2400">
                <a:latin typeface="微软雅黑" panose="020B0503020204020204" charset="-122"/>
                <a:ea typeface="微软雅黑" panose="020B0503020204020204" charset="-122"/>
                <a:cs typeface="微软雅黑" panose="020B0503020204020204" charset="-122"/>
              </a:rPr>
              <a:t> action##函数来处理本次请求</a:t>
            </a:r>
            <a:endParaRPr lang="en-US" altLang="zh-CN" sz="2400">
              <a:latin typeface="微软雅黑" panose="020B0503020204020204" charset="-122"/>
              <a:ea typeface="微软雅黑" panose="020B0503020204020204" charset="-122"/>
              <a:cs typeface="微软雅黑" panose="020B0503020204020204" charset="-122"/>
            </a:endParaRPr>
          </a:p>
        </p:txBody>
      </p:sp>
    </p:spTree>
  </p:cSld>
  <p:clrMapOvr>
    <a:masterClrMapping/>
  </p:clrMapOvr>
  <p:transition spd="slow">
    <p:push dir="u"/>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grpSp>
        <p:nvGrpSpPr>
          <p:cNvPr id="27" name="组合 26"/>
          <p:cNvGrpSpPr/>
          <p:nvPr/>
        </p:nvGrpSpPr>
        <p:grpSpPr>
          <a:xfrm>
            <a:off x="374015" y="379095"/>
            <a:ext cx="11427460" cy="6099810"/>
            <a:chOff x="589" y="597"/>
            <a:chExt cx="17996" cy="9606"/>
          </a:xfrm>
        </p:grpSpPr>
        <p:sp>
          <p:nvSpPr>
            <p:cNvPr id="15" name="矩形 14"/>
            <p:cNvSpPr/>
            <p:nvPr/>
          </p:nvSpPr>
          <p:spPr>
            <a:xfrm>
              <a:off x="614" y="597"/>
              <a:ext cx="17971" cy="9606"/>
            </a:xfrm>
            <a:prstGeom prst="rect">
              <a:avLst/>
            </a:prstGeom>
            <a:solidFill>
              <a:schemeClr val="bg1">
                <a:alpha val="6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lumMod val="85000"/>
                    <a:lumOff val="15000"/>
                  </a:schemeClr>
                </a:solidFill>
                <a:latin typeface="+mj-lt"/>
                <a:cs typeface="+mj-lt"/>
              </a:endParaRPr>
            </a:p>
          </p:txBody>
        </p:sp>
        <p:sp>
          <p:nvSpPr>
            <p:cNvPr id="23" name="文本框 23"/>
            <p:cNvSpPr txBox="1"/>
            <p:nvPr/>
          </p:nvSpPr>
          <p:spPr>
            <a:xfrm>
              <a:off x="1311" y="1129"/>
              <a:ext cx="2208" cy="725"/>
            </a:xfrm>
            <a:prstGeom prst="rect">
              <a:avLst/>
            </a:prstGeom>
            <a:noFill/>
          </p:spPr>
          <p:txBody>
            <a:bodyPr wrap="none" rtlCol="0">
              <a:spAutoFit/>
            </a:bodyPr>
            <a:p>
              <a:r>
                <a:rPr lang="zh-CN" altLang="en-US" sz="2400" b="1" dirty="0">
                  <a:solidFill>
                    <a:schemeClr val="tx1">
                      <a:lumMod val="85000"/>
                      <a:lumOff val="15000"/>
                    </a:schemeClr>
                  </a:solidFill>
                  <a:latin typeface="微软雅黑" panose="020B0503020204020204" charset="-122"/>
                  <a:ea typeface="微软雅黑" panose="020B0503020204020204" charset="-122"/>
                </a:rPr>
                <a:t>后台实现</a:t>
              </a:r>
              <a:endParaRPr lang="zh-CN" altLang="en-US" sz="2400" b="1" dirty="0">
                <a:solidFill>
                  <a:schemeClr val="tx1">
                    <a:lumMod val="85000"/>
                    <a:lumOff val="15000"/>
                  </a:schemeClr>
                </a:solidFill>
                <a:latin typeface="微软雅黑" panose="020B0503020204020204" charset="-122"/>
                <a:ea typeface="微软雅黑" panose="020B0503020204020204" charset="-122"/>
              </a:endParaRPr>
            </a:p>
          </p:txBody>
        </p:sp>
        <p:sp>
          <p:nvSpPr>
            <p:cNvPr id="58" name="矩形 57"/>
            <p:cNvSpPr/>
            <p:nvPr/>
          </p:nvSpPr>
          <p:spPr>
            <a:xfrm>
              <a:off x="589" y="971"/>
              <a:ext cx="341" cy="987"/>
            </a:xfrm>
            <a:prstGeom prst="rect">
              <a:avLst/>
            </a:prstGeom>
            <a:solidFill>
              <a:srgbClr val="014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lumMod val="85000"/>
                    <a:lumOff val="15000"/>
                  </a:schemeClr>
                </a:solidFill>
                <a:latin typeface="+mj-lt"/>
                <a:cs typeface="+mj-lt"/>
              </a:endParaRPr>
            </a:p>
          </p:txBody>
        </p:sp>
      </p:grpSp>
      <p:grpSp>
        <p:nvGrpSpPr>
          <p:cNvPr id="828" name="Group 937"/>
          <p:cNvGrpSpPr>
            <a:grpSpLocks noChangeAspect="1"/>
          </p:cNvGrpSpPr>
          <p:nvPr/>
        </p:nvGrpSpPr>
        <p:grpSpPr bwMode="auto">
          <a:xfrm>
            <a:off x="5864420" y="2583188"/>
            <a:ext cx="293629" cy="292608"/>
            <a:chOff x="6094" y="274"/>
            <a:chExt cx="575" cy="573"/>
          </a:xfrm>
          <a:solidFill>
            <a:schemeClr val="bg1"/>
          </a:solidFill>
        </p:grpSpPr>
        <p:sp>
          <p:nvSpPr>
            <p:cNvPr id="829" name="Freeform 939"/>
            <p:cNvSpPr/>
            <p:nvPr/>
          </p:nvSpPr>
          <p:spPr bwMode="auto">
            <a:xfrm>
              <a:off x="6313" y="274"/>
              <a:ext cx="137" cy="137"/>
            </a:xfrm>
            <a:custGeom>
              <a:avLst/>
              <a:gdLst>
                <a:gd name="T0" fmla="*/ 411 w 821"/>
                <a:gd name="T1" fmla="*/ 0 h 821"/>
                <a:gd name="T2" fmla="*/ 462 w 821"/>
                <a:gd name="T3" fmla="*/ 3 h 821"/>
                <a:gd name="T4" fmla="*/ 512 w 821"/>
                <a:gd name="T5" fmla="*/ 13 h 821"/>
                <a:gd name="T6" fmla="*/ 560 w 821"/>
                <a:gd name="T7" fmla="*/ 29 h 821"/>
                <a:gd name="T8" fmla="*/ 604 w 821"/>
                <a:gd name="T9" fmla="*/ 49 h 821"/>
                <a:gd name="T10" fmla="*/ 645 w 821"/>
                <a:gd name="T11" fmla="*/ 74 h 821"/>
                <a:gd name="T12" fmla="*/ 683 w 821"/>
                <a:gd name="T13" fmla="*/ 104 h 821"/>
                <a:gd name="T14" fmla="*/ 718 w 821"/>
                <a:gd name="T15" fmla="*/ 139 h 821"/>
                <a:gd name="T16" fmla="*/ 748 w 821"/>
                <a:gd name="T17" fmla="*/ 176 h 821"/>
                <a:gd name="T18" fmla="*/ 773 w 821"/>
                <a:gd name="T19" fmla="*/ 218 h 821"/>
                <a:gd name="T20" fmla="*/ 794 w 821"/>
                <a:gd name="T21" fmla="*/ 263 h 821"/>
                <a:gd name="T22" fmla="*/ 809 w 821"/>
                <a:gd name="T23" fmla="*/ 310 h 821"/>
                <a:gd name="T24" fmla="*/ 818 w 821"/>
                <a:gd name="T25" fmla="*/ 360 h 821"/>
                <a:gd name="T26" fmla="*/ 821 w 821"/>
                <a:gd name="T27" fmla="*/ 411 h 821"/>
                <a:gd name="T28" fmla="*/ 818 w 821"/>
                <a:gd name="T29" fmla="*/ 462 h 821"/>
                <a:gd name="T30" fmla="*/ 809 w 821"/>
                <a:gd name="T31" fmla="*/ 512 h 821"/>
                <a:gd name="T32" fmla="*/ 794 w 821"/>
                <a:gd name="T33" fmla="*/ 560 h 821"/>
                <a:gd name="T34" fmla="*/ 773 w 821"/>
                <a:gd name="T35" fmla="*/ 604 h 821"/>
                <a:gd name="T36" fmla="*/ 748 w 821"/>
                <a:gd name="T37" fmla="*/ 645 h 821"/>
                <a:gd name="T38" fmla="*/ 718 w 821"/>
                <a:gd name="T39" fmla="*/ 683 h 821"/>
                <a:gd name="T40" fmla="*/ 683 w 821"/>
                <a:gd name="T41" fmla="*/ 718 h 821"/>
                <a:gd name="T42" fmla="*/ 645 w 821"/>
                <a:gd name="T43" fmla="*/ 748 h 821"/>
                <a:gd name="T44" fmla="*/ 604 w 821"/>
                <a:gd name="T45" fmla="*/ 773 h 821"/>
                <a:gd name="T46" fmla="*/ 560 w 821"/>
                <a:gd name="T47" fmla="*/ 794 h 821"/>
                <a:gd name="T48" fmla="*/ 512 w 821"/>
                <a:gd name="T49" fmla="*/ 809 h 821"/>
                <a:gd name="T50" fmla="*/ 462 w 821"/>
                <a:gd name="T51" fmla="*/ 818 h 821"/>
                <a:gd name="T52" fmla="*/ 411 w 821"/>
                <a:gd name="T53" fmla="*/ 821 h 821"/>
                <a:gd name="T54" fmla="*/ 360 w 821"/>
                <a:gd name="T55" fmla="*/ 818 h 821"/>
                <a:gd name="T56" fmla="*/ 310 w 821"/>
                <a:gd name="T57" fmla="*/ 809 h 821"/>
                <a:gd name="T58" fmla="*/ 263 w 821"/>
                <a:gd name="T59" fmla="*/ 794 h 821"/>
                <a:gd name="T60" fmla="*/ 218 w 821"/>
                <a:gd name="T61" fmla="*/ 773 h 821"/>
                <a:gd name="T62" fmla="*/ 176 w 821"/>
                <a:gd name="T63" fmla="*/ 748 h 821"/>
                <a:gd name="T64" fmla="*/ 139 w 821"/>
                <a:gd name="T65" fmla="*/ 718 h 821"/>
                <a:gd name="T66" fmla="*/ 104 w 821"/>
                <a:gd name="T67" fmla="*/ 683 h 821"/>
                <a:gd name="T68" fmla="*/ 74 w 821"/>
                <a:gd name="T69" fmla="*/ 645 h 821"/>
                <a:gd name="T70" fmla="*/ 49 w 821"/>
                <a:gd name="T71" fmla="*/ 604 h 821"/>
                <a:gd name="T72" fmla="*/ 29 w 821"/>
                <a:gd name="T73" fmla="*/ 560 h 821"/>
                <a:gd name="T74" fmla="*/ 13 w 821"/>
                <a:gd name="T75" fmla="*/ 512 h 821"/>
                <a:gd name="T76" fmla="*/ 3 w 821"/>
                <a:gd name="T77" fmla="*/ 462 h 821"/>
                <a:gd name="T78" fmla="*/ 0 w 821"/>
                <a:gd name="T79" fmla="*/ 411 h 821"/>
                <a:gd name="T80" fmla="*/ 3 w 821"/>
                <a:gd name="T81" fmla="*/ 360 h 821"/>
                <a:gd name="T82" fmla="*/ 13 w 821"/>
                <a:gd name="T83" fmla="*/ 310 h 821"/>
                <a:gd name="T84" fmla="*/ 29 w 821"/>
                <a:gd name="T85" fmla="*/ 263 h 821"/>
                <a:gd name="T86" fmla="*/ 49 w 821"/>
                <a:gd name="T87" fmla="*/ 218 h 821"/>
                <a:gd name="T88" fmla="*/ 74 w 821"/>
                <a:gd name="T89" fmla="*/ 176 h 821"/>
                <a:gd name="T90" fmla="*/ 104 w 821"/>
                <a:gd name="T91" fmla="*/ 139 h 821"/>
                <a:gd name="T92" fmla="*/ 139 w 821"/>
                <a:gd name="T93" fmla="*/ 104 h 821"/>
                <a:gd name="T94" fmla="*/ 176 w 821"/>
                <a:gd name="T95" fmla="*/ 74 h 821"/>
                <a:gd name="T96" fmla="*/ 218 w 821"/>
                <a:gd name="T97" fmla="*/ 49 h 821"/>
                <a:gd name="T98" fmla="*/ 263 w 821"/>
                <a:gd name="T99" fmla="*/ 29 h 821"/>
                <a:gd name="T100" fmla="*/ 310 w 821"/>
                <a:gd name="T101" fmla="*/ 13 h 821"/>
                <a:gd name="T102" fmla="*/ 360 w 821"/>
                <a:gd name="T103" fmla="*/ 3 h 821"/>
                <a:gd name="T104" fmla="*/ 411 w 821"/>
                <a:gd name="T105"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21" h="821">
                  <a:moveTo>
                    <a:pt x="411" y="0"/>
                  </a:moveTo>
                  <a:lnTo>
                    <a:pt x="462" y="3"/>
                  </a:lnTo>
                  <a:lnTo>
                    <a:pt x="512" y="13"/>
                  </a:lnTo>
                  <a:lnTo>
                    <a:pt x="560" y="29"/>
                  </a:lnTo>
                  <a:lnTo>
                    <a:pt x="604" y="49"/>
                  </a:lnTo>
                  <a:lnTo>
                    <a:pt x="645" y="74"/>
                  </a:lnTo>
                  <a:lnTo>
                    <a:pt x="683" y="104"/>
                  </a:lnTo>
                  <a:lnTo>
                    <a:pt x="718" y="139"/>
                  </a:lnTo>
                  <a:lnTo>
                    <a:pt x="748" y="176"/>
                  </a:lnTo>
                  <a:lnTo>
                    <a:pt x="773" y="218"/>
                  </a:lnTo>
                  <a:lnTo>
                    <a:pt x="794" y="263"/>
                  </a:lnTo>
                  <a:lnTo>
                    <a:pt x="809" y="310"/>
                  </a:lnTo>
                  <a:lnTo>
                    <a:pt x="818" y="360"/>
                  </a:lnTo>
                  <a:lnTo>
                    <a:pt x="821" y="411"/>
                  </a:lnTo>
                  <a:lnTo>
                    <a:pt x="818" y="462"/>
                  </a:lnTo>
                  <a:lnTo>
                    <a:pt x="809" y="512"/>
                  </a:lnTo>
                  <a:lnTo>
                    <a:pt x="794" y="560"/>
                  </a:lnTo>
                  <a:lnTo>
                    <a:pt x="773" y="604"/>
                  </a:lnTo>
                  <a:lnTo>
                    <a:pt x="748" y="645"/>
                  </a:lnTo>
                  <a:lnTo>
                    <a:pt x="718" y="683"/>
                  </a:lnTo>
                  <a:lnTo>
                    <a:pt x="683" y="718"/>
                  </a:lnTo>
                  <a:lnTo>
                    <a:pt x="645" y="748"/>
                  </a:lnTo>
                  <a:lnTo>
                    <a:pt x="604" y="773"/>
                  </a:lnTo>
                  <a:lnTo>
                    <a:pt x="560" y="794"/>
                  </a:lnTo>
                  <a:lnTo>
                    <a:pt x="512" y="809"/>
                  </a:lnTo>
                  <a:lnTo>
                    <a:pt x="462" y="818"/>
                  </a:lnTo>
                  <a:lnTo>
                    <a:pt x="411" y="821"/>
                  </a:lnTo>
                  <a:lnTo>
                    <a:pt x="360" y="818"/>
                  </a:lnTo>
                  <a:lnTo>
                    <a:pt x="310" y="809"/>
                  </a:lnTo>
                  <a:lnTo>
                    <a:pt x="263" y="794"/>
                  </a:lnTo>
                  <a:lnTo>
                    <a:pt x="218" y="773"/>
                  </a:lnTo>
                  <a:lnTo>
                    <a:pt x="176" y="748"/>
                  </a:lnTo>
                  <a:lnTo>
                    <a:pt x="139" y="718"/>
                  </a:lnTo>
                  <a:lnTo>
                    <a:pt x="104" y="683"/>
                  </a:lnTo>
                  <a:lnTo>
                    <a:pt x="74" y="645"/>
                  </a:lnTo>
                  <a:lnTo>
                    <a:pt x="49" y="604"/>
                  </a:lnTo>
                  <a:lnTo>
                    <a:pt x="29" y="560"/>
                  </a:lnTo>
                  <a:lnTo>
                    <a:pt x="13" y="512"/>
                  </a:lnTo>
                  <a:lnTo>
                    <a:pt x="3" y="462"/>
                  </a:lnTo>
                  <a:lnTo>
                    <a:pt x="0" y="411"/>
                  </a:lnTo>
                  <a:lnTo>
                    <a:pt x="3" y="360"/>
                  </a:lnTo>
                  <a:lnTo>
                    <a:pt x="13" y="310"/>
                  </a:lnTo>
                  <a:lnTo>
                    <a:pt x="29" y="263"/>
                  </a:lnTo>
                  <a:lnTo>
                    <a:pt x="49" y="218"/>
                  </a:lnTo>
                  <a:lnTo>
                    <a:pt x="74" y="176"/>
                  </a:lnTo>
                  <a:lnTo>
                    <a:pt x="104" y="139"/>
                  </a:lnTo>
                  <a:lnTo>
                    <a:pt x="139" y="104"/>
                  </a:lnTo>
                  <a:lnTo>
                    <a:pt x="176" y="74"/>
                  </a:lnTo>
                  <a:lnTo>
                    <a:pt x="218" y="49"/>
                  </a:lnTo>
                  <a:lnTo>
                    <a:pt x="263" y="29"/>
                  </a:lnTo>
                  <a:lnTo>
                    <a:pt x="310" y="13"/>
                  </a:lnTo>
                  <a:lnTo>
                    <a:pt x="360" y="3"/>
                  </a:lnTo>
                  <a:lnTo>
                    <a:pt x="411" y="0"/>
                  </a:lnTo>
                  <a:close/>
                </a:path>
              </a:pathLst>
            </a:custGeom>
            <a:grpFill/>
            <a:ln w="0">
              <a:noFill/>
              <a:prstDash val="solid"/>
              <a:round/>
            </a:ln>
          </p:spPr>
          <p:txBody>
            <a:bodyPr vert="horz" wrap="square" lIns="91440" tIns="45720" rIns="91440" bIns="45720" numCol="1" anchor="t" anchorCtr="0" compatLnSpc="1"/>
            <a:p>
              <a:endParaRPr lang="en-US"/>
            </a:p>
          </p:txBody>
        </p:sp>
        <p:sp>
          <p:nvSpPr>
            <p:cNvPr id="830" name="Freeform 940"/>
            <p:cNvSpPr/>
            <p:nvPr/>
          </p:nvSpPr>
          <p:spPr bwMode="auto">
            <a:xfrm>
              <a:off x="6365" y="431"/>
              <a:ext cx="33" cy="84"/>
            </a:xfrm>
            <a:custGeom>
              <a:avLst/>
              <a:gdLst>
                <a:gd name="T0" fmla="*/ 49 w 197"/>
                <a:gd name="T1" fmla="*/ 0 h 505"/>
                <a:gd name="T2" fmla="*/ 149 w 197"/>
                <a:gd name="T3" fmla="*/ 0 h 505"/>
                <a:gd name="T4" fmla="*/ 163 w 197"/>
                <a:gd name="T5" fmla="*/ 1 h 505"/>
                <a:gd name="T6" fmla="*/ 175 w 197"/>
                <a:gd name="T7" fmla="*/ 6 h 505"/>
                <a:gd name="T8" fmla="*/ 186 w 197"/>
                <a:gd name="T9" fmla="*/ 14 h 505"/>
                <a:gd name="T10" fmla="*/ 194 w 197"/>
                <a:gd name="T11" fmla="*/ 27 h 505"/>
                <a:gd name="T12" fmla="*/ 197 w 197"/>
                <a:gd name="T13" fmla="*/ 42 h 505"/>
                <a:gd name="T14" fmla="*/ 197 w 197"/>
                <a:gd name="T15" fmla="*/ 56 h 505"/>
                <a:gd name="T16" fmla="*/ 192 w 197"/>
                <a:gd name="T17" fmla="*/ 70 h 505"/>
                <a:gd name="T18" fmla="*/ 138 w 197"/>
                <a:gd name="T19" fmla="*/ 151 h 505"/>
                <a:gd name="T20" fmla="*/ 163 w 197"/>
                <a:gd name="T21" fmla="*/ 363 h 505"/>
                <a:gd name="T22" fmla="*/ 114 w 197"/>
                <a:gd name="T23" fmla="*/ 495 h 505"/>
                <a:gd name="T24" fmla="*/ 109 w 197"/>
                <a:gd name="T25" fmla="*/ 501 h 505"/>
                <a:gd name="T26" fmla="*/ 103 w 197"/>
                <a:gd name="T27" fmla="*/ 505 h 505"/>
                <a:gd name="T28" fmla="*/ 96 w 197"/>
                <a:gd name="T29" fmla="*/ 505 h 505"/>
                <a:gd name="T30" fmla="*/ 89 w 197"/>
                <a:gd name="T31" fmla="*/ 501 h 505"/>
                <a:gd name="T32" fmla="*/ 85 w 197"/>
                <a:gd name="T33" fmla="*/ 495 h 505"/>
                <a:gd name="T34" fmla="*/ 35 w 197"/>
                <a:gd name="T35" fmla="*/ 363 h 505"/>
                <a:gd name="T36" fmla="*/ 60 w 197"/>
                <a:gd name="T37" fmla="*/ 151 h 505"/>
                <a:gd name="T38" fmla="*/ 7 w 197"/>
                <a:gd name="T39" fmla="*/ 70 h 505"/>
                <a:gd name="T40" fmla="*/ 1 w 197"/>
                <a:gd name="T41" fmla="*/ 56 h 505"/>
                <a:gd name="T42" fmla="*/ 0 w 197"/>
                <a:gd name="T43" fmla="*/ 42 h 505"/>
                <a:gd name="T44" fmla="*/ 5 w 197"/>
                <a:gd name="T45" fmla="*/ 27 h 505"/>
                <a:gd name="T46" fmla="*/ 13 w 197"/>
                <a:gd name="T47" fmla="*/ 14 h 505"/>
                <a:gd name="T48" fmla="*/ 23 w 197"/>
                <a:gd name="T49" fmla="*/ 6 h 505"/>
                <a:gd name="T50" fmla="*/ 35 w 197"/>
                <a:gd name="T51" fmla="*/ 1 h 505"/>
                <a:gd name="T52" fmla="*/ 49 w 197"/>
                <a:gd name="T53" fmla="*/ 0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97" h="505">
                  <a:moveTo>
                    <a:pt x="49" y="0"/>
                  </a:moveTo>
                  <a:lnTo>
                    <a:pt x="149" y="0"/>
                  </a:lnTo>
                  <a:lnTo>
                    <a:pt x="163" y="1"/>
                  </a:lnTo>
                  <a:lnTo>
                    <a:pt x="175" y="6"/>
                  </a:lnTo>
                  <a:lnTo>
                    <a:pt x="186" y="14"/>
                  </a:lnTo>
                  <a:lnTo>
                    <a:pt x="194" y="27"/>
                  </a:lnTo>
                  <a:lnTo>
                    <a:pt x="197" y="42"/>
                  </a:lnTo>
                  <a:lnTo>
                    <a:pt x="197" y="56"/>
                  </a:lnTo>
                  <a:lnTo>
                    <a:pt x="192" y="70"/>
                  </a:lnTo>
                  <a:lnTo>
                    <a:pt x="138" y="151"/>
                  </a:lnTo>
                  <a:lnTo>
                    <a:pt x="163" y="363"/>
                  </a:lnTo>
                  <a:lnTo>
                    <a:pt x="114" y="495"/>
                  </a:lnTo>
                  <a:lnTo>
                    <a:pt x="109" y="501"/>
                  </a:lnTo>
                  <a:lnTo>
                    <a:pt x="103" y="505"/>
                  </a:lnTo>
                  <a:lnTo>
                    <a:pt x="96" y="505"/>
                  </a:lnTo>
                  <a:lnTo>
                    <a:pt x="89" y="501"/>
                  </a:lnTo>
                  <a:lnTo>
                    <a:pt x="85" y="495"/>
                  </a:lnTo>
                  <a:lnTo>
                    <a:pt x="35" y="363"/>
                  </a:lnTo>
                  <a:lnTo>
                    <a:pt x="60" y="151"/>
                  </a:lnTo>
                  <a:lnTo>
                    <a:pt x="7" y="70"/>
                  </a:lnTo>
                  <a:lnTo>
                    <a:pt x="1" y="56"/>
                  </a:lnTo>
                  <a:lnTo>
                    <a:pt x="0" y="42"/>
                  </a:lnTo>
                  <a:lnTo>
                    <a:pt x="5" y="27"/>
                  </a:lnTo>
                  <a:lnTo>
                    <a:pt x="13" y="14"/>
                  </a:lnTo>
                  <a:lnTo>
                    <a:pt x="23" y="6"/>
                  </a:lnTo>
                  <a:lnTo>
                    <a:pt x="35" y="1"/>
                  </a:lnTo>
                  <a:lnTo>
                    <a:pt x="49" y="0"/>
                  </a:lnTo>
                  <a:close/>
                </a:path>
              </a:pathLst>
            </a:custGeom>
            <a:grpFill/>
            <a:ln w="0">
              <a:noFill/>
              <a:prstDash val="solid"/>
              <a:round/>
            </a:ln>
          </p:spPr>
          <p:txBody>
            <a:bodyPr vert="horz" wrap="square" lIns="91440" tIns="45720" rIns="91440" bIns="45720" numCol="1" anchor="t" anchorCtr="0" compatLnSpc="1"/>
            <a:p>
              <a:endParaRPr lang="en-US"/>
            </a:p>
          </p:txBody>
        </p:sp>
        <p:sp>
          <p:nvSpPr>
            <p:cNvPr id="831" name="Freeform 941"/>
            <p:cNvSpPr/>
            <p:nvPr/>
          </p:nvSpPr>
          <p:spPr bwMode="auto">
            <a:xfrm>
              <a:off x="6266" y="431"/>
              <a:ext cx="231" cy="160"/>
            </a:xfrm>
            <a:custGeom>
              <a:avLst/>
              <a:gdLst>
                <a:gd name="T0" fmla="*/ 375 w 1381"/>
                <a:gd name="T1" fmla="*/ 0 h 962"/>
                <a:gd name="T2" fmla="*/ 387 w 1381"/>
                <a:gd name="T3" fmla="*/ 2 h 962"/>
                <a:gd name="T4" fmla="*/ 399 w 1381"/>
                <a:gd name="T5" fmla="*/ 7 h 962"/>
                <a:gd name="T6" fmla="*/ 407 w 1381"/>
                <a:gd name="T7" fmla="*/ 17 h 962"/>
                <a:gd name="T8" fmla="*/ 413 w 1381"/>
                <a:gd name="T9" fmla="*/ 27 h 962"/>
                <a:gd name="T10" fmla="*/ 690 w 1381"/>
                <a:gd name="T11" fmla="*/ 786 h 962"/>
                <a:gd name="T12" fmla="*/ 966 w 1381"/>
                <a:gd name="T13" fmla="*/ 27 h 962"/>
                <a:gd name="T14" fmla="*/ 973 w 1381"/>
                <a:gd name="T15" fmla="*/ 17 h 962"/>
                <a:gd name="T16" fmla="*/ 982 w 1381"/>
                <a:gd name="T17" fmla="*/ 8 h 962"/>
                <a:gd name="T18" fmla="*/ 993 w 1381"/>
                <a:gd name="T19" fmla="*/ 2 h 962"/>
                <a:gd name="T20" fmla="*/ 1005 w 1381"/>
                <a:gd name="T21" fmla="*/ 0 h 962"/>
                <a:gd name="T22" fmla="*/ 1018 w 1381"/>
                <a:gd name="T23" fmla="*/ 2 h 962"/>
                <a:gd name="T24" fmla="*/ 1133 w 1381"/>
                <a:gd name="T25" fmla="*/ 37 h 962"/>
                <a:gd name="T26" fmla="*/ 1176 w 1381"/>
                <a:gd name="T27" fmla="*/ 55 h 962"/>
                <a:gd name="T28" fmla="*/ 1216 w 1381"/>
                <a:gd name="T29" fmla="*/ 77 h 962"/>
                <a:gd name="T30" fmla="*/ 1252 w 1381"/>
                <a:gd name="T31" fmla="*/ 103 h 962"/>
                <a:gd name="T32" fmla="*/ 1285 w 1381"/>
                <a:gd name="T33" fmla="*/ 134 h 962"/>
                <a:gd name="T34" fmla="*/ 1313 w 1381"/>
                <a:gd name="T35" fmla="*/ 168 h 962"/>
                <a:gd name="T36" fmla="*/ 1336 w 1381"/>
                <a:gd name="T37" fmla="*/ 205 h 962"/>
                <a:gd name="T38" fmla="*/ 1355 w 1381"/>
                <a:gd name="T39" fmla="*/ 245 h 962"/>
                <a:gd name="T40" fmla="*/ 1370 w 1381"/>
                <a:gd name="T41" fmla="*/ 287 h 962"/>
                <a:gd name="T42" fmla="*/ 1378 w 1381"/>
                <a:gd name="T43" fmla="*/ 331 h 962"/>
                <a:gd name="T44" fmla="*/ 1381 w 1381"/>
                <a:gd name="T45" fmla="*/ 377 h 962"/>
                <a:gd name="T46" fmla="*/ 1381 w 1381"/>
                <a:gd name="T47" fmla="*/ 904 h 962"/>
                <a:gd name="T48" fmla="*/ 1378 w 1381"/>
                <a:gd name="T49" fmla="*/ 922 h 962"/>
                <a:gd name="T50" fmla="*/ 1370 w 1381"/>
                <a:gd name="T51" fmla="*/ 938 h 962"/>
                <a:gd name="T52" fmla="*/ 1357 w 1381"/>
                <a:gd name="T53" fmla="*/ 951 h 962"/>
                <a:gd name="T54" fmla="*/ 1341 w 1381"/>
                <a:gd name="T55" fmla="*/ 959 h 962"/>
                <a:gd name="T56" fmla="*/ 1322 w 1381"/>
                <a:gd name="T57" fmla="*/ 962 h 962"/>
                <a:gd name="T58" fmla="*/ 57 w 1381"/>
                <a:gd name="T59" fmla="*/ 962 h 962"/>
                <a:gd name="T60" fmla="*/ 40 w 1381"/>
                <a:gd name="T61" fmla="*/ 959 h 962"/>
                <a:gd name="T62" fmla="*/ 23 w 1381"/>
                <a:gd name="T63" fmla="*/ 951 h 962"/>
                <a:gd name="T64" fmla="*/ 10 w 1381"/>
                <a:gd name="T65" fmla="*/ 938 h 962"/>
                <a:gd name="T66" fmla="*/ 2 w 1381"/>
                <a:gd name="T67" fmla="*/ 922 h 962"/>
                <a:gd name="T68" fmla="*/ 0 w 1381"/>
                <a:gd name="T69" fmla="*/ 904 h 962"/>
                <a:gd name="T70" fmla="*/ 0 w 1381"/>
                <a:gd name="T71" fmla="*/ 377 h 962"/>
                <a:gd name="T72" fmla="*/ 2 w 1381"/>
                <a:gd name="T73" fmla="*/ 331 h 962"/>
                <a:gd name="T74" fmla="*/ 11 w 1381"/>
                <a:gd name="T75" fmla="*/ 287 h 962"/>
                <a:gd name="T76" fmla="*/ 25 w 1381"/>
                <a:gd name="T77" fmla="*/ 245 h 962"/>
                <a:gd name="T78" fmla="*/ 44 w 1381"/>
                <a:gd name="T79" fmla="*/ 205 h 962"/>
                <a:gd name="T80" fmla="*/ 68 w 1381"/>
                <a:gd name="T81" fmla="*/ 168 h 962"/>
                <a:gd name="T82" fmla="*/ 96 w 1381"/>
                <a:gd name="T83" fmla="*/ 134 h 962"/>
                <a:gd name="T84" fmla="*/ 129 w 1381"/>
                <a:gd name="T85" fmla="*/ 103 h 962"/>
                <a:gd name="T86" fmla="*/ 165 w 1381"/>
                <a:gd name="T87" fmla="*/ 77 h 962"/>
                <a:gd name="T88" fmla="*/ 205 w 1381"/>
                <a:gd name="T89" fmla="*/ 54 h 962"/>
                <a:gd name="T90" fmla="*/ 248 w 1381"/>
                <a:gd name="T91" fmla="*/ 37 h 962"/>
                <a:gd name="T92" fmla="*/ 362 w 1381"/>
                <a:gd name="T93" fmla="*/ 2 h 962"/>
                <a:gd name="T94" fmla="*/ 368 w 1381"/>
                <a:gd name="T95" fmla="*/ 1 h 962"/>
                <a:gd name="T96" fmla="*/ 375 w 1381"/>
                <a:gd name="T97" fmla="*/ 0 h 9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381" h="962">
                  <a:moveTo>
                    <a:pt x="375" y="0"/>
                  </a:moveTo>
                  <a:lnTo>
                    <a:pt x="387" y="2"/>
                  </a:lnTo>
                  <a:lnTo>
                    <a:pt x="399" y="7"/>
                  </a:lnTo>
                  <a:lnTo>
                    <a:pt x="407" y="17"/>
                  </a:lnTo>
                  <a:lnTo>
                    <a:pt x="413" y="27"/>
                  </a:lnTo>
                  <a:lnTo>
                    <a:pt x="690" y="786"/>
                  </a:lnTo>
                  <a:lnTo>
                    <a:pt x="966" y="27"/>
                  </a:lnTo>
                  <a:lnTo>
                    <a:pt x="973" y="17"/>
                  </a:lnTo>
                  <a:lnTo>
                    <a:pt x="982" y="8"/>
                  </a:lnTo>
                  <a:lnTo>
                    <a:pt x="993" y="2"/>
                  </a:lnTo>
                  <a:lnTo>
                    <a:pt x="1005" y="0"/>
                  </a:lnTo>
                  <a:lnTo>
                    <a:pt x="1018" y="2"/>
                  </a:lnTo>
                  <a:lnTo>
                    <a:pt x="1133" y="37"/>
                  </a:lnTo>
                  <a:lnTo>
                    <a:pt x="1176" y="55"/>
                  </a:lnTo>
                  <a:lnTo>
                    <a:pt x="1216" y="77"/>
                  </a:lnTo>
                  <a:lnTo>
                    <a:pt x="1252" y="103"/>
                  </a:lnTo>
                  <a:lnTo>
                    <a:pt x="1285" y="134"/>
                  </a:lnTo>
                  <a:lnTo>
                    <a:pt x="1313" y="168"/>
                  </a:lnTo>
                  <a:lnTo>
                    <a:pt x="1336" y="205"/>
                  </a:lnTo>
                  <a:lnTo>
                    <a:pt x="1355" y="245"/>
                  </a:lnTo>
                  <a:lnTo>
                    <a:pt x="1370" y="287"/>
                  </a:lnTo>
                  <a:lnTo>
                    <a:pt x="1378" y="331"/>
                  </a:lnTo>
                  <a:lnTo>
                    <a:pt x="1381" y="377"/>
                  </a:lnTo>
                  <a:lnTo>
                    <a:pt x="1381" y="904"/>
                  </a:lnTo>
                  <a:lnTo>
                    <a:pt x="1378" y="922"/>
                  </a:lnTo>
                  <a:lnTo>
                    <a:pt x="1370" y="938"/>
                  </a:lnTo>
                  <a:lnTo>
                    <a:pt x="1357" y="951"/>
                  </a:lnTo>
                  <a:lnTo>
                    <a:pt x="1341" y="959"/>
                  </a:lnTo>
                  <a:lnTo>
                    <a:pt x="1322" y="962"/>
                  </a:lnTo>
                  <a:lnTo>
                    <a:pt x="57" y="962"/>
                  </a:lnTo>
                  <a:lnTo>
                    <a:pt x="40" y="959"/>
                  </a:lnTo>
                  <a:lnTo>
                    <a:pt x="23" y="951"/>
                  </a:lnTo>
                  <a:lnTo>
                    <a:pt x="10" y="938"/>
                  </a:lnTo>
                  <a:lnTo>
                    <a:pt x="2" y="922"/>
                  </a:lnTo>
                  <a:lnTo>
                    <a:pt x="0" y="904"/>
                  </a:lnTo>
                  <a:lnTo>
                    <a:pt x="0" y="377"/>
                  </a:lnTo>
                  <a:lnTo>
                    <a:pt x="2" y="331"/>
                  </a:lnTo>
                  <a:lnTo>
                    <a:pt x="11" y="287"/>
                  </a:lnTo>
                  <a:lnTo>
                    <a:pt x="25" y="245"/>
                  </a:lnTo>
                  <a:lnTo>
                    <a:pt x="44" y="205"/>
                  </a:lnTo>
                  <a:lnTo>
                    <a:pt x="68" y="168"/>
                  </a:lnTo>
                  <a:lnTo>
                    <a:pt x="96" y="134"/>
                  </a:lnTo>
                  <a:lnTo>
                    <a:pt x="129" y="103"/>
                  </a:lnTo>
                  <a:lnTo>
                    <a:pt x="165" y="77"/>
                  </a:lnTo>
                  <a:lnTo>
                    <a:pt x="205" y="54"/>
                  </a:lnTo>
                  <a:lnTo>
                    <a:pt x="248" y="37"/>
                  </a:lnTo>
                  <a:lnTo>
                    <a:pt x="362" y="2"/>
                  </a:lnTo>
                  <a:lnTo>
                    <a:pt x="368" y="1"/>
                  </a:lnTo>
                  <a:lnTo>
                    <a:pt x="375" y="0"/>
                  </a:lnTo>
                  <a:close/>
                </a:path>
              </a:pathLst>
            </a:custGeom>
            <a:grpFill/>
            <a:ln w="0">
              <a:noFill/>
              <a:prstDash val="solid"/>
              <a:round/>
            </a:ln>
          </p:spPr>
          <p:txBody>
            <a:bodyPr vert="horz" wrap="square" lIns="91440" tIns="45720" rIns="91440" bIns="45720" numCol="1" anchor="t" anchorCtr="0" compatLnSpc="1"/>
            <a:p>
              <a:endParaRPr lang="en-US"/>
            </a:p>
          </p:txBody>
        </p:sp>
        <p:sp>
          <p:nvSpPr>
            <p:cNvPr id="832" name="Freeform 942"/>
            <p:cNvSpPr/>
            <p:nvPr/>
          </p:nvSpPr>
          <p:spPr bwMode="auto">
            <a:xfrm>
              <a:off x="6094" y="309"/>
              <a:ext cx="137" cy="137"/>
            </a:xfrm>
            <a:custGeom>
              <a:avLst/>
              <a:gdLst>
                <a:gd name="T0" fmla="*/ 411 w 821"/>
                <a:gd name="T1" fmla="*/ 0 h 821"/>
                <a:gd name="T2" fmla="*/ 462 w 821"/>
                <a:gd name="T3" fmla="*/ 3 h 821"/>
                <a:gd name="T4" fmla="*/ 511 w 821"/>
                <a:gd name="T5" fmla="*/ 12 h 821"/>
                <a:gd name="T6" fmla="*/ 559 w 821"/>
                <a:gd name="T7" fmla="*/ 27 h 821"/>
                <a:gd name="T8" fmla="*/ 603 w 821"/>
                <a:gd name="T9" fmla="*/ 48 h 821"/>
                <a:gd name="T10" fmla="*/ 645 w 821"/>
                <a:gd name="T11" fmla="*/ 73 h 821"/>
                <a:gd name="T12" fmla="*/ 683 w 821"/>
                <a:gd name="T13" fmla="*/ 104 h 821"/>
                <a:gd name="T14" fmla="*/ 717 w 821"/>
                <a:gd name="T15" fmla="*/ 137 h 821"/>
                <a:gd name="T16" fmla="*/ 748 w 821"/>
                <a:gd name="T17" fmla="*/ 176 h 821"/>
                <a:gd name="T18" fmla="*/ 773 w 821"/>
                <a:gd name="T19" fmla="*/ 217 h 821"/>
                <a:gd name="T20" fmla="*/ 794 w 821"/>
                <a:gd name="T21" fmla="*/ 262 h 821"/>
                <a:gd name="T22" fmla="*/ 808 w 821"/>
                <a:gd name="T23" fmla="*/ 309 h 821"/>
                <a:gd name="T24" fmla="*/ 818 w 821"/>
                <a:gd name="T25" fmla="*/ 358 h 821"/>
                <a:gd name="T26" fmla="*/ 821 w 821"/>
                <a:gd name="T27" fmla="*/ 410 h 821"/>
                <a:gd name="T28" fmla="*/ 818 w 821"/>
                <a:gd name="T29" fmla="*/ 462 h 821"/>
                <a:gd name="T30" fmla="*/ 808 w 821"/>
                <a:gd name="T31" fmla="*/ 511 h 821"/>
                <a:gd name="T32" fmla="*/ 794 w 821"/>
                <a:gd name="T33" fmla="*/ 558 h 821"/>
                <a:gd name="T34" fmla="*/ 773 w 821"/>
                <a:gd name="T35" fmla="*/ 603 h 821"/>
                <a:gd name="T36" fmla="*/ 748 w 821"/>
                <a:gd name="T37" fmla="*/ 644 h 821"/>
                <a:gd name="T38" fmla="*/ 717 w 821"/>
                <a:gd name="T39" fmla="*/ 683 h 821"/>
                <a:gd name="T40" fmla="*/ 683 w 821"/>
                <a:gd name="T41" fmla="*/ 717 h 821"/>
                <a:gd name="T42" fmla="*/ 645 w 821"/>
                <a:gd name="T43" fmla="*/ 747 h 821"/>
                <a:gd name="T44" fmla="*/ 603 w 821"/>
                <a:gd name="T45" fmla="*/ 773 h 821"/>
                <a:gd name="T46" fmla="*/ 559 w 821"/>
                <a:gd name="T47" fmla="*/ 793 h 821"/>
                <a:gd name="T48" fmla="*/ 511 w 821"/>
                <a:gd name="T49" fmla="*/ 808 h 821"/>
                <a:gd name="T50" fmla="*/ 462 w 821"/>
                <a:gd name="T51" fmla="*/ 818 h 821"/>
                <a:gd name="T52" fmla="*/ 411 w 821"/>
                <a:gd name="T53" fmla="*/ 821 h 821"/>
                <a:gd name="T54" fmla="*/ 359 w 821"/>
                <a:gd name="T55" fmla="*/ 818 h 821"/>
                <a:gd name="T56" fmla="*/ 310 w 821"/>
                <a:gd name="T57" fmla="*/ 808 h 821"/>
                <a:gd name="T58" fmla="*/ 263 w 821"/>
                <a:gd name="T59" fmla="*/ 793 h 821"/>
                <a:gd name="T60" fmla="*/ 218 w 821"/>
                <a:gd name="T61" fmla="*/ 773 h 821"/>
                <a:gd name="T62" fmla="*/ 176 w 821"/>
                <a:gd name="T63" fmla="*/ 747 h 821"/>
                <a:gd name="T64" fmla="*/ 138 w 821"/>
                <a:gd name="T65" fmla="*/ 717 h 821"/>
                <a:gd name="T66" fmla="*/ 104 w 821"/>
                <a:gd name="T67" fmla="*/ 683 h 821"/>
                <a:gd name="T68" fmla="*/ 73 w 821"/>
                <a:gd name="T69" fmla="*/ 644 h 821"/>
                <a:gd name="T70" fmla="*/ 48 w 821"/>
                <a:gd name="T71" fmla="*/ 603 h 821"/>
                <a:gd name="T72" fmla="*/ 27 w 821"/>
                <a:gd name="T73" fmla="*/ 558 h 821"/>
                <a:gd name="T74" fmla="*/ 13 w 821"/>
                <a:gd name="T75" fmla="*/ 511 h 821"/>
                <a:gd name="T76" fmla="*/ 3 w 821"/>
                <a:gd name="T77" fmla="*/ 462 h 821"/>
                <a:gd name="T78" fmla="*/ 0 w 821"/>
                <a:gd name="T79" fmla="*/ 410 h 821"/>
                <a:gd name="T80" fmla="*/ 3 w 821"/>
                <a:gd name="T81" fmla="*/ 358 h 821"/>
                <a:gd name="T82" fmla="*/ 13 w 821"/>
                <a:gd name="T83" fmla="*/ 309 h 821"/>
                <a:gd name="T84" fmla="*/ 27 w 821"/>
                <a:gd name="T85" fmla="*/ 262 h 821"/>
                <a:gd name="T86" fmla="*/ 48 w 821"/>
                <a:gd name="T87" fmla="*/ 217 h 821"/>
                <a:gd name="T88" fmla="*/ 73 w 821"/>
                <a:gd name="T89" fmla="*/ 176 h 821"/>
                <a:gd name="T90" fmla="*/ 104 w 821"/>
                <a:gd name="T91" fmla="*/ 137 h 821"/>
                <a:gd name="T92" fmla="*/ 138 w 821"/>
                <a:gd name="T93" fmla="*/ 104 h 821"/>
                <a:gd name="T94" fmla="*/ 176 w 821"/>
                <a:gd name="T95" fmla="*/ 73 h 821"/>
                <a:gd name="T96" fmla="*/ 218 w 821"/>
                <a:gd name="T97" fmla="*/ 48 h 821"/>
                <a:gd name="T98" fmla="*/ 263 w 821"/>
                <a:gd name="T99" fmla="*/ 27 h 821"/>
                <a:gd name="T100" fmla="*/ 310 w 821"/>
                <a:gd name="T101" fmla="*/ 12 h 821"/>
                <a:gd name="T102" fmla="*/ 359 w 821"/>
                <a:gd name="T103" fmla="*/ 3 h 821"/>
                <a:gd name="T104" fmla="*/ 411 w 821"/>
                <a:gd name="T105"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21" h="821">
                  <a:moveTo>
                    <a:pt x="411" y="0"/>
                  </a:moveTo>
                  <a:lnTo>
                    <a:pt x="462" y="3"/>
                  </a:lnTo>
                  <a:lnTo>
                    <a:pt x="511" y="12"/>
                  </a:lnTo>
                  <a:lnTo>
                    <a:pt x="559" y="27"/>
                  </a:lnTo>
                  <a:lnTo>
                    <a:pt x="603" y="48"/>
                  </a:lnTo>
                  <a:lnTo>
                    <a:pt x="645" y="73"/>
                  </a:lnTo>
                  <a:lnTo>
                    <a:pt x="683" y="104"/>
                  </a:lnTo>
                  <a:lnTo>
                    <a:pt x="717" y="137"/>
                  </a:lnTo>
                  <a:lnTo>
                    <a:pt x="748" y="176"/>
                  </a:lnTo>
                  <a:lnTo>
                    <a:pt x="773" y="217"/>
                  </a:lnTo>
                  <a:lnTo>
                    <a:pt x="794" y="262"/>
                  </a:lnTo>
                  <a:lnTo>
                    <a:pt x="808" y="309"/>
                  </a:lnTo>
                  <a:lnTo>
                    <a:pt x="818" y="358"/>
                  </a:lnTo>
                  <a:lnTo>
                    <a:pt x="821" y="410"/>
                  </a:lnTo>
                  <a:lnTo>
                    <a:pt x="818" y="462"/>
                  </a:lnTo>
                  <a:lnTo>
                    <a:pt x="808" y="511"/>
                  </a:lnTo>
                  <a:lnTo>
                    <a:pt x="794" y="558"/>
                  </a:lnTo>
                  <a:lnTo>
                    <a:pt x="773" y="603"/>
                  </a:lnTo>
                  <a:lnTo>
                    <a:pt x="748" y="644"/>
                  </a:lnTo>
                  <a:lnTo>
                    <a:pt x="717" y="683"/>
                  </a:lnTo>
                  <a:lnTo>
                    <a:pt x="683" y="717"/>
                  </a:lnTo>
                  <a:lnTo>
                    <a:pt x="645" y="747"/>
                  </a:lnTo>
                  <a:lnTo>
                    <a:pt x="603" y="773"/>
                  </a:lnTo>
                  <a:lnTo>
                    <a:pt x="559" y="793"/>
                  </a:lnTo>
                  <a:lnTo>
                    <a:pt x="511" y="808"/>
                  </a:lnTo>
                  <a:lnTo>
                    <a:pt x="462" y="818"/>
                  </a:lnTo>
                  <a:lnTo>
                    <a:pt x="411" y="821"/>
                  </a:lnTo>
                  <a:lnTo>
                    <a:pt x="359" y="818"/>
                  </a:lnTo>
                  <a:lnTo>
                    <a:pt x="310" y="808"/>
                  </a:lnTo>
                  <a:lnTo>
                    <a:pt x="263" y="793"/>
                  </a:lnTo>
                  <a:lnTo>
                    <a:pt x="218" y="773"/>
                  </a:lnTo>
                  <a:lnTo>
                    <a:pt x="176" y="747"/>
                  </a:lnTo>
                  <a:lnTo>
                    <a:pt x="138" y="717"/>
                  </a:lnTo>
                  <a:lnTo>
                    <a:pt x="104" y="683"/>
                  </a:lnTo>
                  <a:lnTo>
                    <a:pt x="73" y="644"/>
                  </a:lnTo>
                  <a:lnTo>
                    <a:pt x="48" y="603"/>
                  </a:lnTo>
                  <a:lnTo>
                    <a:pt x="27" y="558"/>
                  </a:lnTo>
                  <a:lnTo>
                    <a:pt x="13" y="511"/>
                  </a:lnTo>
                  <a:lnTo>
                    <a:pt x="3" y="462"/>
                  </a:lnTo>
                  <a:lnTo>
                    <a:pt x="0" y="410"/>
                  </a:lnTo>
                  <a:lnTo>
                    <a:pt x="3" y="358"/>
                  </a:lnTo>
                  <a:lnTo>
                    <a:pt x="13" y="309"/>
                  </a:lnTo>
                  <a:lnTo>
                    <a:pt x="27" y="262"/>
                  </a:lnTo>
                  <a:lnTo>
                    <a:pt x="48" y="217"/>
                  </a:lnTo>
                  <a:lnTo>
                    <a:pt x="73" y="176"/>
                  </a:lnTo>
                  <a:lnTo>
                    <a:pt x="104" y="137"/>
                  </a:lnTo>
                  <a:lnTo>
                    <a:pt x="138" y="104"/>
                  </a:lnTo>
                  <a:lnTo>
                    <a:pt x="176" y="73"/>
                  </a:lnTo>
                  <a:lnTo>
                    <a:pt x="218" y="48"/>
                  </a:lnTo>
                  <a:lnTo>
                    <a:pt x="263" y="27"/>
                  </a:lnTo>
                  <a:lnTo>
                    <a:pt x="310" y="12"/>
                  </a:lnTo>
                  <a:lnTo>
                    <a:pt x="359" y="3"/>
                  </a:lnTo>
                  <a:lnTo>
                    <a:pt x="411" y="0"/>
                  </a:lnTo>
                  <a:close/>
                </a:path>
              </a:pathLst>
            </a:custGeom>
            <a:grpFill/>
            <a:ln w="0">
              <a:noFill/>
              <a:prstDash val="solid"/>
              <a:round/>
            </a:ln>
          </p:spPr>
          <p:txBody>
            <a:bodyPr vert="horz" wrap="square" lIns="91440" tIns="45720" rIns="91440" bIns="45720" numCol="1" anchor="t" anchorCtr="0" compatLnSpc="1"/>
            <a:p>
              <a:endParaRPr lang="en-US"/>
            </a:p>
          </p:txBody>
        </p:sp>
        <p:sp>
          <p:nvSpPr>
            <p:cNvPr id="833" name="Freeform 943"/>
            <p:cNvSpPr/>
            <p:nvPr/>
          </p:nvSpPr>
          <p:spPr bwMode="auto">
            <a:xfrm>
              <a:off x="6100" y="465"/>
              <a:ext cx="230" cy="382"/>
            </a:xfrm>
            <a:custGeom>
              <a:avLst/>
              <a:gdLst>
                <a:gd name="T0" fmla="*/ 419 w 1375"/>
                <a:gd name="T1" fmla="*/ 2 h 2291"/>
                <a:gd name="T2" fmla="*/ 506 w 1375"/>
                <a:gd name="T3" fmla="*/ 24 h 2291"/>
                <a:gd name="T4" fmla="*/ 584 w 1375"/>
                <a:gd name="T5" fmla="*/ 66 h 2291"/>
                <a:gd name="T6" fmla="*/ 650 w 1375"/>
                <a:gd name="T7" fmla="*/ 125 h 2291"/>
                <a:gd name="T8" fmla="*/ 700 w 1375"/>
                <a:gd name="T9" fmla="*/ 197 h 2291"/>
                <a:gd name="T10" fmla="*/ 732 w 1375"/>
                <a:gd name="T11" fmla="*/ 280 h 2291"/>
                <a:gd name="T12" fmla="*/ 743 w 1375"/>
                <a:gd name="T13" fmla="*/ 372 h 2291"/>
                <a:gd name="T14" fmla="*/ 1070 w 1375"/>
                <a:gd name="T15" fmla="*/ 1017 h 2291"/>
                <a:gd name="T16" fmla="*/ 1158 w 1375"/>
                <a:gd name="T17" fmla="*/ 1030 h 2291"/>
                <a:gd name="T18" fmla="*/ 1237 w 1375"/>
                <a:gd name="T19" fmla="*/ 1066 h 2291"/>
                <a:gd name="T20" fmla="*/ 1300 w 1375"/>
                <a:gd name="T21" fmla="*/ 1122 h 2291"/>
                <a:gd name="T22" fmla="*/ 1347 w 1375"/>
                <a:gd name="T23" fmla="*/ 1193 h 2291"/>
                <a:gd name="T24" fmla="*/ 1372 w 1375"/>
                <a:gd name="T25" fmla="*/ 1277 h 2291"/>
                <a:gd name="T26" fmla="*/ 1375 w 1375"/>
                <a:gd name="T27" fmla="*/ 2191 h 2291"/>
                <a:gd name="T28" fmla="*/ 1364 w 1375"/>
                <a:gd name="T29" fmla="*/ 2235 h 2291"/>
                <a:gd name="T30" fmla="*/ 1337 w 1375"/>
                <a:gd name="T31" fmla="*/ 2269 h 2291"/>
                <a:gd name="T32" fmla="*/ 1297 w 1375"/>
                <a:gd name="T33" fmla="*/ 2289 h 2291"/>
                <a:gd name="T34" fmla="*/ 882 w 1375"/>
                <a:gd name="T35" fmla="*/ 2291 h 2291"/>
                <a:gd name="T36" fmla="*/ 838 w 1375"/>
                <a:gd name="T37" fmla="*/ 2281 h 2291"/>
                <a:gd name="T38" fmla="*/ 803 w 1375"/>
                <a:gd name="T39" fmla="*/ 2254 h 2291"/>
                <a:gd name="T40" fmla="*/ 784 w 1375"/>
                <a:gd name="T41" fmla="*/ 2214 h 2291"/>
                <a:gd name="T42" fmla="*/ 781 w 1375"/>
                <a:gd name="T43" fmla="*/ 1605 h 2291"/>
                <a:gd name="T44" fmla="*/ 309 w 1375"/>
                <a:gd name="T45" fmla="*/ 1602 h 2291"/>
                <a:gd name="T46" fmla="*/ 218 w 1375"/>
                <a:gd name="T47" fmla="*/ 1578 h 2291"/>
                <a:gd name="T48" fmla="*/ 139 w 1375"/>
                <a:gd name="T49" fmla="*/ 1531 h 2291"/>
                <a:gd name="T50" fmla="*/ 74 w 1375"/>
                <a:gd name="T51" fmla="*/ 1467 h 2291"/>
                <a:gd name="T52" fmla="*/ 28 w 1375"/>
                <a:gd name="T53" fmla="*/ 1388 h 2291"/>
                <a:gd name="T54" fmla="*/ 3 w 1375"/>
                <a:gd name="T55" fmla="*/ 1297 h 2291"/>
                <a:gd name="T56" fmla="*/ 0 w 1375"/>
                <a:gd name="T57" fmla="*/ 372 h 2291"/>
                <a:gd name="T58" fmla="*/ 11 w 1375"/>
                <a:gd name="T59" fmla="*/ 280 h 2291"/>
                <a:gd name="T60" fmla="*/ 44 w 1375"/>
                <a:gd name="T61" fmla="*/ 197 h 2291"/>
                <a:gd name="T62" fmla="*/ 94 w 1375"/>
                <a:gd name="T63" fmla="*/ 125 h 2291"/>
                <a:gd name="T64" fmla="*/ 159 w 1375"/>
                <a:gd name="T65" fmla="*/ 66 h 2291"/>
                <a:gd name="T66" fmla="*/ 237 w 1375"/>
                <a:gd name="T67" fmla="*/ 24 h 2291"/>
                <a:gd name="T68" fmla="*/ 325 w 1375"/>
                <a:gd name="T69" fmla="*/ 2 h 2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375" h="2291">
                  <a:moveTo>
                    <a:pt x="372" y="0"/>
                  </a:moveTo>
                  <a:lnTo>
                    <a:pt x="419" y="2"/>
                  </a:lnTo>
                  <a:lnTo>
                    <a:pt x="464" y="10"/>
                  </a:lnTo>
                  <a:lnTo>
                    <a:pt x="506" y="24"/>
                  </a:lnTo>
                  <a:lnTo>
                    <a:pt x="546" y="43"/>
                  </a:lnTo>
                  <a:lnTo>
                    <a:pt x="584" y="66"/>
                  </a:lnTo>
                  <a:lnTo>
                    <a:pt x="619" y="93"/>
                  </a:lnTo>
                  <a:lnTo>
                    <a:pt x="650" y="125"/>
                  </a:lnTo>
                  <a:lnTo>
                    <a:pt x="677" y="159"/>
                  </a:lnTo>
                  <a:lnTo>
                    <a:pt x="700" y="197"/>
                  </a:lnTo>
                  <a:lnTo>
                    <a:pt x="718" y="237"/>
                  </a:lnTo>
                  <a:lnTo>
                    <a:pt x="732" y="280"/>
                  </a:lnTo>
                  <a:lnTo>
                    <a:pt x="740" y="325"/>
                  </a:lnTo>
                  <a:lnTo>
                    <a:pt x="743" y="372"/>
                  </a:lnTo>
                  <a:lnTo>
                    <a:pt x="743" y="1017"/>
                  </a:lnTo>
                  <a:lnTo>
                    <a:pt x="1070" y="1017"/>
                  </a:lnTo>
                  <a:lnTo>
                    <a:pt x="1115" y="1021"/>
                  </a:lnTo>
                  <a:lnTo>
                    <a:pt x="1158" y="1030"/>
                  </a:lnTo>
                  <a:lnTo>
                    <a:pt x="1199" y="1045"/>
                  </a:lnTo>
                  <a:lnTo>
                    <a:pt x="1237" y="1066"/>
                  </a:lnTo>
                  <a:lnTo>
                    <a:pt x="1270" y="1092"/>
                  </a:lnTo>
                  <a:lnTo>
                    <a:pt x="1300" y="1122"/>
                  </a:lnTo>
                  <a:lnTo>
                    <a:pt x="1326" y="1156"/>
                  </a:lnTo>
                  <a:lnTo>
                    <a:pt x="1347" y="1193"/>
                  </a:lnTo>
                  <a:lnTo>
                    <a:pt x="1362" y="1234"/>
                  </a:lnTo>
                  <a:lnTo>
                    <a:pt x="1372" y="1277"/>
                  </a:lnTo>
                  <a:lnTo>
                    <a:pt x="1375" y="1322"/>
                  </a:lnTo>
                  <a:lnTo>
                    <a:pt x="1375" y="2191"/>
                  </a:lnTo>
                  <a:lnTo>
                    <a:pt x="1372" y="2214"/>
                  </a:lnTo>
                  <a:lnTo>
                    <a:pt x="1364" y="2235"/>
                  </a:lnTo>
                  <a:lnTo>
                    <a:pt x="1353" y="2254"/>
                  </a:lnTo>
                  <a:lnTo>
                    <a:pt x="1337" y="2269"/>
                  </a:lnTo>
                  <a:lnTo>
                    <a:pt x="1318" y="2281"/>
                  </a:lnTo>
                  <a:lnTo>
                    <a:pt x="1297" y="2289"/>
                  </a:lnTo>
                  <a:lnTo>
                    <a:pt x="1274" y="2291"/>
                  </a:lnTo>
                  <a:lnTo>
                    <a:pt x="882" y="2291"/>
                  </a:lnTo>
                  <a:lnTo>
                    <a:pt x="859" y="2289"/>
                  </a:lnTo>
                  <a:lnTo>
                    <a:pt x="838" y="2281"/>
                  </a:lnTo>
                  <a:lnTo>
                    <a:pt x="819" y="2269"/>
                  </a:lnTo>
                  <a:lnTo>
                    <a:pt x="803" y="2254"/>
                  </a:lnTo>
                  <a:lnTo>
                    <a:pt x="791" y="2235"/>
                  </a:lnTo>
                  <a:lnTo>
                    <a:pt x="784" y="2214"/>
                  </a:lnTo>
                  <a:lnTo>
                    <a:pt x="781" y="2191"/>
                  </a:lnTo>
                  <a:lnTo>
                    <a:pt x="781" y="1605"/>
                  </a:lnTo>
                  <a:lnTo>
                    <a:pt x="357" y="1605"/>
                  </a:lnTo>
                  <a:lnTo>
                    <a:pt x="309" y="1602"/>
                  </a:lnTo>
                  <a:lnTo>
                    <a:pt x="262" y="1593"/>
                  </a:lnTo>
                  <a:lnTo>
                    <a:pt x="218" y="1578"/>
                  </a:lnTo>
                  <a:lnTo>
                    <a:pt x="177" y="1557"/>
                  </a:lnTo>
                  <a:lnTo>
                    <a:pt x="139" y="1531"/>
                  </a:lnTo>
                  <a:lnTo>
                    <a:pt x="104" y="1502"/>
                  </a:lnTo>
                  <a:lnTo>
                    <a:pt x="74" y="1467"/>
                  </a:lnTo>
                  <a:lnTo>
                    <a:pt x="49" y="1429"/>
                  </a:lnTo>
                  <a:lnTo>
                    <a:pt x="28" y="1388"/>
                  </a:lnTo>
                  <a:lnTo>
                    <a:pt x="12" y="1344"/>
                  </a:lnTo>
                  <a:lnTo>
                    <a:pt x="3" y="1297"/>
                  </a:lnTo>
                  <a:lnTo>
                    <a:pt x="0" y="1248"/>
                  </a:lnTo>
                  <a:lnTo>
                    <a:pt x="0" y="372"/>
                  </a:lnTo>
                  <a:lnTo>
                    <a:pt x="3" y="325"/>
                  </a:lnTo>
                  <a:lnTo>
                    <a:pt x="11" y="280"/>
                  </a:lnTo>
                  <a:lnTo>
                    <a:pt x="25" y="237"/>
                  </a:lnTo>
                  <a:lnTo>
                    <a:pt x="44" y="197"/>
                  </a:lnTo>
                  <a:lnTo>
                    <a:pt x="67" y="159"/>
                  </a:lnTo>
                  <a:lnTo>
                    <a:pt x="94" y="125"/>
                  </a:lnTo>
                  <a:lnTo>
                    <a:pt x="124" y="93"/>
                  </a:lnTo>
                  <a:lnTo>
                    <a:pt x="159" y="66"/>
                  </a:lnTo>
                  <a:lnTo>
                    <a:pt x="197" y="43"/>
                  </a:lnTo>
                  <a:lnTo>
                    <a:pt x="237" y="24"/>
                  </a:lnTo>
                  <a:lnTo>
                    <a:pt x="280" y="10"/>
                  </a:lnTo>
                  <a:lnTo>
                    <a:pt x="325" y="2"/>
                  </a:lnTo>
                  <a:lnTo>
                    <a:pt x="372" y="0"/>
                  </a:lnTo>
                  <a:close/>
                </a:path>
              </a:pathLst>
            </a:custGeom>
            <a:grpFill/>
            <a:ln w="0">
              <a:noFill/>
              <a:prstDash val="solid"/>
              <a:round/>
            </a:ln>
          </p:spPr>
          <p:txBody>
            <a:bodyPr vert="horz" wrap="square" lIns="91440" tIns="45720" rIns="91440" bIns="45720" numCol="1" anchor="t" anchorCtr="0" compatLnSpc="1"/>
            <a:p>
              <a:endParaRPr lang="en-US"/>
            </a:p>
          </p:txBody>
        </p:sp>
        <p:sp>
          <p:nvSpPr>
            <p:cNvPr id="834" name="Freeform 944"/>
            <p:cNvSpPr/>
            <p:nvPr/>
          </p:nvSpPr>
          <p:spPr bwMode="auto">
            <a:xfrm>
              <a:off x="6532" y="309"/>
              <a:ext cx="137" cy="137"/>
            </a:xfrm>
            <a:custGeom>
              <a:avLst/>
              <a:gdLst>
                <a:gd name="T0" fmla="*/ 410 w 821"/>
                <a:gd name="T1" fmla="*/ 0 h 821"/>
                <a:gd name="T2" fmla="*/ 462 w 821"/>
                <a:gd name="T3" fmla="*/ 3 h 821"/>
                <a:gd name="T4" fmla="*/ 512 w 821"/>
                <a:gd name="T5" fmla="*/ 12 h 821"/>
                <a:gd name="T6" fmla="*/ 559 w 821"/>
                <a:gd name="T7" fmla="*/ 27 h 821"/>
                <a:gd name="T8" fmla="*/ 604 w 821"/>
                <a:gd name="T9" fmla="*/ 48 h 821"/>
                <a:gd name="T10" fmla="*/ 645 w 821"/>
                <a:gd name="T11" fmla="*/ 73 h 821"/>
                <a:gd name="T12" fmla="*/ 684 w 821"/>
                <a:gd name="T13" fmla="*/ 104 h 821"/>
                <a:gd name="T14" fmla="*/ 717 w 821"/>
                <a:gd name="T15" fmla="*/ 137 h 821"/>
                <a:gd name="T16" fmla="*/ 747 w 821"/>
                <a:gd name="T17" fmla="*/ 176 h 821"/>
                <a:gd name="T18" fmla="*/ 773 w 821"/>
                <a:gd name="T19" fmla="*/ 217 h 821"/>
                <a:gd name="T20" fmla="*/ 793 w 821"/>
                <a:gd name="T21" fmla="*/ 262 h 821"/>
                <a:gd name="T22" fmla="*/ 808 w 821"/>
                <a:gd name="T23" fmla="*/ 309 h 821"/>
                <a:gd name="T24" fmla="*/ 818 w 821"/>
                <a:gd name="T25" fmla="*/ 358 h 821"/>
                <a:gd name="T26" fmla="*/ 821 w 821"/>
                <a:gd name="T27" fmla="*/ 410 h 821"/>
                <a:gd name="T28" fmla="*/ 818 w 821"/>
                <a:gd name="T29" fmla="*/ 462 h 821"/>
                <a:gd name="T30" fmla="*/ 808 w 821"/>
                <a:gd name="T31" fmla="*/ 511 h 821"/>
                <a:gd name="T32" fmla="*/ 793 w 821"/>
                <a:gd name="T33" fmla="*/ 558 h 821"/>
                <a:gd name="T34" fmla="*/ 773 w 821"/>
                <a:gd name="T35" fmla="*/ 603 h 821"/>
                <a:gd name="T36" fmla="*/ 747 w 821"/>
                <a:gd name="T37" fmla="*/ 644 h 821"/>
                <a:gd name="T38" fmla="*/ 717 w 821"/>
                <a:gd name="T39" fmla="*/ 683 h 821"/>
                <a:gd name="T40" fmla="*/ 684 w 821"/>
                <a:gd name="T41" fmla="*/ 717 h 821"/>
                <a:gd name="T42" fmla="*/ 645 w 821"/>
                <a:gd name="T43" fmla="*/ 747 h 821"/>
                <a:gd name="T44" fmla="*/ 604 w 821"/>
                <a:gd name="T45" fmla="*/ 773 h 821"/>
                <a:gd name="T46" fmla="*/ 559 w 821"/>
                <a:gd name="T47" fmla="*/ 793 h 821"/>
                <a:gd name="T48" fmla="*/ 512 w 821"/>
                <a:gd name="T49" fmla="*/ 808 h 821"/>
                <a:gd name="T50" fmla="*/ 462 w 821"/>
                <a:gd name="T51" fmla="*/ 818 h 821"/>
                <a:gd name="T52" fmla="*/ 410 w 821"/>
                <a:gd name="T53" fmla="*/ 821 h 821"/>
                <a:gd name="T54" fmla="*/ 359 w 821"/>
                <a:gd name="T55" fmla="*/ 818 h 821"/>
                <a:gd name="T56" fmla="*/ 310 w 821"/>
                <a:gd name="T57" fmla="*/ 808 h 821"/>
                <a:gd name="T58" fmla="*/ 263 w 821"/>
                <a:gd name="T59" fmla="*/ 793 h 821"/>
                <a:gd name="T60" fmla="*/ 217 w 821"/>
                <a:gd name="T61" fmla="*/ 773 h 821"/>
                <a:gd name="T62" fmla="*/ 177 w 821"/>
                <a:gd name="T63" fmla="*/ 747 h 821"/>
                <a:gd name="T64" fmla="*/ 138 w 821"/>
                <a:gd name="T65" fmla="*/ 717 h 821"/>
                <a:gd name="T66" fmla="*/ 103 w 821"/>
                <a:gd name="T67" fmla="*/ 683 h 821"/>
                <a:gd name="T68" fmla="*/ 74 w 821"/>
                <a:gd name="T69" fmla="*/ 644 h 821"/>
                <a:gd name="T70" fmla="*/ 48 w 821"/>
                <a:gd name="T71" fmla="*/ 603 h 821"/>
                <a:gd name="T72" fmla="*/ 28 w 821"/>
                <a:gd name="T73" fmla="*/ 558 h 821"/>
                <a:gd name="T74" fmla="*/ 12 w 821"/>
                <a:gd name="T75" fmla="*/ 511 h 821"/>
                <a:gd name="T76" fmla="*/ 3 w 821"/>
                <a:gd name="T77" fmla="*/ 462 h 821"/>
                <a:gd name="T78" fmla="*/ 0 w 821"/>
                <a:gd name="T79" fmla="*/ 410 h 821"/>
                <a:gd name="T80" fmla="*/ 3 w 821"/>
                <a:gd name="T81" fmla="*/ 358 h 821"/>
                <a:gd name="T82" fmla="*/ 12 w 821"/>
                <a:gd name="T83" fmla="*/ 309 h 821"/>
                <a:gd name="T84" fmla="*/ 28 w 821"/>
                <a:gd name="T85" fmla="*/ 262 h 821"/>
                <a:gd name="T86" fmla="*/ 48 w 821"/>
                <a:gd name="T87" fmla="*/ 217 h 821"/>
                <a:gd name="T88" fmla="*/ 74 w 821"/>
                <a:gd name="T89" fmla="*/ 176 h 821"/>
                <a:gd name="T90" fmla="*/ 103 w 821"/>
                <a:gd name="T91" fmla="*/ 137 h 821"/>
                <a:gd name="T92" fmla="*/ 138 w 821"/>
                <a:gd name="T93" fmla="*/ 104 h 821"/>
                <a:gd name="T94" fmla="*/ 177 w 821"/>
                <a:gd name="T95" fmla="*/ 73 h 821"/>
                <a:gd name="T96" fmla="*/ 217 w 821"/>
                <a:gd name="T97" fmla="*/ 48 h 821"/>
                <a:gd name="T98" fmla="*/ 263 w 821"/>
                <a:gd name="T99" fmla="*/ 27 h 821"/>
                <a:gd name="T100" fmla="*/ 310 w 821"/>
                <a:gd name="T101" fmla="*/ 12 h 821"/>
                <a:gd name="T102" fmla="*/ 359 w 821"/>
                <a:gd name="T103" fmla="*/ 3 h 821"/>
                <a:gd name="T104" fmla="*/ 410 w 821"/>
                <a:gd name="T105"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21" h="821">
                  <a:moveTo>
                    <a:pt x="410" y="0"/>
                  </a:moveTo>
                  <a:lnTo>
                    <a:pt x="462" y="3"/>
                  </a:lnTo>
                  <a:lnTo>
                    <a:pt x="512" y="12"/>
                  </a:lnTo>
                  <a:lnTo>
                    <a:pt x="559" y="27"/>
                  </a:lnTo>
                  <a:lnTo>
                    <a:pt x="604" y="48"/>
                  </a:lnTo>
                  <a:lnTo>
                    <a:pt x="645" y="73"/>
                  </a:lnTo>
                  <a:lnTo>
                    <a:pt x="684" y="104"/>
                  </a:lnTo>
                  <a:lnTo>
                    <a:pt x="717" y="137"/>
                  </a:lnTo>
                  <a:lnTo>
                    <a:pt x="747" y="176"/>
                  </a:lnTo>
                  <a:lnTo>
                    <a:pt x="773" y="217"/>
                  </a:lnTo>
                  <a:lnTo>
                    <a:pt x="793" y="262"/>
                  </a:lnTo>
                  <a:lnTo>
                    <a:pt x="808" y="309"/>
                  </a:lnTo>
                  <a:lnTo>
                    <a:pt x="818" y="358"/>
                  </a:lnTo>
                  <a:lnTo>
                    <a:pt x="821" y="410"/>
                  </a:lnTo>
                  <a:lnTo>
                    <a:pt x="818" y="462"/>
                  </a:lnTo>
                  <a:lnTo>
                    <a:pt x="808" y="511"/>
                  </a:lnTo>
                  <a:lnTo>
                    <a:pt x="793" y="558"/>
                  </a:lnTo>
                  <a:lnTo>
                    <a:pt x="773" y="603"/>
                  </a:lnTo>
                  <a:lnTo>
                    <a:pt x="747" y="644"/>
                  </a:lnTo>
                  <a:lnTo>
                    <a:pt x="717" y="683"/>
                  </a:lnTo>
                  <a:lnTo>
                    <a:pt x="684" y="717"/>
                  </a:lnTo>
                  <a:lnTo>
                    <a:pt x="645" y="747"/>
                  </a:lnTo>
                  <a:lnTo>
                    <a:pt x="604" y="773"/>
                  </a:lnTo>
                  <a:lnTo>
                    <a:pt x="559" y="793"/>
                  </a:lnTo>
                  <a:lnTo>
                    <a:pt x="512" y="808"/>
                  </a:lnTo>
                  <a:lnTo>
                    <a:pt x="462" y="818"/>
                  </a:lnTo>
                  <a:lnTo>
                    <a:pt x="410" y="821"/>
                  </a:lnTo>
                  <a:lnTo>
                    <a:pt x="359" y="818"/>
                  </a:lnTo>
                  <a:lnTo>
                    <a:pt x="310" y="808"/>
                  </a:lnTo>
                  <a:lnTo>
                    <a:pt x="263" y="793"/>
                  </a:lnTo>
                  <a:lnTo>
                    <a:pt x="217" y="773"/>
                  </a:lnTo>
                  <a:lnTo>
                    <a:pt x="177" y="747"/>
                  </a:lnTo>
                  <a:lnTo>
                    <a:pt x="138" y="717"/>
                  </a:lnTo>
                  <a:lnTo>
                    <a:pt x="103" y="683"/>
                  </a:lnTo>
                  <a:lnTo>
                    <a:pt x="74" y="644"/>
                  </a:lnTo>
                  <a:lnTo>
                    <a:pt x="48" y="603"/>
                  </a:lnTo>
                  <a:lnTo>
                    <a:pt x="28" y="558"/>
                  </a:lnTo>
                  <a:lnTo>
                    <a:pt x="12" y="511"/>
                  </a:lnTo>
                  <a:lnTo>
                    <a:pt x="3" y="462"/>
                  </a:lnTo>
                  <a:lnTo>
                    <a:pt x="0" y="410"/>
                  </a:lnTo>
                  <a:lnTo>
                    <a:pt x="3" y="358"/>
                  </a:lnTo>
                  <a:lnTo>
                    <a:pt x="12" y="309"/>
                  </a:lnTo>
                  <a:lnTo>
                    <a:pt x="28" y="262"/>
                  </a:lnTo>
                  <a:lnTo>
                    <a:pt x="48" y="217"/>
                  </a:lnTo>
                  <a:lnTo>
                    <a:pt x="74" y="176"/>
                  </a:lnTo>
                  <a:lnTo>
                    <a:pt x="103" y="137"/>
                  </a:lnTo>
                  <a:lnTo>
                    <a:pt x="138" y="104"/>
                  </a:lnTo>
                  <a:lnTo>
                    <a:pt x="177" y="73"/>
                  </a:lnTo>
                  <a:lnTo>
                    <a:pt x="217" y="48"/>
                  </a:lnTo>
                  <a:lnTo>
                    <a:pt x="263" y="27"/>
                  </a:lnTo>
                  <a:lnTo>
                    <a:pt x="310" y="12"/>
                  </a:lnTo>
                  <a:lnTo>
                    <a:pt x="359" y="3"/>
                  </a:lnTo>
                  <a:lnTo>
                    <a:pt x="410" y="0"/>
                  </a:lnTo>
                  <a:close/>
                </a:path>
              </a:pathLst>
            </a:custGeom>
            <a:grpFill/>
            <a:ln w="0">
              <a:noFill/>
              <a:prstDash val="solid"/>
              <a:round/>
            </a:ln>
          </p:spPr>
          <p:txBody>
            <a:bodyPr vert="horz" wrap="square" lIns="91440" tIns="45720" rIns="91440" bIns="45720" numCol="1" anchor="t" anchorCtr="0" compatLnSpc="1"/>
            <a:p>
              <a:endParaRPr lang="en-US"/>
            </a:p>
          </p:txBody>
        </p:sp>
        <p:sp>
          <p:nvSpPr>
            <p:cNvPr id="835" name="Freeform 945"/>
            <p:cNvSpPr/>
            <p:nvPr/>
          </p:nvSpPr>
          <p:spPr bwMode="auto">
            <a:xfrm>
              <a:off x="6433" y="465"/>
              <a:ext cx="229" cy="382"/>
            </a:xfrm>
            <a:custGeom>
              <a:avLst/>
              <a:gdLst>
                <a:gd name="T0" fmla="*/ 1049 w 1374"/>
                <a:gd name="T1" fmla="*/ 2 h 2291"/>
                <a:gd name="T2" fmla="*/ 1137 w 1374"/>
                <a:gd name="T3" fmla="*/ 24 h 2291"/>
                <a:gd name="T4" fmla="*/ 1215 w 1374"/>
                <a:gd name="T5" fmla="*/ 66 h 2291"/>
                <a:gd name="T6" fmla="*/ 1281 w 1374"/>
                <a:gd name="T7" fmla="*/ 125 h 2291"/>
                <a:gd name="T8" fmla="*/ 1331 w 1374"/>
                <a:gd name="T9" fmla="*/ 197 h 2291"/>
                <a:gd name="T10" fmla="*/ 1363 w 1374"/>
                <a:gd name="T11" fmla="*/ 280 h 2291"/>
                <a:gd name="T12" fmla="*/ 1374 w 1374"/>
                <a:gd name="T13" fmla="*/ 372 h 2291"/>
                <a:gd name="T14" fmla="*/ 1371 w 1374"/>
                <a:gd name="T15" fmla="*/ 1297 h 2291"/>
                <a:gd name="T16" fmla="*/ 1347 w 1374"/>
                <a:gd name="T17" fmla="*/ 1388 h 2291"/>
                <a:gd name="T18" fmla="*/ 1300 w 1374"/>
                <a:gd name="T19" fmla="*/ 1467 h 2291"/>
                <a:gd name="T20" fmla="*/ 1236 w 1374"/>
                <a:gd name="T21" fmla="*/ 1531 h 2291"/>
                <a:gd name="T22" fmla="*/ 1156 w 1374"/>
                <a:gd name="T23" fmla="*/ 1578 h 2291"/>
                <a:gd name="T24" fmla="*/ 1066 w 1374"/>
                <a:gd name="T25" fmla="*/ 1602 h 2291"/>
                <a:gd name="T26" fmla="*/ 593 w 1374"/>
                <a:gd name="T27" fmla="*/ 1605 h 2291"/>
                <a:gd name="T28" fmla="*/ 591 w 1374"/>
                <a:gd name="T29" fmla="*/ 2214 h 2291"/>
                <a:gd name="T30" fmla="*/ 571 w 1374"/>
                <a:gd name="T31" fmla="*/ 2254 h 2291"/>
                <a:gd name="T32" fmla="*/ 536 w 1374"/>
                <a:gd name="T33" fmla="*/ 2281 h 2291"/>
                <a:gd name="T34" fmla="*/ 492 w 1374"/>
                <a:gd name="T35" fmla="*/ 2291 h 2291"/>
                <a:gd name="T36" fmla="*/ 77 w 1374"/>
                <a:gd name="T37" fmla="*/ 2289 h 2291"/>
                <a:gd name="T38" fmla="*/ 38 w 1374"/>
                <a:gd name="T39" fmla="*/ 2269 h 2291"/>
                <a:gd name="T40" fmla="*/ 9 w 1374"/>
                <a:gd name="T41" fmla="*/ 2235 h 2291"/>
                <a:gd name="T42" fmla="*/ 0 w 1374"/>
                <a:gd name="T43" fmla="*/ 2191 h 2291"/>
                <a:gd name="T44" fmla="*/ 3 w 1374"/>
                <a:gd name="T45" fmla="*/ 1277 h 2291"/>
                <a:gd name="T46" fmla="*/ 28 w 1374"/>
                <a:gd name="T47" fmla="*/ 1193 h 2291"/>
                <a:gd name="T48" fmla="*/ 74 w 1374"/>
                <a:gd name="T49" fmla="*/ 1122 h 2291"/>
                <a:gd name="T50" fmla="*/ 138 w 1374"/>
                <a:gd name="T51" fmla="*/ 1066 h 2291"/>
                <a:gd name="T52" fmla="*/ 216 w 1374"/>
                <a:gd name="T53" fmla="*/ 1030 h 2291"/>
                <a:gd name="T54" fmla="*/ 304 w 1374"/>
                <a:gd name="T55" fmla="*/ 1017 h 2291"/>
                <a:gd name="T56" fmla="*/ 630 w 1374"/>
                <a:gd name="T57" fmla="*/ 372 h 2291"/>
                <a:gd name="T58" fmla="*/ 642 w 1374"/>
                <a:gd name="T59" fmla="*/ 280 h 2291"/>
                <a:gd name="T60" fmla="*/ 674 w 1374"/>
                <a:gd name="T61" fmla="*/ 197 h 2291"/>
                <a:gd name="T62" fmla="*/ 725 w 1374"/>
                <a:gd name="T63" fmla="*/ 125 h 2291"/>
                <a:gd name="T64" fmla="*/ 791 w 1374"/>
                <a:gd name="T65" fmla="*/ 66 h 2291"/>
                <a:gd name="T66" fmla="*/ 868 w 1374"/>
                <a:gd name="T67" fmla="*/ 24 h 2291"/>
                <a:gd name="T68" fmla="*/ 956 w 1374"/>
                <a:gd name="T69" fmla="*/ 2 h 2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374" h="2291">
                  <a:moveTo>
                    <a:pt x="1002" y="0"/>
                  </a:moveTo>
                  <a:lnTo>
                    <a:pt x="1049" y="2"/>
                  </a:lnTo>
                  <a:lnTo>
                    <a:pt x="1094" y="10"/>
                  </a:lnTo>
                  <a:lnTo>
                    <a:pt x="1137" y="24"/>
                  </a:lnTo>
                  <a:lnTo>
                    <a:pt x="1177" y="43"/>
                  </a:lnTo>
                  <a:lnTo>
                    <a:pt x="1215" y="66"/>
                  </a:lnTo>
                  <a:lnTo>
                    <a:pt x="1249" y="93"/>
                  </a:lnTo>
                  <a:lnTo>
                    <a:pt x="1281" y="125"/>
                  </a:lnTo>
                  <a:lnTo>
                    <a:pt x="1308" y="159"/>
                  </a:lnTo>
                  <a:lnTo>
                    <a:pt x="1331" y="197"/>
                  </a:lnTo>
                  <a:lnTo>
                    <a:pt x="1350" y="237"/>
                  </a:lnTo>
                  <a:lnTo>
                    <a:pt x="1363" y="280"/>
                  </a:lnTo>
                  <a:lnTo>
                    <a:pt x="1372" y="325"/>
                  </a:lnTo>
                  <a:lnTo>
                    <a:pt x="1374" y="372"/>
                  </a:lnTo>
                  <a:lnTo>
                    <a:pt x="1374" y="1248"/>
                  </a:lnTo>
                  <a:lnTo>
                    <a:pt x="1371" y="1297"/>
                  </a:lnTo>
                  <a:lnTo>
                    <a:pt x="1361" y="1344"/>
                  </a:lnTo>
                  <a:lnTo>
                    <a:pt x="1347" y="1388"/>
                  </a:lnTo>
                  <a:lnTo>
                    <a:pt x="1326" y="1429"/>
                  </a:lnTo>
                  <a:lnTo>
                    <a:pt x="1300" y="1467"/>
                  </a:lnTo>
                  <a:lnTo>
                    <a:pt x="1270" y="1502"/>
                  </a:lnTo>
                  <a:lnTo>
                    <a:pt x="1236" y="1531"/>
                  </a:lnTo>
                  <a:lnTo>
                    <a:pt x="1198" y="1557"/>
                  </a:lnTo>
                  <a:lnTo>
                    <a:pt x="1156" y="1578"/>
                  </a:lnTo>
                  <a:lnTo>
                    <a:pt x="1112" y="1593"/>
                  </a:lnTo>
                  <a:lnTo>
                    <a:pt x="1066" y="1602"/>
                  </a:lnTo>
                  <a:lnTo>
                    <a:pt x="1018" y="1605"/>
                  </a:lnTo>
                  <a:lnTo>
                    <a:pt x="593" y="1605"/>
                  </a:lnTo>
                  <a:lnTo>
                    <a:pt x="593" y="2191"/>
                  </a:lnTo>
                  <a:lnTo>
                    <a:pt x="591" y="2214"/>
                  </a:lnTo>
                  <a:lnTo>
                    <a:pt x="583" y="2235"/>
                  </a:lnTo>
                  <a:lnTo>
                    <a:pt x="571" y="2254"/>
                  </a:lnTo>
                  <a:lnTo>
                    <a:pt x="555" y="2269"/>
                  </a:lnTo>
                  <a:lnTo>
                    <a:pt x="536" y="2281"/>
                  </a:lnTo>
                  <a:lnTo>
                    <a:pt x="515" y="2289"/>
                  </a:lnTo>
                  <a:lnTo>
                    <a:pt x="492" y="2291"/>
                  </a:lnTo>
                  <a:lnTo>
                    <a:pt x="100" y="2291"/>
                  </a:lnTo>
                  <a:lnTo>
                    <a:pt x="77" y="2289"/>
                  </a:lnTo>
                  <a:lnTo>
                    <a:pt x="56" y="2281"/>
                  </a:lnTo>
                  <a:lnTo>
                    <a:pt x="38" y="2269"/>
                  </a:lnTo>
                  <a:lnTo>
                    <a:pt x="22" y="2254"/>
                  </a:lnTo>
                  <a:lnTo>
                    <a:pt x="9" y="2235"/>
                  </a:lnTo>
                  <a:lnTo>
                    <a:pt x="2" y="2214"/>
                  </a:lnTo>
                  <a:lnTo>
                    <a:pt x="0" y="2191"/>
                  </a:lnTo>
                  <a:lnTo>
                    <a:pt x="0" y="1322"/>
                  </a:lnTo>
                  <a:lnTo>
                    <a:pt x="3" y="1277"/>
                  </a:lnTo>
                  <a:lnTo>
                    <a:pt x="13" y="1234"/>
                  </a:lnTo>
                  <a:lnTo>
                    <a:pt x="28" y="1193"/>
                  </a:lnTo>
                  <a:lnTo>
                    <a:pt x="48" y="1156"/>
                  </a:lnTo>
                  <a:lnTo>
                    <a:pt x="74" y="1122"/>
                  </a:lnTo>
                  <a:lnTo>
                    <a:pt x="104" y="1092"/>
                  </a:lnTo>
                  <a:lnTo>
                    <a:pt x="138" y="1066"/>
                  </a:lnTo>
                  <a:lnTo>
                    <a:pt x="176" y="1045"/>
                  </a:lnTo>
                  <a:lnTo>
                    <a:pt x="216" y="1030"/>
                  </a:lnTo>
                  <a:lnTo>
                    <a:pt x="259" y="1021"/>
                  </a:lnTo>
                  <a:lnTo>
                    <a:pt x="304" y="1017"/>
                  </a:lnTo>
                  <a:lnTo>
                    <a:pt x="630" y="1017"/>
                  </a:lnTo>
                  <a:lnTo>
                    <a:pt x="630" y="372"/>
                  </a:lnTo>
                  <a:lnTo>
                    <a:pt x="634" y="325"/>
                  </a:lnTo>
                  <a:lnTo>
                    <a:pt x="642" y="280"/>
                  </a:lnTo>
                  <a:lnTo>
                    <a:pt x="656" y="237"/>
                  </a:lnTo>
                  <a:lnTo>
                    <a:pt x="674" y="197"/>
                  </a:lnTo>
                  <a:lnTo>
                    <a:pt x="697" y="159"/>
                  </a:lnTo>
                  <a:lnTo>
                    <a:pt x="725" y="125"/>
                  </a:lnTo>
                  <a:lnTo>
                    <a:pt x="756" y="93"/>
                  </a:lnTo>
                  <a:lnTo>
                    <a:pt x="791" y="66"/>
                  </a:lnTo>
                  <a:lnTo>
                    <a:pt x="827" y="43"/>
                  </a:lnTo>
                  <a:lnTo>
                    <a:pt x="868" y="24"/>
                  </a:lnTo>
                  <a:lnTo>
                    <a:pt x="911" y="10"/>
                  </a:lnTo>
                  <a:lnTo>
                    <a:pt x="956" y="2"/>
                  </a:lnTo>
                  <a:lnTo>
                    <a:pt x="1002" y="0"/>
                  </a:lnTo>
                  <a:close/>
                </a:path>
              </a:pathLst>
            </a:custGeom>
            <a:grpFill/>
            <a:ln w="0">
              <a:noFill/>
              <a:prstDash val="solid"/>
              <a:round/>
            </a:ln>
          </p:spPr>
          <p:txBody>
            <a:bodyPr vert="horz" wrap="square" lIns="91440" tIns="45720" rIns="91440" bIns="45720" numCol="1" anchor="t" anchorCtr="0" compatLnSpc="1"/>
            <a:p>
              <a:endParaRPr lang="en-US"/>
            </a:p>
          </p:txBody>
        </p:sp>
      </p:grpSp>
      <p:grpSp>
        <p:nvGrpSpPr>
          <p:cNvPr id="861" name="Group 1003"/>
          <p:cNvGrpSpPr>
            <a:grpSpLocks noChangeAspect="1"/>
          </p:cNvGrpSpPr>
          <p:nvPr/>
        </p:nvGrpSpPr>
        <p:grpSpPr bwMode="auto">
          <a:xfrm>
            <a:off x="5918661" y="4128420"/>
            <a:ext cx="221805" cy="298404"/>
            <a:chOff x="4995" y="2423"/>
            <a:chExt cx="999" cy="1344"/>
          </a:xfrm>
          <a:solidFill>
            <a:schemeClr val="bg1"/>
          </a:solidFill>
        </p:grpSpPr>
        <p:sp>
          <p:nvSpPr>
            <p:cNvPr id="862" name="Freeform 1005"/>
            <p:cNvSpPr>
              <a:spLocks noEditPoints="1"/>
            </p:cNvSpPr>
            <p:nvPr/>
          </p:nvSpPr>
          <p:spPr bwMode="auto">
            <a:xfrm>
              <a:off x="4995" y="2423"/>
              <a:ext cx="999" cy="1020"/>
            </a:xfrm>
            <a:custGeom>
              <a:avLst/>
              <a:gdLst>
                <a:gd name="T0" fmla="*/ 1258 w 2997"/>
                <a:gd name="T1" fmla="*/ 658 h 3060"/>
                <a:gd name="T2" fmla="*/ 977 w 2997"/>
                <a:gd name="T3" fmla="*/ 792 h 3060"/>
                <a:gd name="T4" fmla="*/ 760 w 2997"/>
                <a:gd name="T5" fmla="*/ 1009 h 3060"/>
                <a:gd name="T6" fmla="*/ 626 w 2997"/>
                <a:gd name="T7" fmla="*/ 1290 h 3060"/>
                <a:gd name="T8" fmla="*/ 597 w 2997"/>
                <a:gd name="T9" fmla="*/ 1613 h 3060"/>
                <a:gd name="T10" fmla="*/ 681 w 2997"/>
                <a:gd name="T11" fmla="*/ 1919 h 3060"/>
                <a:gd name="T12" fmla="*/ 859 w 2997"/>
                <a:gd name="T13" fmla="*/ 2170 h 3060"/>
                <a:gd name="T14" fmla="*/ 1111 w 2997"/>
                <a:gd name="T15" fmla="*/ 2348 h 3060"/>
                <a:gd name="T16" fmla="*/ 1417 w 2997"/>
                <a:gd name="T17" fmla="*/ 2433 h 3060"/>
                <a:gd name="T18" fmla="*/ 1740 w 2997"/>
                <a:gd name="T19" fmla="*/ 2403 h 3060"/>
                <a:gd name="T20" fmla="*/ 2021 w 2997"/>
                <a:gd name="T21" fmla="*/ 2271 h 3060"/>
                <a:gd name="T22" fmla="*/ 2238 w 2997"/>
                <a:gd name="T23" fmla="*/ 2052 h 3060"/>
                <a:gd name="T24" fmla="*/ 2372 w 2997"/>
                <a:gd name="T25" fmla="*/ 1771 h 3060"/>
                <a:gd name="T26" fmla="*/ 2402 w 2997"/>
                <a:gd name="T27" fmla="*/ 1449 h 3060"/>
                <a:gd name="T28" fmla="*/ 2317 w 2997"/>
                <a:gd name="T29" fmla="*/ 1143 h 3060"/>
                <a:gd name="T30" fmla="*/ 2139 w 2997"/>
                <a:gd name="T31" fmla="*/ 891 h 3060"/>
                <a:gd name="T32" fmla="*/ 1887 w 2997"/>
                <a:gd name="T33" fmla="*/ 713 h 3060"/>
                <a:gd name="T34" fmla="*/ 1581 w 2997"/>
                <a:gd name="T35" fmla="*/ 629 h 3060"/>
                <a:gd name="T36" fmla="*/ 1525 w 2997"/>
                <a:gd name="T37" fmla="*/ 16 h 3060"/>
                <a:gd name="T38" fmla="*/ 1790 w 2997"/>
                <a:gd name="T39" fmla="*/ 280 h 3060"/>
                <a:gd name="T40" fmla="*/ 2146 w 2997"/>
                <a:gd name="T41" fmla="*/ 143 h 3060"/>
                <a:gd name="T42" fmla="*/ 2273 w 2997"/>
                <a:gd name="T43" fmla="*/ 499 h 3060"/>
                <a:gd name="T44" fmla="*/ 2319 w 2997"/>
                <a:gd name="T45" fmla="*/ 535 h 3060"/>
                <a:gd name="T46" fmla="*/ 2694 w 2997"/>
                <a:gd name="T47" fmla="*/ 575 h 3060"/>
                <a:gd name="T48" fmla="*/ 2645 w 2997"/>
                <a:gd name="T49" fmla="*/ 953 h 3060"/>
                <a:gd name="T50" fmla="*/ 2965 w 2997"/>
                <a:gd name="T51" fmla="*/ 1147 h 3060"/>
                <a:gd name="T52" fmla="*/ 2990 w 2997"/>
                <a:gd name="T53" fmla="*/ 1204 h 3060"/>
                <a:gd name="T54" fmla="*/ 2780 w 2997"/>
                <a:gd name="T55" fmla="*/ 1521 h 3060"/>
                <a:gd name="T56" fmla="*/ 2995 w 2997"/>
                <a:gd name="T57" fmla="*/ 1836 h 3060"/>
                <a:gd name="T58" fmla="*/ 2972 w 2997"/>
                <a:gd name="T59" fmla="*/ 1893 h 3060"/>
                <a:gd name="T60" fmla="*/ 2655 w 2997"/>
                <a:gd name="T61" fmla="*/ 2092 h 3060"/>
                <a:gd name="T62" fmla="*/ 2710 w 2997"/>
                <a:gd name="T63" fmla="*/ 2468 h 3060"/>
                <a:gd name="T64" fmla="*/ 2335 w 2997"/>
                <a:gd name="T65" fmla="*/ 2514 h 3060"/>
                <a:gd name="T66" fmla="*/ 2290 w 2997"/>
                <a:gd name="T67" fmla="*/ 2551 h 3060"/>
                <a:gd name="T68" fmla="*/ 2167 w 2997"/>
                <a:gd name="T69" fmla="*/ 2907 h 3060"/>
                <a:gd name="T70" fmla="*/ 1810 w 2997"/>
                <a:gd name="T71" fmla="*/ 2774 h 3060"/>
                <a:gd name="T72" fmla="*/ 1548 w 2997"/>
                <a:gd name="T73" fmla="*/ 3043 h 3060"/>
                <a:gd name="T74" fmla="*/ 1487 w 2997"/>
                <a:gd name="T75" fmla="*/ 3054 h 3060"/>
                <a:gd name="T76" fmla="*/ 1223 w 2997"/>
                <a:gd name="T77" fmla="*/ 2780 h 3060"/>
                <a:gd name="T78" fmla="*/ 868 w 2997"/>
                <a:gd name="T79" fmla="*/ 2919 h 3060"/>
                <a:gd name="T80" fmla="*/ 818 w 2997"/>
                <a:gd name="T81" fmla="*/ 2883 h 3060"/>
                <a:gd name="T82" fmla="*/ 694 w 2997"/>
                <a:gd name="T83" fmla="*/ 2529 h 3060"/>
                <a:gd name="T84" fmla="*/ 313 w 2997"/>
                <a:gd name="T85" fmla="*/ 2499 h 3060"/>
                <a:gd name="T86" fmla="*/ 352 w 2997"/>
                <a:gd name="T87" fmla="*/ 2125 h 3060"/>
                <a:gd name="T88" fmla="*/ 326 w 2997"/>
                <a:gd name="T89" fmla="*/ 2072 h 3060"/>
                <a:gd name="T90" fmla="*/ 6 w 2997"/>
                <a:gd name="T91" fmla="*/ 1873 h 3060"/>
                <a:gd name="T92" fmla="*/ 215 w 2997"/>
                <a:gd name="T93" fmla="*/ 1555 h 3060"/>
                <a:gd name="T94" fmla="*/ 10 w 2997"/>
                <a:gd name="T95" fmla="*/ 1241 h 3060"/>
                <a:gd name="T96" fmla="*/ 12 w 2997"/>
                <a:gd name="T97" fmla="*/ 1179 h 3060"/>
                <a:gd name="T98" fmla="*/ 339 w 2997"/>
                <a:gd name="T99" fmla="*/ 983 h 3060"/>
                <a:gd name="T100" fmla="*/ 282 w 2997"/>
                <a:gd name="T101" fmla="*/ 608 h 3060"/>
                <a:gd name="T102" fmla="*/ 330 w 2997"/>
                <a:gd name="T103" fmla="*/ 565 h 3060"/>
                <a:gd name="T104" fmla="*/ 702 w 2997"/>
                <a:gd name="T105" fmla="*/ 523 h 3060"/>
                <a:gd name="T106" fmla="*/ 815 w 2997"/>
                <a:gd name="T107" fmla="*/ 160 h 3060"/>
                <a:gd name="T108" fmla="*/ 1173 w 2997"/>
                <a:gd name="T109" fmla="*/ 281 h 3060"/>
                <a:gd name="T110" fmla="*/ 1229 w 2997"/>
                <a:gd name="T111" fmla="*/ 269 h 3060"/>
                <a:gd name="T112" fmla="*/ 1495 w 2997"/>
                <a:gd name="T113" fmla="*/ 0 h 30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997" h="3060">
                  <a:moveTo>
                    <a:pt x="1499" y="625"/>
                  </a:moveTo>
                  <a:lnTo>
                    <a:pt x="1417" y="629"/>
                  </a:lnTo>
                  <a:lnTo>
                    <a:pt x="1337" y="640"/>
                  </a:lnTo>
                  <a:lnTo>
                    <a:pt x="1258" y="658"/>
                  </a:lnTo>
                  <a:lnTo>
                    <a:pt x="1184" y="683"/>
                  </a:lnTo>
                  <a:lnTo>
                    <a:pt x="1111" y="713"/>
                  </a:lnTo>
                  <a:lnTo>
                    <a:pt x="1042" y="749"/>
                  </a:lnTo>
                  <a:lnTo>
                    <a:pt x="977" y="792"/>
                  </a:lnTo>
                  <a:lnTo>
                    <a:pt x="916" y="839"/>
                  </a:lnTo>
                  <a:lnTo>
                    <a:pt x="859" y="891"/>
                  </a:lnTo>
                  <a:lnTo>
                    <a:pt x="807" y="948"/>
                  </a:lnTo>
                  <a:lnTo>
                    <a:pt x="760" y="1009"/>
                  </a:lnTo>
                  <a:lnTo>
                    <a:pt x="717" y="1074"/>
                  </a:lnTo>
                  <a:lnTo>
                    <a:pt x="681" y="1143"/>
                  </a:lnTo>
                  <a:lnTo>
                    <a:pt x="651" y="1215"/>
                  </a:lnTo>
                  <a:lnTo>
                    <a:pt x="626" y="1290"/>
                  </a:lnTo>
                  <a:lnTo>
                    <a:pt x="608" y="1369"/>
                  </a:lnTo>
                  <a:lnTo>
                    <a:pt x="597" y="1449"/>
                  </a:lnTo>
                  <a:lnTo>
                    <a:pt x="593" y="1531"/>
                  </a:lnTo>
                  <a:lnTo>
                    <a:pt x="597" y="1613"/>
                  </a:lnTo>
                  <a:lnTo>
                    <a:pt x="608" y="1693"/>
                  </a:lnTo>
                  <a:lnTo>
                    <a:pt x="626" y="1771"/>
                  </a:lnTo>
                  <a:lnTo>
                    <a:pt x="651" y="1846"/>
                  </a:lnTo>
                  <a:lnTo>
                    <a:pt x="681" y="1919"/>
                  </a:lnTo>
                  <a:lnTo>
                    <a:pt x="717" y="1987"/>
                  </a:lnTo>
                  <a:lnTo>
                    <a:pt x="760" y="2052"/>
                  </a:lnTo>
                  <a:lnTo>
                    <a:pt x="807" y="2114"/>
                  </a:lnTo>
                  <a:lnTo>
                    <a:pt x="859" y="2170"/>
                  </a:lnTo>
                  <a:lnTo>
                    <a:pt x="916" y="2223"/>
                  </a:lnTo>
                  <a:lnTo>
                    <a:pt x="977" y="2270"/>
                  </a:lnTo>
                  <a:lnTo>
                    <a:pt x="1042" y="2313"/>
                  </a:lnTo>
                  <a:lnTo>
                    <a:pt x="1111" y="2348"/>
                  </a:lnTo>
                  <a:lnTo>
                    <a:pt x="1184" y="2379"/>
                  </a:lnTo>
                  <a:lnTo>
                    <a:pt x="1258" y="2403"/>
                  </a:lnTo>
                  <a:lnTo>
                    <a:pt x="1337" y="2422"/>
                  </a:lnTo>
                  <a:lnTo>
                    <a:pt x="1417" y="2433"/>
                  </a:lnTo>
                  <a:lnTo>
                    <a:pt x="1499" y="2437"/>
                  </a:lnTo>
                  <a:lnTo>
                    <a:pt x="1581" y="2433"/>
                  </a:lnTo>
                  <a:lnTo>
                    <a:pt x="1661" y="2422"/>
                  </a:lnTo>
                  <a:lnTo>
                    <a:pt x="1740" y="2403"/>
                  </a:lnTo>
                  <a:lnTo>
                    <a:pt x="1815" y="2379"/>
                  </a:lnTo>
                  <a:lnTo>
                    <a:pt x="1887" y="2349"/>
                  </a:lnTo>
                  <a:lnTo>
                    <a:pt x="1956" y="2313"/>
                  </a:lnTo>
                  <a:lnTo>
                    <a:pt x="2021" y="2271"/>
                  </a:lnTo>
                  <a:lnTo>
                    <a:pt x="2082" y="2223"/>
                  </a:lnTo>
                  <a:lnTo>
                    <a:pt x="2139" y="2170"/>
                  </a:lnTo>
                  <a:lnTo>
                    <a:pt x="2192" y="2114"/>
                  </a:lnTo>
                  <a:lnTo>
                    <a:pt x="2238" y="2052"/>
                  </a:lnTo>
                  <a:lnTo>
                    <a:pt x="2281" y="1987"/>
                  </a:lnTo>
                  <a:lnTo>
                    <a:pt x="2317" y="1919"/>
                  </a:lnTo>
                  <a:lnTo>
                    <a:pt x="2348" y="1846"/>
                  </a:lnTo>
                  <a:lnTo>
                    <a:pt x="2372" y="1771"/>
                  </a:lnTo>
                  <a:lnTo>
                    <a:pt x="2391" y="1694"/>
                  </a:lnTo>
                  <a:lnTo>
                    <a:pt x="2402" y="1613"/>
                  </a:lnTo>
                  <a:lnTo>
                    <a:pt x="2405" y="1531"/>
                  </a:lnTo>
                  <a:lnTo>
                    <a:pt x="2402" y="1449"/>
                  </a:lnTo>
                  <a:lnTo>
                    <a:pt x="2391" y="1369"/>
                  </a:lnTo>
                  <a:lnTo>
                    <a:pt x="2372" y="1290"/>
                  </a:lnTo>
                  <a:lnTo>
                    <a:pt x="2348" y="1215"/>
                  </a:lnTo>
                  <a:lnTo>
                    <a:pt x="2317" y="1143"/>
                  </a:lnTo>
                  <a:lnTo>
                    <a:pt x="2281" y="1074"/>
                  </a:lnTo>
                  <a:lnTo>
                    <a:pt x="2238" y="1009"/>
                  </a:lnTo>
                  <a:lnTo>
                    <a:pt x="2192" y="948"/>
                  </a:lnTo>
                  <a:lnTo>
                    <a:pt x="2139" y="891"/>
                  </a:lnTo>
                  <a:lnTo>
                    <a:pt x="2082" y="839"/>
                  </a:lnTo>
                  <a:lnTo>
                    <a:pt x="2021" y="792"/>
                  </a:lnTo>
                  <a:lnTo>
                    <a:pt x="1956" y="749"/>
                  </a:lnTo>
                  <a:lnTo>
                    <a:pt x="1887" y="713"/>
                  </a:lnTo>
                  <a:lnTo>
                    <a:pt x="1815" y="683"/>
                  </a:lnTo>
                  <a:lnTo>
                    <a:pt x="1740" y="658"/>
                  </a:lnTo>
                  <a:lnTo>
                    <a:pt x="1661" y="640"/>
                  </a:lnTo>
                  <a:lnTo>
                    <a:pt x="1581" y="629"/>
                  </a:lnTo>
                  <a:lnTo>
                    <a:pt x="1499" y="625"/>
                  </a:lnTo>
                  <a:close/>
                  <a:moveTo>
                    <a:pt x="1495" y="0"/>
                  </a:moveTo>
                  <a:lnTo>
                    <a:pt x="1511" y="5"/>
                  </a:lnTo>
                  <a:lnTo>
                    <a:pt x="1525" y="16"/>
                  </a:lnTo>
                  <a:lnTo>
                    <a:pt x="1747" y="264"/>
                  </a:lnTo>
                  <a:lnTo>
                    <a:pt x="1759" y="274"/>
                  </a:lnTo>
                  <a:lnTo>
                    <a:pt x="1774" y="280"/>
                  </a:lnTo>
                  <a:lnTo>
                    <a:pt x="1790" y="280"/>
                  </a:lnTo>
                  <a:lnTo>
                    <a:pt x="1805" y="277"/>
                  </a:lnTo>
                  <a:lnTo>
                    <a:pt x="2112" y="145"/>
                  </a:lnTo>
                  <a:lnTo>
                    <a:pt x="2129" y="140"/>
                  </a:lnTo>
                  <a:lnTo>
                    <a:pt x="2146" y="143"/>
                  </a:lnTo>
                  <a:lnTo>
                    <a:pt x="2161" y="150"/>
                  </a:lnTo>
                  <a:lnTo>
                    <a:pt x="2173" y="161"/>
                  </a:lnTo>
                  <a:lnTo>
                    <a:pt x="2181" y="177"/>
                  </a:lnTo>
                  <a:lnTo>
                    <a:pt x="2273" y="499"/>
                  </a:lnTo>
                  <a:lnTo>
                    <a:pt x="2280" y="513"/>
                  </a:lnTo>
                  <a:lnTo>
                    <a:pt x="2290" y="524"/>
                  </a:lnTo>
                  <a:lnTo>
                    <a:pt x="2303" y="532"/>
                  </a:lnTo>
                  <a:lnTo>
                    <a:pt x="2319" y="535"/>
                  </a:lnTo>
                  <a:lnTo>
                    <a:pt x="2652" y="549"/>
                  </a:lnTo>
                  <a:lnTo>
                    <a:pt x="2669" y="553"/>
                  </a:lnTo>
                  <a:lnTo>
                    <a:pt x="2684" y="561"/>
                  </a:lnTo>
                  <a:lnTo>
                    <a:pt x="2694" y="575"/>
                  </a:lnTo>
                  <a:lnTo>
                    <a:pt x="2700" y="589"/>
                  </a:lnTo>
                  <a:lnTo>
                    <a:pt x="2700" y="608"/>
                  </a:lnTo>
                  <a:lnTo>
                    <a:pt x="2645" y="937"/>
                  </a:lnTo>
                  <a:lnTo>
                    <a:pt x="2645" y="953"/>
                  </a:lnTo>
                  <a:lnTo>
                    <a:pt x="2649" y="967"/>
                  </a:lnTo>
                  <a:lnTo>
                    <a:pt x="2658" y="980"/>
                  </a:lnTo>
                  <a:lnTo>
                    <a:pt x="2671" y="990"/>
                  </a:lnTo>
                  <a:lnTo>
                    <a:pt x="2965" y="1147"/>
                  </a:lnTo>
                  <a:lnTo>
                    <a:pt x="2979" y="1158"/>
                  </a:lnTo>
                  <a:lnTo>
                    <a:pt x="2987" y="1171"/>
                  </a:lnTo>
                  <a:lnTo>
                    <a:pt x="2991" y="1187"/>
                  </a:lnTo>
                  <a:lnTo>
                    <a:pt x="2990" y="1204"/>
                  </a:lnTo>
                  <a:lnTo>
                    <a:pt x="2983" y="1220"/>
                  </a:lnTo>
                  <a:lnTo>
                    <a:pt x="2790" y="1492"/>
                  </a:lnTo>
                  <a:lnTo>
                    <a:pt x="2782" y="1506"/>
                  </a:lnTo>
                  <a:lnTo>
                    <a:pt x="2780" y="1521"/>
                  </a:lnTo>
                  <a:lnTo>
                    <a:pt x="2784" y="1537"/>
                  </a:lnTo>
                  <a:lnTo>
                    <a:pt x="2790" y="1550"/>
                  </a:lnTo>
                  <a:lnTo>
                    <a:pt x="2987" y="1820"/>
                  </a:lnTo>
                  <a:lnTo>
                    <a:pt x="2995" y="1836"/>
                  </a:lnTo>
                  <a:lnTo>
                    <a:pt x="2997" y="1852"/>
                  </a:lnTo>
                  <a:lnTo>
                    <a:pt x="2994" y="1868"/>
                  </a:lnTo>
                  <a:lnTo>
                    <a:pt x="2985" y="1883"/>
                  </a:lnTo>
                  <a:lnTo>
                    <a:pt x="2972" y="1893"/>
                  </a:lnTo>
                  <a:lnTo>
                    <a:pt x="2679" y="2055"/>
                  </a:lnTo>
                  <a:lnTo>
                    <a:pt x="2667" y="2063"/>
                  </a:lnTo>
                  <a:lnTo>
                    <a:pt x="2658" y="2077"/>
                  </a:lnTo>
                  <a:lnTo>
                    <a:pt x="2655" y="2092"/>
                  </a:lnTo>
                  <a:lnTo>
                    <a:pt x="2655" y="2108"/>
                  </a:lnTo>
                  <a:lnTo>
                    <a:pt x="2715" y="2435"/>
                  </a:lnTo>
                  <a:lnTo>
                    <a:pt x="2715" y="2452"/>
                  </a:lnTo>
                  <a:lnTo>
                    <a:pt x="2710" y="2468"/>
                  </a:lnTo>
                  <a:lnTo>
                    <a:pt x="2699" y="2482"/>
                  </a:lnTo>
                  <a:lnTo>
                    <a:pt x="2685" y="2491"/>
                  </a:lnTo>
                  <a:lnTo>
                    <a:pt x="2668" y="2494"/>
                  </a:lnTo>
                  <a:lnTo>
                    <a:pt x="2335" y="2514"/>
                  </a:lnTo>
                  <a:lnTo>
                    <a:pt x="2319" y="2518"/>
                  </a:lnTo>
                  <a:lnTo>
                    <a:pt x="2306" y="2525"/>
                  </a:lnTo>
                  <a:lnTo>
                    <a:pt x="2296" y="2536"/>
                  </a:lnTo>
                  <a:lnTo>
                    <a:pt x="2290" y="2551"/>
                  </a:lnTo>
                  <a:lnTo>
                    <a:pt x="2202" y="2872"/>
                  </a:lnTo>
                  <a:lnTo>
                    <a:pt x="2194" y="2888"/>
                  </a:lnTo>
                  <a:lnTo>
                    <a:pt x="2182" y="2899"/>
                  </a:lnTo>
                  <a:lnTo>
                    <a:pt x="2167" y="2907"/>
                  </a:lnTo>
                  <a:lnTo>
                    <a:pt x="2150" y="2909"/>
                  </a:lnTo>
                  <a:lnTo>
                    <a:pt x="2134" y="2905"/>
                  </a:lnTo>
                  <a:lnTo>
                    <a:pt x="1825" y="2778"/>
                  </a:lnTo>
                  <a:lnTo>
                    <a:pt x="1810" y="2774"/>
                  </a:lnTo>
                  <a:lnTo>
                    <a:pt x="1794" y="2775"/>
                  </a:lnTo>
                  <a:lnTo>
                    <a:pt x="1780" y="2781"/>
                  </a:lnTo>
                  <a:lnTo>
                    <a:pt x="1768" y="2791"/>
                  </a:lnTo>
                  <a:lnTo>
                    <a:pt x="1548" y="3043"/>
                  </a:lnTo>
                  <a:lnTo>
                    <a:pt x="1535" y="3054"/>
                  </a:lnTo>
                  <a:lnTo>
                    <a:pt x="1519" y="3060"/>
                  </a:lnTo>
                  <a:lnTo>
                    <a:pt x="1503" y="3060"/>
                  </a:lnTo>
                  <a:lnTo>
                    <a:pt x="1487" y="3054"/>
                  </a:lnTo>
                  <a:lnTo>
                    <a:pt x="1473" y="3044"/>
                  </a:lnTo>
                  <a:lnTo>
                    <a:pt x="1250" y="2795"/>
                  </a:lnTo>
                  <a:lnTo>
                    <a:pt x="1238" y="2786"/>
                  </a:lnTo>
                  <a:lnTo>
                    <a:pt x="1223" y="2780"/>
                  </a:lnTo>
                  <a:lnTo>
                    <a:pt x="1208" y="2779"/>
                  </a:lnTo>
                  <a:lnTo>
                    <a:pt x="1192" y="2783"/>
                  </a:lnTo>
                  <a:lnTo>
                    <a:pt x="885" y="2915"/>
                  </a:lnTo>
                  <a:lnTo>
                    <a:pt x="868" y="2919"/>
                  </a:lnTo>
                  <a:lnTo>
                    <a:pt x="852" y="2918"/>
                  </a:lnTo>
                  <a:lnTo>
                    <a:pt x="836" y="2910"/>
                  </a:lnTo>
                  <a:lnTo>
                    <a:pt x="825" y="2898"/>
                  </a:lnTo>
                  <a:lnTo>
                    <a:pt x="818" y="2883"/>
                  </a:lnTo>
                  <a:lnTo>
                    <a:pt x="724" y="2562"/>
                  </a:lnTo>
                  <a:lnTo>
                    <a:pt x="717" y="2548"/>
                  </a:lnTo>
                  <a:lnTo>
                    <a:pt x="707" y="2537"/>
                  </a:lnTo>
                  <a:lnTo>
                    <a:pt x="694" y="2529"/>
                  </a:lnTo>
                  <a:lnTo>
                    <a:pt x="678" y="2526"/>
                  </a:lnTo>
                  <a:lnTo>
                    <a:pt x="345" y="2511"/>
                  </a:lnTo>
                  <a:lnTo>
                    <a:pt x="328" y="2509"/>
                  </a:lnTo>
                  <a:lnTo>
                    <a:pt x="313" y="2499"/>
                  </a:lnTo>
                  <a:lnTo>
                    <a:pt x="302" y="2487"/>
                  </a:lnTo>
                  <a:lnTo>
                    <a:pt x="297" y="2471"/>
                  </a:lnTo>
                  <a:lnTo>
                    <a:pt x="297" y="2454"/>
                  </a:lnTo>
                  <a:lnTo>
                    <a:pt x="352" y="2125"/>
                  </a:lnTo>
                  <a:lnTo>
                    <a:pt x="352" y="2109"/>
                  </a:lnTo>
                  <a:lnTo>
                    <a:pt x="347" y="2094"/>
                  </a:lnTo>
                  <a:lnTo>
                    <a:pt x="339" y="2081"/>
                  </a:lnTo>
                  <a:lnTo>
                    <a:pt x="326" y="2072"/>
                  </a:lnTo>
                  <a:lnTo>
                    <a:pt x="32" y="1914"/>
                  </a:lnTo>
                  <a:lnTo>
                    <a:pt x="18" y="1904"/>
                  </a:lnTo>
                  <a:lnTo>
                    <a:pt x="10" y="1889"/>
                  </a:lnTo>
                  <a:lnTo>
                    <a:pt x="6" y="1873"/>
                  </a:lnTo>
                  <a:lnTo>
                    <a:pt x="7" y="1856"/>
                  </a:lnTo>
                  <a:lnTo>
                    <a:pt x="15" y="1841"/>
                  </a:lnTo>
                  <a:lnTo>
                    <a:pt x="207" y="1569"/>
                  </a:lnTo>
                  <a:lnTo>
                    <a:pt x="215" y="1555"/>
                  </a:lnTo>
                  <a:lnTo>
                    <a:pt x="216" y="1539"/>
                  </a:lnTo>
                  <a:lnTo>
                    <a:pt x="213" y="1525"/>
                  </a:lnTo>
                  <a:lnTo>
                    <a:pt x="206" y="1510"/>
                  </a:lnTo>
                  <a:lnTo>
                    <a:pt x="10" y="1241"/>
                  </a:lnTo>
                  <a:lnTo>
                    <a:pt x="2" y="1225"/>
                  </a:lnTo>
                  <a:lnTo>
                    <a:pt x="0" y="1209"/>
                  </a:lnTo>
                  <a:lnTo>
                    <a:pt x="3" y="1192"/>
                  </a:lnTo>
                  <a:lnTo>
                    <a:pt x="12" y="1179"/>
                  </a:lnTo>
                  <a:lnTo>
                    <a:pt x="26" y="1168"/>
                  </a:lnTo>
                  <a:lnTo>
                    <a:pt x="318" y="1006"/>
                  </a:lnTo>
                  <a:lnTo>
                    <a:pt x="330" y="996"/>
                  </a:lnTo>
                  <a:lnTo>
                    <a:pt x="339" y="983"/>
                  </a:lnTo>
                  <a:lnTo>
                    <a:pt x="344" y="969"/>
                  </a:lnTo>
                  <a:lnTo>
                    <a:pt x="342" y="953"/>
                  </a:lnTo>
                  <a:lnTo>
                    <a:pt x="282" y="625"/>
                  </a:lnTo>
                  <a:lnTo>
                    <a:pt x="282" y="608"/>
                  </a:lnTo>
                  <a:lnTo>
                    <a:pt x="288" y="592"/>
                  </a:lnTo>
                  <a:lnTo>
                    <a:pt x="298" y="578"/>
                  </a:lnTo>
                  <a:lnTo>
                    <a:pt x="313" y="570"/>
                  </a:lnTo>
                  <a:lnTo>
                    <a:pt x="330" y="565"/>
                  </a:lnTo>
                  <a:lnTo>
                    <a:pt x="663" y="547"/>
                  </a:lnTo>
                  <a:lnTo>
                    <a:pt x="678" y="543"/>
                  </a:lnTo>
                  <a:lnTo>
                    <a:pt x="691" y="535"/>
                  </a:lnTo>
                  <a:lnTo>
                    <a:pt x="702" y="523"/>
                  </a:lnTo>
                  <a:lnTo>
                    <a:pt x="708" y="510"/>
                  </a:lnTo>
                  <a:lnTo>
                    <a:pt x="797" y="188"/>
                  </a:lnTo>
                  <a:lnTo>
                    <a:pt x="804" y="172"/>
                  </a:lnTo>
                  <a:lnTo>
                    <a:pt x="815" y="160"/>
                  </a:lnTo>
                  <a:lnTo>
                    <a:pt x="830" y="153"/>
                  </a:lnTo>
                  <a:lnTo>
                    <a:pt x="847" y="151"/>
                  </a:lnTo>
                  <a:lnTo>
                    <a:pt x="864" y="155"/>
                  </a:lnTo>
                  <a:lnTo>
                    <a:pt x="1173" y="281"/>
                  </a:lnTo>
                  <a:lnTo>
                    <a:pt x="1187" y="285"/>
                  </a:lnTo>
                  <a:lnTo>
                    <a:pt x="1203" y="285"/>
                  </a:lnTo>
                  <a:lnTo>
                    <a:pt x="1218" y="279"/>
                  </a:lnTo>
                  <a:lnTo>
                    <a:pt x="1229" y="269"/>
                  </a:lnTo>
                  <a:lnTo>
                    <a:pt x="1449" y="18"/>
                  </a:lnTo>
                  <a:lnTo>
                    <a:pt x="1462" y="7"/>
                  </a:lnTo>
                  <a:lnTo>
                    <a:pt x="1478" y="0"/>
                  </a:lnTo>
                  <a:lnTo>
                    <a:pt x="1495" y="0"/>
                  </a:lnTo>
                  <a:close/>
                </a:path>
              </a:pathLst>
            </a:custGeom>
            <a:grpFill/>
            <a:ln w="0">
              <a:noFill/>
              <a:prstDash val="solid"/>
              <a:round/>
            </a:ln>
          </p:spPr>
          <p:txBody>
            <a:bodyPr vert="horz" wrap="square" lIns="91440" tIns="45720" rIns="91440" bIns="45720" numCol="1" anchor="t" anchorCtr="0" compatLnSpc="1"/>
            <a:p>
              <a:endParaRPr lang="en-US"/>
            </a:p>
          </p:txBody>
        </p:sp>
        <p:sp>
          <p:nvSpPr>
            <p:cNvPr id="863" name="Freeform 1006"/>
            <p:cNvSpPr/>
            <p:nvPr/>
          </p:nvSpPr>
          <p:spPr bwMode="auto">
            <a:xfrm>
              <a:off x="5548" y="3431"/>
              <a:ext cx="303" cy="336"/>
            </a:xfrm>
            <a:custGeom>
              <a:avLst/>
              <a:gdLst>
                <a:gd name="T0" fmla="*/ 655 w 908"/>
                <a:gd name="T1" fmla="*/ 0 h 1009"/>
                <a:gd name="T2" fmla="*/ 906 w 908"/>
                <a:gd name="T3" fmla="*/ 776 h 1009"/>
                <a:gd name="T4" fmla="*/ 908 w 908"/>
                <a:gd name="T5" fmla="*/ 793 h 1009"/>
                <a:gd name="T6" fmla="*/ 903 w 908"/>
                <a:gd name="T7" fmla="*/ 807 h 1009"/>
                <a:gd name="T8" fmla="*/ 892 w 908"/>
                <a:gd name="T9" fmla="*/ 819 h 1009"/>
                <a:gd name="T10" fmla="*/ 877 w 908"/>
                <a:gd name="T11" fmla="*/ 823 h 1009"/>
                <a:gd name="T12" fmla="*/ 861 w 908"/>
                <a:gd name="T13" fmla="*/ 823 h 1009"/>
                <a:gd name="T14" fmla="*/ 561 w 908"/>
                <a:gd name="T15" fmla="*/ 735 h 1009"/>
                <a:gd name="T16" fmla="*/ 550 w 908"/>
                <a:gd name="T17" fmla="*/ 734 h 1009"/>
                <a:gd name="T18" fmla="*/ 539 w 908"/>
                <a:gd name="T19" fmla="*/ 736 h 1009"/>
                <a:gd name="T20" fmla="*/ 529 w 908"/>
                <a:gd name="T21" fmla="*/ 741 h 1009"/>
                <a:gd name="T22" fmla="*/ 522 w 908"/>
                <a:gd name="T23" fmla="*/ 749 h 1009"/>
                <a:gd name="T24" fmla="*/ 329 w 908"/>
                <a:gd name="T25" fmla="*/ 995 h 1009"/>
                <a:gd name="T26" fmla="*/ 318 w 908"/>
                <a:gd name="T27" fmla="*/ 1005 h 1009"/>
                <a:gd name="T28" fmla="*/ 306 w 908"/>
                <a:gd name="T29" fmla="*/ 1009 h 1009"/>
                <a:gd name="T30" fmla="*/ 294 w 908"/>
                <a:gd name="T31" fmla="*/ 1009 h 1009"/>
                <a:gd name="T32" fmla="*/ 281 w 908"/>
                <a:gd name="T33" fmla="*/ 1005 h 1009"/>
                <a:gd name="T34" fmla="*/ 270 w 908"/>
                <a:gd name="T35" fmla="*/ 996 h 1009"/>
                <a:gd name="T36" fmla="*/ 264 w 908"/>
                <a:gd name="T37" fmla="*/ 984 h 1009"/>
                <a:gd name="T38" fmla="*/ 0 w 908"/>
                <a:gd name="T39" fmla="*/ 166 h 1009"/>
                <a:gd name="T40" fmla="*/ 9 w 908"/>
                <a:gd name="T41" fmla="*/ 159 h 1009"/>
                <a:gd name="T42" fmla="*/ 16 w 908"/>
                <a:gd name="T43" fmla="*/ 152 h 1009"/>
                <a:gd name="T44" fmla="*/ 181 w 908"/>
                <a:gd name="T45" fmla="*/ 2 h 1009"/>
                <a:gd name="T46" fmla="*/ 393 w 908"/>
                <a:gd name="T47" fmla="*/ 66 h 1009"/>
                <a:gd name="T48" fmla="*/ 431 w 908"/>
                <a:gd name="T49" fmla="*/ 74 h 1009"/>
                <a:gd name="T50" fmla="*/ 469 w 908"/>
                <a:gd name="T51" fmla="*/ 77 h 1009"/>
                <a:gd name="T52" fmla="*/ 511 w 908"/>
                <a:gd name="T53" fmla="*/ 74 h 1009"/>
                <a:gd name="T54" fmla="*/ 551 w 908"/>
                <a:gd name="T55" fmla="*/ 64 h 1009"/>
                <a:gd name="T56" fmla="*/ 589 w 908"/>
                <a:gd name="T57" fmla="*/ 48 h 1009"/>
                <a:gd name="T58" fmla="*/ 624 w 908"/>
                <a:gd name="T59" fmla="*/ 26 h 1009"/>
                <a:gd name="T60" fmla="*/ 655 w 908"/>
                <a:gd name="T61" fmla="*/ 0 h 10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08" h="1009">
                  <a:moveTo>
                    <a:pt x="655" y="0"/>
                  </a:moveTo>
                  <a:lnTo>
                    <a:pt x="906" y="776"/>
                  </a:lnTo>
                  <a:lnTo>
                    <a:pt x="908" y="793"/>
                  </a:lnTo>
                  <a:lnTo>
                    <a:pt x="903" y="807"/>
                  </a:lnTo>
                  <a:lnTo>
                    <a:pt x="892" y="819"/>
                  </a:lnTo>
                  <a:lnTo>
                    <a:pt x="877" y="823"/>
                  </a:lnTo>
                  <a:lnTo>
                    <a:pt x="861" y="823"/>
                  </a:lnTo>
                  <a:lnTo>
                    <a:pt x="561" y="735"/>
                  </a:lnTo>
                  <a:lnTo>
                    <a:pt x="550" y="734"/>
                  </a:lnTo>
                  <a:lnTo>
                    <a:pt x="539" y="736"/>
                  </a:lnTo>
                  <a:lnTo>
                    <a:pt x="529" y="741"/>
                  </a:lnTo>
                  <a:lnTo>
                    <a:pt x="522" y="749"/>
                  </a:lnTo>
                  <a:lnTo>
                    <a:pt x="329" y="995"/>
                  </a:lnTo>
                  <a:lnTo>
                    <a:pt x="318" y="1005"/>
                  </a:lnTo>
                  <a:lnTo>
                    <a:pt x="306" y="1009"/>
                  </a:lnTo>
                  <a:lnTo>
                    <a:pt x="294" y="1009"/>
                  </a:lnTo>
                  <a:lnTo>
                    <a:pt x="281" y="1005"/>
                  </a:lnTo>
                  <a:lnTo>
                    <a:pt x="270" y="996"/>
                  </a:lnTo>
                  <a:lnTo>
                    <a:pt x="264" y="984"/>
                  </a:lnTo>
                  <a:lnTo>
                    <a:pt x="0" y="166"/>
                  </a:lnTo>
                  <a:lnTo>
                    <a:pt x="9" y="159"/>
                  </a:lnTo>
                  <a:lnTo>
                    <a:pt x="16" y="152"/>
                  </a:lnTo>
                  <a:lnTo>
                    <a:pt x="181" y="2"/>
                  </a:lnTo>
                  <a:lnTo>
                    <a:pt x="393" y="66"/>
                  </a:lnTo>
                  <a:lnTo>
                    <a:pt x="431" y="74"/>
                  </a:lnTo>
                  <a:lnTo>
                    <a:pt x="469" y="77"/>
                  </a:lnTo>
                  <a:lnTo>
                    <a:pt x="511" y="74"/>
                  </a:lnTo>
                  <a:lnTo>
                    <a:pt x="551" y="64"/>
                  </a:lnTo>
                  <a:lnTo>
                    <a:pt x="589" y="48"/>
                  </a:lnTo>
                  <a:lnTo>
                    <a:pt x="624" y="26"/>
                  </a:lnTo>
                  <a:lnTo>
                    <a:pt x="655" y="0"/>
                  </a:lnTo>
                  <a:close/>
                </a:path>
              </a:pathLst>
            </a:custGeom>
            <a:grpFill/>
            <a:ln w="0">
              <a:noFill/>
              <a:prstDash val="solid"/>
              <a:round/>
            </a:ln>
          </p:spPr>
          <p:txBody>
            <a:bodyPr vert="horz" wrap="square" lIns="91440" tIns="45720" rIns="91440" bIns="45720" numCol="1" anchor="t" anchorCtr="0" compatLnSpc="1"/>
            <a:p>
              <a:endParaRPr lang="en-US"/>
            </a:p>
          </p:txBody>
        </p:sp>
        <p:sp>
          <p:nvSpPr>
            <p:cNvPr id="864" name="Freeform 1007"/>
            <p:cNvSpPr/>
            <p:nvPr/>
          </p:nvSpPr>
          <p:spPr bwMode="auto">
            <a:xfrm>
              <a:off x="5138" y="3431"/>
              <a:ext cx="303" cy="336"/>
            </a:xfrm>
            <a:custGeom>
              <a:avLst/>
              <a:gdLst>
                <a:gd name="T0" fmla="*/ 253 w 909"/>
                <a:gd name="T1" fmla="*/ 0 h 1010"/>
                <a:gd name="T2" fmla="*/ 285 w 909"/>
                <a:gd name="T3" fmla="*/ 26 h 1010"/>
                <a:gd name="T4" fmla="*/ 319 w 909"/>
                <a:gd name="T5" fmla="*/ 48 h 1010"/>
                <a:gd name="T6" fmla="*/ 357 w 909"/>
                <a:gd name="T7" fmla="*/ 64 h 1010"/>
                <a:gd name="T8" fmla="*/ 398 w 909"/>
                <a:gd name="T9" fmla="*/ 74 h 1010"/>
                <a:gd name="T10" fmla="*/ 439 w 909"/>
                <a:gd name="T11" fmla="*/ 77 h 1010"/>
                <a:gd name="T12" fmla="*/ 477 w 909"/>
                <a:gd name="T13" fmla="*/ 75 h 1010"/>
                <a:gd name="T14" fmla="*/ 514 w 909"/>
                <a:gd name="T15" fmla="*/ 66 h 1010"/>
                <a:gd name="T16" fmla="*/ 728 w 909"/>
                <a:gd name="T17" fmla="*/ 2 h 1010"/>
                <a:gd name="T18" fmla="*/ 891 w 909"/>
                <a:gd name="T19" fmla="*/ 152 h 1010"/>
                <a:gd name="T20" fmla="*/ 900 w 909"/>
                <a:gd name="T21" fmla="*/ 159 h 1010"/>
                <a:gd name="T22" fmla="*/ 909 w 909"/>
                <a:gd name="T23" fmla="*/ 167 h 1010"/>
                <a:gd name="T24" fmla="*/ 644 w 909"/>
                <a:gd name="T25" fmla="*/ 984 h 1010"/>
                <a:gd name="T26" fmla="*/ 637 w 909"/>
                <a:gd name="T27" fmla="*/ 998 h 1010"/>
                <a:gd name="T28" fmla="*/ 627 w 909"/>
                <a:gd name="T29" fmla="*/ 1006 h 1010"/>
                <a:gd name="T30" fmla="*/ 615 w 909"/>
                <a:gd name="T31" fmla="*/ 1010 h 1010"/>
                <a:gd name="T32" fmla="*/ 602 w 909"/>
                <a:gd name="T33" fmla="*/ 1010 h 1010"/>
                <a:gd name="T34" fmla="*/ 589 w 909"/>
                <a:gd name="T35" fmla="*/ 1005 h 1010"/>
                <a:gd name="T36" fmla="*/ 579 w 909"/>
                <a:gd name="T37" fmla="*/ 996 h 1010"/>
                <a:gd name="T38" fmla="*/ 387 w 909"/>
                <a:gd name="T39" fmla="*/ 750 h 1010"/>
                <a:gd name="T40" fmla="*/ 376 w 909"/>
                <a:gd name="T41" fmla="*/ 740 h 1010"/>
                <a:gd name="T42" fmla="*/ 362 w 909"/>
                <a:gd name="T43" fmla="*/ 735 h 1010"/>
                <a:gd name="T44" fmla="*/ 347 w 909"/>
                <a:gd name="T45" fmla="*/ 736 h 1010"/>
                <a:gd name="T46" fmla="*/ 48 w 909"/>
                <a:gd name="T47" fmla="*/ 823 h 1010"/>
                <a:gd name="T48" fmla="*/ 30 w 909"/>
                <a:gd name="T49" fmla="*/ 825 h 1010"/>
                <a:gd name="T50" fmla="*/ 17 w 909"/>
                <a:gd name="T51" fmla="*/ 820 h 1010"/>
                <a:gd name="T52" fmla="*/ 6 w 909"/>
                <a:gd name="T53" fmla="*/ 809 h 1010"/>
                <a:gd name="T54" fmla="*/ 0 w 909"/>
                <a:gd name="T55" fmla="*/ 794 h 1010"/>
                <a:gd name="T56" fmla="*/ 1 w 909"/>
                <a:gd name="T57" fmla="*/ 777 h 1010"/>
                <a:gd name="T58" fmla="*/ 253 w 909"/>
                <a:gd name="T59" fmla="*/ 0 h 10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09" h="1010">
                  <a:moveTo>
                    <a:pt x="253" y="0"/>
                  </a:moveTo>
                  <a:lnTo>
                    <a:pt x="285" y="26"/>
                  </a:lnTo>
                  <a:lnTo>
                    <a:pt x="319" y="48"/>
                  </a:lnTo>
                  <a:lnTo>
                    <a:pt x="357" y="64"/>
                  </a:lnTo>
                  <a:lnTo>
                    <a:pt x="398" y="74"/>
                  </a:lnTo>
                  <a:lnTo>
                    <a:pt x="439" y="77"/>
                  </a:lnTo>
                  <a:lnTo>
                    <a:pt x="477" y="75"/>
                  </a:lnTo>
                  <a:lnTo>
                    <a:pt x="514" y="66"/>
                  </a:lnTo>
                  <a:lnTo>
                    <a:pt x="728" y="2"/>
                  </a:lnTo>
                  <a:lnTo>
                    <a:pt x="891" y="152"/>
                  </a:lnTo>
                  <a:lnTo>
                    <a:pt x="900" y="159"/>
                  </a:lnTo>
                  <a:lnTo>
                    <a:pt x="909" y="167"/>
                  </a:lnTo>
                  <a:lnTo>
                    <a:pt x="644" y="984"/>
                  </a:lnTo>
                  <a:lnTo>
                    <a:pt x="637" y="998"/>
                  </a:lnTo>
                  <a:lnTo>
                    <a:pt x="627" y="1006"/>
                  </a:lnTo>
                  <a:lnTo>
                    <a:pt x="615" y="1010"/>
                  </a:lnTo>
                  <a:lnTo>
                    <a:pt x="602" y="1010"/>
                  </a:lnTo>
                  <a:lnTo>
                    <a:pt x="589" y="1005"/>
                  </a:lnTo>
                  <a:lnTo>
                    <a:pt x="579" y="996"/>
                  </a:lnTo>
                  <a:lnTo>
                    <a:pt x="387" y="750"/>
                  </a:lnTo>
                  <a:lnTo>
                    <a:pt x="376" y="740"/>
                  </a:lnTo>
                  <a:lnTo>
                    <a:pt x="362" y="735"/>
                  </a:lnTo>
                  <a:lnTo>
                    <a:pt x="347" y="736"/>
                  </a:lnTo>
                  <a:lnTo>
                    <a:pt x="48" y="823"/>
                  </a:lnTo>
                  <a:lnTo>
                    <a:pt x="30" y="825"/>
                  </a:lnTo>
                  <a:lnTo>
                    <a:pt x="17" y="820"/>
                  </a:lnTo>
                  <a:lnTo>
                    <a:pt x="6" y="809"/>
                  </a:lnTo>
                  <a:lnTo>
                    <a:pt x="0" y="794"/>
                  </a:lnTo>
                  <a:lnTo>
                    <a:pt x="1" y="777"/>
                  </a:lnTo>
                  <a:lnTo>
                    <a:pt x="253" y="0"/>
                  </a:lnTo>
                  <a:close/>
                </a:path>
              </a:pathLst>
            </a:custGeom>
            <a:grpFill/>
            <a:ln w="0">
              <a:noFill/>
              <a:prstDash val="solid"/>
              <a:round/>
            </a:ln>
          </p:spPr>
          <p:txBody>
            <a:bodyPr vert="horz" wrap="square" lIns="91440" tIns="45720" rIns="91440" bIns="45720" numCol="1" anchor="t" anchorCtr="0" compatLnSpc="1"/>
            <a:p>
              <a:endParaRPr lang="en-US"/>
            </a:p>
          </p:txBody>
        </p:sp>
        <p:sp>
          <p:nvSpPr>
            <p:cNvPr id="865" name="Freeform 1008"/>
            <p:cNvSpPr/>
            <p:nvPr/>
          </p:nvSpPr>
          <p:spPr bwMode="auto">
            <a:xfrm>
              <a:off x="5293" y="2730"/>
              <a:ext cx="402" cy="385"/>
            </a:xfrm>
            <a:custGeom>
              <a:avLst/>
              <a:gdLst>
                <a:gd name="T0" fmla="*/ 595 w 1206"/>
                <a:gd name="T1" fmla="*/ 0 h 1153"/>
                <a:gd name="T2" fmla="*/ 613 w 1206"/>
                <a:gd name="T3" fmla="*/ 0 h 1153"/>
                <a:gd name="T4" fmla="*/ 630 w 1206"/>
                <a:gd name="T5" fmla="*/ 4 h 1153"/>
                <a:gd name="T6" fmla="*/ 646 w 1206"/>
                <a:gd name="T7" fmla="*/ 12 h 1153"/>
                <a:gd name="T8" fmla="*/ 660 w 1206"/>
                <a:gd name="T9" fmla="*/ 26 h 1153"/>
                <a:gd name="T10" fmla="*/ 669 w 1206"/>
                <a:gd name="T11" fmla="*/ 44 h 1153"/>
                <a:gd name="T12" fmla="*/ 798 w 1206"/>
                <a:gd name="T13" fmla="*/ 361 h 1153"/>
                <a:gd name="T14" fmla="*/ 1140 w 1206"/>
                <a:gd name="T15" fmla="*/ 385 h 1153"/>
                <a:gd name="T16" fmla="*/ 1161 w 1206"/>
                <a:gd name="T17" fmla="*/ 389 h 1153"/>
                <a:gd name="T18" fmla="*/ 1177 w 1206"/>
                <a:gd name="T19" fmla="*/ 397 h 1153"/>
                <a:gd name="T20" fmla="*/ 1190 w 1206"/>
                <a:gd name="T21" fmla="*/ 411 h 1153"/>
                <a:gd name="T22" fmla="*/ 1200 w 1206"/>
                <a:gd name="T23" fmla="*/ 426 h 1153"/>
                <a:gd name="T24" fmla="*/ 1205 w 1206"/>
                <a:gd name="T25" fmla="*/ 443 h 1153"/>
                <a:gd name="T26" fmla="*/ 1206 w 1206"/>
                <a:gd name="T27" fmla="*/ 461 h 1153"/>
                <a:gd name="T28" fmla="*/ 1202 w 1206"/>
                <a:gd name="T29" fmla="*/ 478 h 1153"/>
                <a:gd name="T30" fmla="*/ 1194 w 1206"/>
                <a:gd name="T31" fmla="*/ 496 h 1153"/>
                <a:gd name="T32" fmla="*/ 1180 w 1206"/>
                <a:gd name="T33" fmla="*/ 510 h 1153"/>
                <a:gd name="T34" fmla="*/ 919 w 1206"/>
                <a:gd name="T35" fmla="*/ 731 h 1153"/>
                <a:gd name="T36" fmla="*/ 1001 w 1206"/>
                <a:gd name="T37" fmla="*/ 1064 h 1153"/>
                <a:gd name="T38" fmla="*/ 1003 w 1206"/>
                <a:gd name="T39" fmla="*/ 1087 h 1153"/>
                <a:gd name="T40" fmla="*/ 999 w 1206"/>
                <a:gd name="T41" fmla="*/ 1108 h 1153"/>
                <a:gd name="T42" fmla="*/ 989 w 1206"/>
                <a:gd name="T43" fmla="*/ 1125 h 1153"/>
                <a:gd name="T44" fmla="*/ 974 w 1206"/>
                <a:gd name="T45" fmla="*/ 1140 h 1153"/>
                <a:gd name="T46" fmla="*/ 956 w 1206"/>
                <a:gd name="T47" fmla="*/ 1149 h 1153"/>
                <a:gd name="T48" fmla="*/ 936 w 1206"/>
                <a:gd name="T49" fmla="*/ 1153 h 1153"/>
                <a:gd name="T50" fmla="*/ 915 w 1206"/>
                <a:gd name="T51" fmla="*/ 1151 h 1153"/>
                <a:gd name="T52" fmla="*/ 894 w 1206"/>
                <a:gd name="T53" fmla="*/ 1142 h 1153"/>
                <a:gd name="T54" fmla="*/ 603 w 1206"/>
                <a:gd name="T55" fmla="*/ 962 h 1153"/>
                <a:gd name="T56" fmla="*/ 313 w 1206"/>
                <a:gd name="T57" fmla="*/ 1142 h 1153"/>
                <a:gd name="T58" fmla="*/ 292 w 1206"/>
                <a:gd name="T59" fmla="*/ 1151 h 1153"/>
                <a:gd name="T60" fmla="*/ 270 w 1206"/>
                <a:gd name="T61" fmla="*/ 1153 h 1153"/>
                <a:gd name="T62" fmla="*/ 251 w 1206"/>
                <a:gd name="T63" fmla="*/ 1149 h 1153"/>
                <a:gd name="T64" fmla="*/ 234 w 1206"/>
                <a:gd name="T65" fmla="*/ 1140 h 1153"/>
                <a:gd name="T66" fmla="*/ 219 w 1206"/>
                <a:gd name="T67" fmla="*/ 1125 h 1153"/>
                <a:gd name="T68" fmla="*/ 208 w 1206"/>
                <a:gd name="T69" fmla="*/ 1108 h 1153"/>
                <a:gd name="T70" fmla="*/ 204 w 1206"/>
                <a:gd name="T71" fmla="*/ 1087 h 1153"/>
                <a:gd name="T72" fmla="*/ 205 w 1206"/>
                <a:gd name="T73" fmla="*/ 1064 h 1153"/>
                <a:gd name="T74" fmla="*/ 288 w 1206"/>
                <a:gd name="T75" fmla="*/ 731 h 1153"/>
                <a:gd name="T76" fmla="*/ 26 w 1206"/>
                <a:gd name="T77" fmla="*/ 510 h 1153"/>
                <a:gd name="T78" fmla="*/ 12 w 1206"/>
                <a:gd name="T79" fmla="*/ 496 h 1153"/>
                <a:gd name="T80" fmla="*/ 4 w 1206"/>
                <a:gd name="T81" fmla="*/ 478 h 1153"/>
                <a:gd name="T82" fmla="*/ 0 w 1206"/>
                <a:gd name="T83" fmla="*/ 461 h 1153"/>
                <a:gd name="T84" fmla="*/ 1 w 1206"/>
                <a:gd name="T85" fmla="*/ 443 h 1153"/>
                <a:gd name="T86" fmla="*/ 8 w 1206"/>
                <a:gd name="T87" fmla="*/ 426 h 1153"/>
                <a:gd name="T88" fmla="*/ 17 w 1206"/>
                <a:gd name="T89" fmla="*/ 411 h 1153"/>
                <a:gd name="T90" fmla="*/ 30 w 1206"/>
                <a:gd name="T91" fmla="*/ 397 h 1153"/>
                <a:gd name="T92" fmla="*/ 47 w 1206"/>
                <a:gd name="T93" fmla="*/ 389 h 1153"/>
                <a:gd name="T94" fmla="*/ 67 w 1206"/>
                <a:gd name="T95" fmla="*/ 385 h 1153"/>
                <a:gd name="T96" fmla="*/ 409 w 1206"/>
                <a:gd name="T97" fmla="*/ 361 h 1153"/>
                <a:gd name="T98" fmla="*/ 537 w 1206"/>
                <a:gd name="T99" fmla="*/ 44 h 1153"/>
                <a:gd name="T100" fmla="*/ 548 w 1206"/>
                <a:gd name="T101" fmla="*/ 26 h 1153"/>
                <a:gd name="T102" fmla="*/ 561 w 1206"/>
                <a:gd name="T103" fmla="*/ 12 h 1153"/>
                <a:gd name="T104" fmla="*/ 577 w 1206"/>
                <a:gd name="T105" fmla="*/ 4 h 1153"/>
                <a:gd name="T106" fmla="*/ 595 w 1206"/>
                <a:gd name="T107" fmla="*/ 0 h 1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06" h="1153">
                  <a:moveTo>
                    <a:pt x="595" y="0"/>
                  </a:moveTo>
                  <a:lnTo>
                    <a:pt x="613" y="0"/>
                  </a:lnTo>
                  <a:lnTo>
                    <a:pt x="630" y="4"/>
                  </a:lnTo>
                  <a:lnTo>
                    <a:pt x="646" y="12"/>
                  </a:lnTo>
                  <a:lnTo>
                    <a:pt x="660" y="26"/>
                  </a:lnTo>
                  <a:lnTo>
                    <a:pt x="669" y="44"/>
                  </a:lnTo>
                  <a:lnTo>
                    <a:pt x="798" y="361"/>
                  </a:lnTo>
                  <a:lnTo>
                    <a:pt x="1140" y="385"/>
                  </a:lnTo>
                  <a:lnTo>
                    <a:pt x="1161" y="389"/>
                  </a:lnTo>
                  <a:lnTo>
                    <a:pt x="1177" y="397"/>
                  </a:lnTo>
                  <a:lnTo>
                    <a:pt x="1190" y="411"/>
                  </a:lnTo>
                  <a:lnTo>
                    <a:pt x="1200" y="426"/>
                  </a:lnTo>
                  <a:lnTo>
                    <a:pt x="1205" y="443"/>
                  </a:lnTo>
                  <a:lnTo>
                    <a:pt x="1206" y="461"/>
                  </a:lnTo>
                  <a:lnTo>
                    <a:pt x="1202" y="478"/>
                  </a:lnTo>
                  <a:lnTo>
                    <a:pt x="1194" y="496"/>
                  </a:lnTo>
                  <a:lnTo>
                    <a:pt x="1180" y="510"/>
                  </a:lnTo>
                  <a:lnTo>
                    <a:pt x="919" y="731"/>
                  </a:lnTo>
                  <a:lnTo>
                    <a:pt x="1001" y="1064"/>
                  </a:lnTo>
                  <a:lnTo>
                    <a:pt x="1003" y="1087"/>
                  </a:lnTo>
                  <a:lnTo>
                    <a:pt x="999" y="1108"/>
                  </a:lnTo>
                  <a:lnTo>
                    <a:pt x="989" y="1125"/>
                  </a:lnTo>
                  <a:lnTo>
                    <a:pt x="974" y="1140"/>
                  </a:lnTo>
                  <a:lnTo>
                    <a:pt x="956" y="1149"/>
                  </a:lnTo>
                  <a:lnTo>
                    <a:pt x="936" y="1153"/>
                  </a:lnTo>
                  <a:lnTo>
                    <a:pt x="915" y="1151"/>
                  </a:lnTo>
                  <a:lnTo>
                    <a:pt x="894" y="1142"/>
                  </a:lnTo>
                  <a:lnTo>
                    <a:pt x="603" y="962"/>
                  </a:lnTo>
                  <a:lnTo>
                    <a:pt x="313" y="1142"/>
                  </a:lnTo>
                  <a:lnTo>
                    <a:pt x="292" y="1151"/>
                  </a:lnTo>
                  <a:lnTo>
                    <a:pt x="270" y="1153"/>
                  </a:lnTo>
                  <a:lnTo>
                    <a:pt x="251" y="1149"/>
                  </a:lnTo>
                  <a:lnTo>
                    <a:pt x="234" y="1140"/>
                  </a:lnTo>
                  <a:lnTo>
                    <a:pt x="219" y="1125"/>
                  </a:lnTo>
                  <a:lnTo>
                    <a:pt x="208" y="1108"/>
                  </a:lnTo>
                  <a:lnTo>
                    <a:pt x="204" y="1087"/>
                  </a:lnTo>
                  <a:lnTo>
                    <a:pt x="205" y="1064"/>
                  </a:lnTo>
                  <a:lnTo>
                    <a:pt x="288" y="731"/>
                  </a:lnTo>
                  <a:lnTo>
                    <a:pt x="26" y="510"/>
                  </a:lnTo>
                  <a:lnTo>
                    <a:pt x="12" y="496"/>
                  </a:lnTo>
                  <a:lnTo>
                    <a:pt x="4" y="478"/>
                  </a:lnTo>
                  <a:lnTo>
                    <a:pt x="0" y="461"/>
                  </a:lnTo>
                  <a:lnTo>
                    <a:pt x="1" y="443"/>
                  </a:lnTo>
                  <a:lnTo>
                    <a:pt x="8" y="426"/>
                  </a:lnTo>
                  <a:lnTo>
                    <a:pt x="17" y="411"/>
                  </a:lnTo>
                  <a:lnTo>
                    <a:pt x="30" y="397"/>
                  </a:lnTo>
                  <a:lnTo>
                    <a:pt x="47" y="389"/>
                  </a:lnTo>
                  <a:lnTo>
                    <a:pt x="67" y="385"/>
                  </a:lnTo>
                  <a:lnTo>
                    <a:pt x="409" y="361"/>
                  </a:lnTo>
                  <a:lnTo>
                    <a:pt x="537" y="44"/>
                  </a:lnTo>
                  <a:lnTo>
                    <a:pt x="548" y="26"/>
                  </a:lnTo>
                  <a:lnTo>
                    <a:pt x="561" y="12"/>
                  </a:lnTo>
                  <a:lnTo>
                    <a:pt x="577" y="4"/>
                  </a:lnTo>
                  <a:lnTo>
                    <a:pt x="595" y="0"/>
                  </a:lnTo>
                  <a:close/>
                </a:path>
              </a:pathLst>
            </a:custGeom>
            <a:grpFill/>
            <a:ln w="0">
              <a:noFill/>
              <a:prstDash val="solid"/>
              <a:round/>
            </a:ln>
          </p:spPr>
          <p:txBody>
            <a:bodyPr vert="horz" wrap="square" lIns="91440" tIns="45720" rIns="91440" bIns="45720" numCol="1" anchor="t" anchorCtr="0" compatLnSpc="1"/>
            <a:p>
              <a:endParaRPr lang="en-US"/>
            </a:p>
          </p:txBody>
        </p:sp>
      </p:grpSp>
      <p:pic>
        <p:nvPicPr>
          <p:cNvPr id="4" name="图片 3" descr="67642f81c4b9dd15051af51f0b1cd48"/>
          <p:cNvPicPr>
            <a:picLocks noChangeAspect="1"/>
          </p:cNvPicPr>
          <p:nvPr/>
        </p:nvPicPr>
        <p:blipFill>
          <a:blip r:embed="rId2"/>
          <a:stretch>
            <a:fillRect/>
          </a:stretch>
        </p:blipFill>
        <p:spPr>
          <a:xfrm>
            <a:off x="9695180" y="122555"/>
            <a:ext cx="2313305" cy="672465"/>
          </a:xfrm>
          <a:prstGeom prst="rect">
            <a:avLst/>
          </a:prstGeom>
        </p:spPr>
      </p:pic>
      <p:sp>
        <p:nvSpPr>
          <p:cNvPr id="2" name="文本框 1"/>
          <p:cNvSpPr txBox="1"/>
          <p:nvPr/>
        </p:nvSpPr>
        <p:spPr>
          <a:xfrm>
            <a:off x="4712335" y="1369060"/>
            <a:ext cx="7089140" cy="4100195"/>
          </a:xfrm>
          <a:prstGeom prst="rect">
            <a:avLst/>
          </a:prstGeom>
          <a:noFill/>
        </p:spPr>
        <p:txBody>
          <a:bodyPr wrap="square" rtlCol="0">
            <a:noAutofit/>
          </a:bodyPr>
          <a:p>
            <a:r>
              <a:rPr lang="zh-CN" altLang="en-US" sz="2400">
                <a:latin typeface="微软雅黑" panose="020B0503020204020204" charset="-122"/>
                <a:ea typeface="微软雅黑" panose="020B0503020204020204" charset="-122"/>
                <a:cs typeface="微软雅黑" panose="020B0503020204020204" charset="-122"/>
              </a:rPr>
              <a:t>以前端获取视频为例：</a:t>
            </a:r>
            <a:endParaRPr lang="zh-CN" altLang="en-US" sz="2400">
              <a:latin typeface="微软雅黑" panose="020B0503020204020204" charset="-122"/>
              <a:ea typeface="微软雅黑" panose="020B0503020204020204" charset="-122"/>
              <a:cs typeface="微软雅黑" panose="020B0503020204020204" charset="-122"/>
            </a:endParaRPr>
          </a:p>
          <a:p>
            <a:r>
              <a:rPr lang="zh-CN" altLang="en-US" sz="2400">
                <a:latin typeface="微软雅黑" panose="020B0503020204020204" charset="-122"/>
                <a:ea typeface="微软雅黑" panose="020B0503020204020204" charset="-122"/>
                <a:cs typeface="微软雅黑" panose="020B0503020204020204" charset="-122"/>
              </a:rPr>
              <a:t>本次请求对应着 'api/getvideo' </a:t>
            </a:r>
            <a:r>
              <a:rPr lang="en-US" altLang="zh-CN" sz="2400">
                <a:latin typeface="微软雅黑" panose="020B0503020204020204" charset="-122"/>
                <a:ea typeface="微软雅黑" panose="020B0503020204020204" charset="-122"/>
                <a:cs typeface="微软雅黑" panose="020B0503020204020204" charset="-122"/>
              </a:rPr>
              <a:t>=&gt;'api/getvide o' 语句</a:t>
            </a:r>
            <a:r>
              <a:rPr lang="zh-CN" altLang="en-US" sz="2400">
                <a:latin typeface="微软雅黑" panose="020B0503020204020204" charset="-122"/>
                <a:ea typeface="微软雅黑" panose="020B0503020204020204" charset="-122"/>
                <a:cs typeface="微软雅黑" panose="020B0503020204020204" charset="-122"/>
              </a:rPr>
              <a:t>，</a:t>
            </a:r>
            <a:r>
              <a:rPr lang="en-US" altLang="zh-CN" sz="2400">
                <a:latin typeface="微软雅黑" panose="020B0503020204020204" charset="-122"/>
                <a:ea typeface="微软雅黑" panose="020B0503020204020204" charset="-122"/>
                <a:cs typeface="微软雅黑" panose="020B0503020204020204" charset="-122"/>
              </a:rPr>
              <a:t>前端会使</a:t>
            </a:r>
            <a:r>
              <a:rPr lang="zh-CN" altLang="en-US" sz="2400">
                <a:latin typeface="微软雅黑" panose="020B0503020204020204" charset="-122"/>
                <a:ea typeface="微软雅黑" panose="020B0503020204020204" charset="-122"/>
                <a:cs typeface="微软雅黑" panose="020B0503020204020204" charset="-122"/>
              </a:rPr>
              <a:t>用</a:t>
            </a:r>
            <a:r>
              <a:rPr lang="en-US" altLang="zh-CN" sz="2400">
                <a:latin typeface="微软雅黑" panose="020B0503020204020204" charset="-122"/>
                <a:ea typeface="微软雅黑" panose="020B0503020204020204" charset="-122"/>
                <a:cs typeface="微软雅黑" panose="020B0503020204020204" charset="-122"/>
              </a:rPr>
              <a:t>axios向 http://localhost:8080/api/getvideo</a:t>
            </a:r>
            <a:r>
              <a:rPr lang="zh-CN" altLang="en-US" sz="2400">
                <a:latin typeface="微软雅黑" panose="020B0503020204020204" charset="-122"/>
                <a:ea typeface="微软雅黑" panose="020B0503020204020204" charset="-122"/>
                <a:cs typeface="微软雅黑" panose="020B0503020204020204" charset="-122"/>
              </a:rPr>
              <a:t>发送请求，</a:t>
            </a:r>
            <a:r>
              <a:rPr lang="en-US" altLang="zh-CN" sz="2400">
                <a:latin typeface="微软雅黑" panose="020B0503020204020204" charset="-122"/>
                <a:ea typeface="微软雅黑" panose="020B0503020204020204" charset="-122"/>
                <a:cs typeface="微软雅黑" panose="020B0503020204020204" charset="-122"/>
              </a:rPr>
              <a:t>Yii2</a:t>
            </a:r>
            <a:r>
              <a:rPr lang="zh-CN" altLang="en-US" sz="2400">
                <a:latin typeface="微软雅黑" panose="020B0503020204020204" charset="-122"/>
                <a:ea typeface="微软雅黑" panose="020B0503020204020204" charset="-122"/>
                <a:cs typeface="微软雅黑" panose="020B0503020204020204" charset="-122"/>
              </a:rPr>
              <a:t>后端调用</a:t>
            </a:r>
            <a:r>
              <a:rPr lang="en-US" altLang="zh-CN" sz="2400">
                <a:latin typeface="微软雅黑" panose="020B0503020204020204" charset="-122"/>
                <a:ea typeface="微软雅黑" panose="020B0503020204020204" charset="-122"/>
                <a:cs typeface="微软雅黑" panose="020B0503020204020204" charset="-122"/>
              </a:rPr>
              <a:t>actionGetvideo()</a:t>
            </a:r>
            <a:r>
              <a:rPr lang="zh-CN" altLang="en-US" sz="2400">
                <a:latin typeface="微软雅黑" panose="020B0503020204020204" charset="-122"/>
                <a:ea typeface="微软雅黑" panose="020B0503020204020204" charset="-122"/>
                <a:cs typeface="微软雅黑" panose="020B0503020204020204" charset="-122"/>
              </a:rPr>
              <a:t>来处理数据并且将处理好的数据传递给前端</a:t>
            </a:r>
            <a:endParaRPr lang="zh-CN" altLang="en-US" sz="2400">
              <a:latin typeface="微软雅黑" panose="020B0503020204020204" charset="-122"/>
              <a:ea typeface="微软雅黑" panose="020B0503020204020204" charset="-122"/>
              <a:cs typeface="微软雅黑" panose="020B0503020204020204" charset="-122"/>
            </a:endParaRPr>
          </a:p>
        </p:txBody>
      </p:sp>
      <p:pic>
        <p:nvPicPr>
          <p:cNvPr id="3" name="图片 2"/>
          <p:cNvPicPr>
            <a:picLocks noChangeAspect="1"/>
          </p:cNvPicPr>
          <p:nvPr>
            <p:custDataLst>
              <p:tags r:id="rId3"/>
            </p:custDataLst>
          </p:nvPr>
        </p:nvPicPr>
        <p:blipFill>
          <a:blip r:embed="rId4"/>
          <a:stretch>
            <a:fillRect/>
          </a:stretch>
        </p:blipFill>
        <p:spPr>
          <a:xfrm>
            <a:off x="832485" y="1177290"/>
            <a:ext cx="3388360" cy="5198110"/>
          </a:xfrm>
          <a:prstGeom prst="rect">
            <a:avLst/>
          </a:prstGeom>
        </p:spPr>
      </p:pic>
    </p:spTree>
  </p:cSld>
  <p:clrMapOvr>
    <a:masterClrMapping/>
  </p:clrMapOvr>
  <p:transition spd="slow">
    <p:push dir="u"/>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grpSp>
        <p:nvGrpSpPr>
          <p:cNvPr id="27" name="组合 26"/>
          <p:cNvGrpSpPr/>
          <p:nvPr/>
        </p:nvGrpSpPr>
        <p:grpSpPr>
          <a:xfrm>
            <a:off x="374015" y="368935"/>
            <a:ext cx="11427460" cy="6099810"/>
            <a:chOff x="589" y="597"/>
            <a:chExt cx="17996" cy="9606"/>
          </a:xfrm>
        </p:grpSpPr>
        <p:sp>
          <p:nvSpPr>
            <p:cNvPr id="15" name="矩形 14"/>
            <p:cNvSpPr/>
            <p:nvPr/>
          </p:nvSpPr>
          <p:spPr>
            <a:xfrm>
              <a:off x="614" y="597"/>
              <a:ext cx="17971" cy="9606"/>
            </a:xfrm>
            <a:prstGeom prst="rect">
              <a:avLst/>
            </a:prstGeom>
            <a:solidFill>
              <a:schemeClr val="bg1">
                <a:alpha val="6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lumMod val="85000"/>
                    <a:lumOff val="15000"/>
                  </a:schemeClr>
                </a:solidFill>
                <a:latin typeface="+mj-lt"/>
                <a:cs typeface="+mj-lt"/>
              </a:endParaRPr>
            </a:p>
          </p:txBody>
        </p:sp>
        <p:sp>
          <p:nvSpPr>
            <p:cNvPr id="23" name="文本框 23"/>
            <p:cNvSpPr txBox="1"/>
            <p:nvPr/>
          </p:nvSpPr>
          <p:spPr>
            <a:xfrm>
              <a:off x="1311" y="1129"/>
              <a:ext cx="2688" cy="725"/>
            </a:xfrm>
            <a:prstGeom prst="rect">
              <a:avLst/>
            </a:prstGeom>
            <a:noFill/>
          </p:spPr>
          <p:txBody>
            <a:bodyPr wrap="none" rtlCol="0">
              <a:spAutoFit/>
            </a:bodyPr>
            <a:p>
              <a:r>
                <a:rPr lang="zh-CN" altLang="en-US" sz="2400" b="1" dirty="0">
                  <a:solidFill>
                    <a:schemeClr val="tx1">
                      <a:lumMod val="85000"/>
                      <a:lumOff val="15000"/>
                    </a:schemeClr>
                  </a:solidFill>
                  <a:latin typeface="微软雅黑" panose="020B0503020204020204" charset="-122"/>
                  <a:ea typeface="微软雅黑" panose="020B0503020204020204" charset="-122"/>
                </a:rPr>
                <a:t>数据库实现</a:t>
              </a:r>
              <a:endParaRPr lang="zh-CN" altLang="en-US" sz="2400" b="1" dirty="0">
                <a:solidFill>
                  <a:schemeClr val="tx1">
                    <a:lumMod val="85000"/>
                    <a:lumOff val="15000"/>
                  </a:schemeClr>
                </a:solidFill>
                <a:latin typeface="微软雅黑" panose="020B0503020204020204" charset="-122"/>
                <a:ea typeface="微软雅黑" panose="020B0503020204020204" charset="-122"/>
              </a:endParaRPr>
            </a:p>
          </p:txBody>
        </p:sp>
        <p:sp>
          <p:nvSpPr>
            <p:cNvPr id="58" name="矩形 57"/>
            <p:cNvSpPr/>
            <p:nvPr/>
          </p:nvSpPr>
          <p:spPr>
            <a:xfrm>
              <a:off x="589" y="971"/>
              <a:ext cx="341" cy="987"/>
            </a:xfrm>
            <a:prstGeom prst="rect">
              <a:avLst/>
            </a:prstGeom>
            <a:solidFill>
              <a:srgbClr val="014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lumMod val="85000"/>
                    <a:lumOff val="15000"/>
                  </a:schemeClr>
                </a:solidFill>
                <a:latin typeface="+mj-lt"/>
                <a:cs typeface="+mj-lt"/>
              </a:endParaRPr>
            </a:p>
          </p:txBody>
        </p:sp>
      </p:grpSp>
      <p:grpSp>
        <p:nvGrpSpPr>
          <p:cNvPr id="828" name="Group 937"/>
          <p:cNvGrpSpPr>
            <a:grpSpLocks noChangeAspect="1"/>
          </p:cNvGrpSpPr>
          <p:nvPr/>
        </p:nvGrpSpPr>
        <p:grpSpPr bwMode="auto">
          <a:xfrm>
            <a:off x="5864420" y="2583188"/>
            <a:ext cx="293629" cy="292608"/>
            <a:chOff x="6094" y="274"/>
            <a:chExt cx="575" cy="573"/>
          </a:xfrm>
          <a:solidFill>
            <a:schemeClr val="bg1"/>
          </a:solidFill>
        </p:grpSpPr>
        <p:sp>
          <p:nvSpPr>
            <p:cNvPr id="829" name="Freeform 939"/>
            <p:cNvSpPr/>
            <p:nvPr/>
          </p:nvSpPr>
          <p:spPr bwMode="auto">
            <a:xfrm>
              <a:off x="6313" y="274"/>
              <a:ext cx="137" cy="137"/>
            </a:xfrm>
            <a:custGeom>
              <a:avLst/>
              <a:gdLst>
                <a:gd name="T0" fmla="*/ 411 w 821"/>
                <a:gd name="T1" fmla="*/ 0 h 821"/>
                <a:gd name="T2" fmla="*/ 462 w 821"/>
                <a:gd name="T3" fmla="*/ 3 h 821"/>
                <a:gd name="T4" fmla="*/ 512 w 821"/>
                <a:gd name="T5" fmla="*/ 13 h 821"/>
                <a:gd name="T6" fmla="*/ 560 w 821"/>
                <a:gd name="T7" fmla="*/ 29 h 821"/>
                <a:gd name="T8" fmla="*/ 604 w 821"/>
                <a:gd name="T9" fmla="*/ 49 h 821"/>
                <a:gd name="T10" fmla="*/ 645 w 821"/>
                <a:gd name="T11" fmla="*/ 74 h 821"/>
                <a:gd name="T12" fmla="*/ 683 w 821"/>
                <a:gd name="T13" fmla="*/ 104 h 821"/>
                <a:gd name="T14" fmla="*/ 718 w 821"/>
                <a:gd name="T15" fmla="*/ 139 h 821"/>
                <a:gd name="T16" fmla="*/ 748 w 821"/>
                <a:gd name="T17" fmla="*/ 176 h 821"/>
                <a:gd name="T18" fmla="*/ 773 w 821"/>
                <a:gd name="T19" fmla="*/ 218 h 821"/>
                <a:gd name="T20" fmla="*/ 794 w 821"/>
                <a:gd name="T21" fmla="*/ 263 h 821"/>
                <a:gd name="T22" fmla="*/ 809 w 821"/>
                <a:gd name="T23" fmla="*/ 310 h 821"/>
                <a:gd name="T24" fmla="*/ 818 w 821"/>
                <a:gd name="T25" fmla="*/ 360 h 821"/>
                <a:gd name="T26" fmla="*/ 821 w 821"/>
                <a:gd name="T27" fmla="*/ 411 h 821"/>
                <a:gd name="T28" fmla="*/ 818 w 821"/>
                <a:gd name="T29" fmla="*/ 462 h 821"/>
                <a:gd name="T30" fmla="*/ 809 w 821"/>
                <a:gd name="T31" fmla="*/ 512 h 821"/>
                <a:gd name="T32" fmla="*/ 794 w 821"/>
                <a:gd name="T33" fmla="*/ 560 h 821"/>
                <a:gd name="T34" fmla="*/ 773 w 821"/>
                <a:gd name="T35" fmla="*/ 604 h 821"/>
                <a:gd name="T36" fmla="*/ 748 w 821"/>
                <a:gd name="T37" fmla="*/ 645 h 821"/>
                <a:gd name="T38" fmla="*/ 718 w 821"/>
                <a:gd name="T39" fmla="*/ 683 h 821"/>
                <a:gd name="T40" fmla="*/ 683 w 821"/>
                <a:gd name="T41" fmla="*/ 718 h 821"/>
                <a:gd name="T42" fmla="*/ 645 w 821"/>
                <a:gd name="T43" fmla="*/ 748 h 821"/>
                <a:gd name="T44" fmla="*/ 604 w 821"/>
                <a:gd name="T45" fmla="*/ 773 h 821"/>
                <a:gd name="T46" fmla="*/ 560 w 821"/>
                <a:gd name="T47" fmla="*/ 794 h 821"/>
                <a:gd name="T48" fmla="*/ 512 w 821"/>
                <a:gd name="T49" fmla="*/ 809 h 821"/>
                <a:gd name="T50" fmla="*/ 462 w 821"/>
                <a:gd name="T51" fmla="*/ 818 h 821"/>
                <a:gd name="T52" fmla="*/ 411 w 821"/>
                <a:gd name="T53" fmla="*/ 821 h 821"/>
                <a:gd name="T54" fmla="*/ 360 w 821"/>
                <a:gd name="T55" fmla="*/ 818 h 821"/>
                <a:gd name="T56" fmla="*/ 310 w 821"/>
                <a:gd name="T57" fmla="*/ 809 h 821"/>
                <a:gd name="T58" fmla="*/ 263 w 821"/>
                <a:gd name="T59" fmla="*/ 794 h 821"/>
                <a:gd name="T60" fmla="*/ 218 w 821"/>
                <a:gd name="T61" fmla="*/ 773 h 821"/>
                <a:gd name="T62" fmla="*/ 176 w 821"/>
                <a:gd name="T63" fmla="*/ 748 h 821"/>
                <a:gd name="T64" fmla="*/ 139 w 821"/>
                <a:gd name="T65" fmla="*/ 718 h 821"/>
                <a:gd name="T66" fmla="*/ 104 w 821"/>
                <a:gd name="T67" fmla="*/ 683 h 821"/>
                <a:gd name="T68" fmla="*/ 74 w 821"/>
                <a:gd name="T69" fmla="*/ 645 h 821"/>
                <a:gd name="T70" fmla="*/ 49 w 821"/>
                <a:gd name="T71" fmla="*/ 604 h 821"/>
                <a:gd name="T72" fmla="*/ 29 w 821"/>
                <a:gd name="T73" fmla="*/ 560 h 821"/>
                <a:gd name="T74" fmla="*/ 13 w 821"/>
                <a:gd name="T75" fmla="*/ 512 h 821"/>
                <a:gd name="T76" fmla="*/ 3 w 821"/>
                <a:gd name="T77" fmla="*/ 462 h 821"/>
                <a:gd name="T78" fmla="*/ 0 w 821"/>
                <a:gd name="T79" fmla="*/ 411 h 821"/>
                <a:gd name="T80" fmla="*/ 3 w 821"/>
                <a:gd name="T81" fmla="*/ 360 h 821"/>
                <a:gd name="T82" fmla="*/ 13 w 821"/>
                <a:gd name="T83" fmla="*/ 310 h 821"/>
                <a:gd name="T84" fmla="*/ 29 w 821"/>
                <a:gd name="T85" fmla="*/ 263 h 821"/>
                <a:gd name="T86" fmla="*/ 49 w 821"/>
                <a:gd name="T87" fmla="*/ 218 h 821"/>
                <a:gd name="T88" fmla="*/ 74 w 821"/>
                <a:gd name="T89" fmla="*/ 176 h 821"/>
                <a:gd name="T90" fmla="*/ 104 w 821"/>
                <a:gd name="T91" fmla="*/ 139 h 821"/>
                <a:gd name="T92" fmla="*/ 139 w 821"/>
                <a:gd name="T93" fmla="*/ 104 h 821"/>
                <a:gd name="T94" fmla="*/ 176 w 821"/>
                <a:gd name="T95" fmla="*/ 74 h 821"/>
                <a:gd name="T96" fmla="*/ 218 w 821"/>
                <a:gd name="T97" fmla="*/ 49 h 821"/>
                <a:gd name="T98" fmla="*/ 263 w 821"/>
                <a:gd name="T99" fmla="*/ 29 h 821"/>
                <a:gd name="T100" fmla="*/ 310 w 821"/>
                <a:gd name="T101" fmla="*/ 13 h 821"/>
                <a:gd name="T102" fmla="*/ 360 w 821"/>
                <a:gd name="T103" fmla="*/ 3 h 821"/>
                <a:gd name="T104" fmla="*/ 411 w 821"/>
                <a:gd name="T105"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21" h="821">
                  <a:moveTo>
                    <a:pt x="411" y="0"/>
                  </a:moveTo>
                  <a:lnTo>
                    <a:pt x="462" y="3"/>
                  </a:lnTo>
                  <a:lnTo>
                    <a:pt x="512" y="13"/>
                  </a:lnTo>
                  <a:lnTo>
                    <a:pt x="560" y="29"/>
                  </a:lnTo>
                  <a:lnTo>
                    <a:pt x="604" y="49"/>
                  </a:lnTo>
                  <a:lnTo>
                    <a:pt x="645" y="74"/>
                  </a:lnTo>
                  <a:lnTo>
                    <a:pt x="683" y="104"/>
                  </a:lnTo>
                  <a:lnTo>
                    <a:pt x="718" y="139"/>
                  </a:lnTo>
                  <a:lnTo>
                    <a:pt x="748" y="176"/>
                  </a:lnTo>
                  <a:lnTo>
                    <a:pt x="773" y="218"/>
                  </a:lnTo>
                  <a:lnTo>
                    <a:pt x="794" y="263"/>
                  </a:lnTo>
                  <a:lnTo>
                    <a:pt x="809" y="310"/>
                  </a:lnTo>
                  <a:lnTo>
                    <a:pt x="818" y="360"/>
                  </a:lnTo>
                  <a:lnTo>
                    <a:pt x="821" y="411"/>
                  </a:lnTo>
                  <a:lnTo>
                    <a:pt x="818" y="462"/>
                  </a:lnTo>
                  <a:lnTo>
                    <a:pt x="809" y="512"/>
                  </a:lnTo>
                  <a:lnTo>
                    <a:pt x="794" y="560"/>
                  </a:lnTo>
                  <a:lnTo>
                    <a:pt x="773" y="604"/>
                  </a:lnTo>
                  <a:lnTo>
                    <a:pt x="748" y="645"/>
                  </a:lnTo>
                  <a:lnTo>
                    <a:pt x="718" y="683"/>
                  </a:lnTo>
                  <a:lnTo>
                    <a:pt x="683" y="718"/>
                  </a:lnTo>
                  <a:lnTo>
                    <a:pt x="645" y="748"/>
                  </a:lnTo>
                  <a:lnTo>
                    <a:pt x="604" y="773"/>
                  </a:lnTo>
                  <a:lnTo>
                    <a:pt x="560" y="794"/>
                  </a:lnTo>
                  <a:lnTo>
                    <a:pt x="512" y="809"/>
                  </a:lnTo>
                  <a:lnTo>
                    <a:pt x="462" y="818"/>
                  </a:lnTo>
                  <a:lnTo>
                    <a:pt x="411" y="821"/>
                  </a:lnTo>
                  <a:lnTo>
                    <a:pt x="360" y="818"/>
                  </a:lnTo>
                  <a:lnTo>
                    <a:pt x="310" y="809"/>
                  </a:lnTo>
                  <a:lnTo>
                    <a:pt x="263" y="794"/>
                  </a:lnTo>
                  <a:lnTo>
                    <a:pt x="218" y="773"/>
                  </a:lnTo>
                  <a:lnTo>
                    <a:pt x="176" y="748"/>
                  </a:lnTo>
                  <a:lnTo>
                    <a:pt x="139" y="718"/>
                  </a:lnTo>
                  <a:lnTo>
                    <a:pt x="104" y="683"/>
                  </a:lnTo>
                  <a:lnTo>
                    <a:pt x="74" y="645"/>
                  </a:lnTo>
                  <a:lnTo>
                    <a:pt x="49" y="604"/>
                  </a:lnTo>
                  <a:lnTo>
                    <a:pt x="29" y="560"/>
                  </a:lnTo>
                  <a:lnTo>
                    <a:pt x="13" y="512"/>
                  </a:lnTo>
                  <a:lnTo>
                    <a:pt x="3" y="462"/>
                  </a:lnTo>
                  <a:lnTo>
                    <a:pt x="0" y="411"/>
                  </a:lnTo>
                  <a:lnTo>
                    <a:pt x="3" y="360"/>
                  </a:lnTo>
                  <a:lnTo>
                    <a:pt x="13" y="310"/>
                  </a:lnTo>
                  <a:lnTo>
                    <a:pt x="29" y="263"/>
                  </a:lnTo>
                  <a:lnTo>
                    <a:pt x="49" y="218"/>
                  </a:lnTo>
                  <a:lnTo>
                    <a:pt x="74" y="176"/>
                  </a:lnTo>
                  <a:lnTo>
                    <a:pt x="104" y="139"/>
                  </a:lnTo>
                  <a:lnTo>
                    <a:pt x="139" y="104"/>
                  </a:lnTo>
                  <a:lnTo>
                    <a:pt x="176" y="74"/>
                  </a:lnTo>
                  <a:lnTo>
                    <a:pt x="218" y="49"/>
                  </a:lnTo>
                  <a:lnTo>
                    <a:pt x="263" y="29"/>
                  </a:lnTo>
                  <a:lnTo>
                    <a:pt x="310" y="13"/>
                  </a:lnTo>
                  <a:lnTo>
                    <a:pt x="360" y="3"/>
                  </a:lnTo>
                  <a:lnTo>
                    <a:pt x="411" y="0"/>
                  </a:lnTo>
                  <a:close/>
                </a:path>
              </a:pathLst>
            </a:custGeom>
            <a:grpFill/>
            <a:ln w="0">
              <a:noFill/>
              <a:prstDash val="solid"/>
              <a:round/>
            </a:ln>
          </p:spPr>
          <p:txBody>
            <a:bodyPr vert="horz" wrap="square" lIns="91440" tIns="45720" rIns="91440" bIns="45720" numCol="1" anchor="t" anchorCtr="0" compatLnSpc="1"/>
            <a:p>
              <a:endParaRPr lang="en-US"/>
            </a:p>
          </p:txBody>
        </p:sp>
        <p:sp>
          <p:nvSpPr>
            <p:cNvPr id="830" name="Freeform 940"/>
            <p:cNvSpPr/>
            <p:nvPr/>
          </p:nvSpPr>
          <p:spPr bwMode="auto">
            <a:xfrm>
              <a:off x="6365" y="431"/>
              <a:ext cx="33" cy="84"/>
            </a:xfrm>
            <a:custGeom>
              <a:avLst/>
              <a:gdLst>
                <a:gd name="T0" fmla="*/ 49 w 197"/>
                <a:gd name="T1" fmla="*/ 0 h 505"/>
                <a:gd name="T2" fmla="*/ 149 w 197"/>
                <a:gd name="T3" fmla="*/ 0 h 505"/>
                <a:gd name="T4" fmla="*/ 163 w 197"/>
                <a:gd name="T5" fmla="*/ 1 h 505"/>
                <a:gd name="T6" fmla="*/ 175 w 197"/>
                <a:gd name="T7" fmla="*/ 6 h 505"/>
                <a:gd name="T8" fmla="*/ 186 w 197"/>
                <a:gd name="T9" fmla="*/ 14 h 505"/>
                <a:gd name="T10" fmla="*/ 194 w 197"/>
                <a:gd name="T11" fmla="*/ 27 h 505"/>
                <a:gd name="T12" fmla="*/ 197 w 197"/>
                <a:gd name="T13" fmla="*/ 42 h 505"/>
                <a:gd name="T14" fmla="*/ 197 w 197"/>
                <a:gd name="T15" fmla="*/ 56 h 505"/>
                <a:gd name="T16" fmla="*/ 192 w 197"/>
                <a:gd name="T17" fmla="*/ 70 h 505"/>
                <a:gd name="T18" fmla="*/ 138 w 197"/>
                <a:gd name="T19" fmla="*/ 151 h 505"/>
                <a:gd name="T20" fmla="*/ 163 w 197"/>
                <a:gd name="T21" fmla="*/ 363 h 505"/>
                <a:gd name="T22" fmla="*/ 114 w 197"/>
                <a:gd name="T23" fmla="*/ 495 h 505"/>
                <a:gd name="T24" fmla="*/ 109 w 197"/>
                <a:gd name="T25" fmla="*/ 501 h 505"/>
                <a:gd name="T26" fmla="*/ 103 w 197"/>
                <a:gd name="T27" fmla="*/ 505 h 505"/>
                <a:gd name="T28" fmla="*/ 96 w 197"/>
                <a:gd name="T29" fmla="*/ 505 h 505"/>
                <a:gd name="T30" fmla="*/ 89 w 197"/>
                <a:gd name="T31" fmla="*/ 501 h 505"/>
                <a:gd name="T32" fmla="*/ 85 w 197"/>
                <a:gd name="T33" fmla="*/ 495 h 505"/>
                <a:gd name="T34" fmla="*/ 35 w 197"/>
                <a:gd name="T35" fmla="*/ 363 h 505"/>
                <a:gd name="T36" fmla="*/ 60 w 197"/>
                <a:gd name="T37" fmla="*/ 151 h 505"/>
                <a:gd name="T38" fmla="*/ 7 w 197"/>
                <a:gd name="T39" fmla="*/ 70 h 505"/>
                <a:gd name="T40" fmla="*/ 1 w 197"/>
                <a:gd name="T41" fmla="*/ 56 h 505"/>
                <a:gd name="T42" fmla="*/ 0 w 197"/>
                <a:gd name="T43" fmla="*/ 42 h 505"/>
                <a:gd name="T44" fmla="*/ 5 w 197"/>
                <a:gd name="T45" fmla="*/ 27 h 505"/>
                <a:gd name="T46" fmla="*/ 13 w 197"/>
                <a:gd name="T47" fmla="*/ 14 h 505"/>
                <a:gd name="T48" fmla="*/ 23 w 197"/>
                <a:gd name="T49" fmla="*/ 6 h 505"/>
                <a:gd name="T50" fmla="*/ 35 w 197"/>
                <a:gd name="T51" fmla="*/ 1 h 505"/>
                <a:gd name="T52" fmla="*/ 49 w 197"/>
                <a:gd name="T53" fmla="*/ 0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97" h="505">
                  <a:moveTo>
                    <a:pt x="49" y="0"/>
                  </a:moveTo>
                  <a:lnTo>
                    <a:pt x="149" y="0"/>
                  </a:lnTo>
                  <a:lnTo>
                    <a:pt x="163" y="1"/>
                  </a:lnTo>
                  <a:lnTo>
                    <a:pt x="175" y="6"/>
                  </a:lnTo>
                  <a:lnTo>
                    <a:pt x="186" y="14"/>
                  </a:lnTo>
                  <a:lnTo>
                    <a:pt x="194" y="27"/>
                  </a:lnTo>
                  <a:lnTo>
                    <a:pt x="197" y="42"/>
                  </a:lnTo>
                  <a:lnTo>
                    <a:pt x="197" y="56"/>
                  </a:lnTo>
                  <a:lnTo>
                    <a:pt x="192" y="70"/>
                  </a:lnTo>
                  <a:lnTo>
                    <a:pt x="138" y="151"/>
                  </a:lnTo>
                  <a:lnTo>
                    <a:pt x="163" y="363"/>
                  </a:lnTo>
                  <a:lnTo>
                    <a:pt x="114" y="495"/>
                  </a:lnTo>
                  <a:lnTo>
                    <a:pt x="109" y="501"/>
                  </a:lnTo>
                  <a:lnTo>
                    <a:pt x="103" y="505"/>
                  </a:lnTo>
                  <a:lnTo>
                    <a:pt x="96" y="505"/>
                  </a:lnTo>
                  <a:lnTo>
                    <a:pt x="89" y="501"/>
                  </a:lnTo>
                  <a:lnTo>
                    <a:pt x="85" y="495"/>
                  </a:lnTo>
                  <a:lnTo>
                    <a:pt x="35" y="363"/>
                  </a:lnTo>
                  <a:lnTo>
                    <a:pt x="60" y="151"/>
                  </a:lnTo>
                  <a:lnTo>
                    <a:pt x="7" y="70"/>
                  </a:lnTo>
                  <a:lnTo>
                    <a:pt x="1" y="56"/>
                  </a:lnTo>
                  <a:lnTo>
                    <a:pt x="0" y="42"/>
                  </a:lnTo>
                  <a:lnTo>
                    <a:pt x="5" y="27"/>
                  </a:lnTo>
                  <a:lnTo>
                    <a:pt x="13" y="14"/>
                  </a:lnTo>
                  <a:lnTo>
                    <a:pt x="23" y="6"/>
                  </a:lnTo>
                  <a:lnTo>
                    <a:pt x="35" y="1"/>
                  </a:lnTo>
                  <a:lnTo>
                    <a:pt x="49" y="0"/>
                  </a:lnTo>
                  <a:close/>
                </a:path>
              </a:pathLst>
            </a:custGeom>
            <a:grpFill/>
            <a:ln w="0">
              <a:noFill/>
              <a:prstDash val="solid"/>
              <a:round/>
            </a:ln>
          </p:spPr>
          <p:txBody>
            <a:bodyPr vert="horz" wrap="square" lIns="91440" tIns="45720" rIns="91440" bIns="45720" numCol="1" anchor="t" anchorCtr="0" compatLnSpc="1"/>
            <a:p>
              <a:endParaRPr lang="en-US"/>
            </a:p>
          </p:txBody>
        </p:sp>
        <p:sp>
          <p:nvSpPr>
            <p:cNvPr id="831" name="Freeform 941"/>
            <p:cNvSpPr/>
            <p:nvPr/>
          </p:nvSpPr>
          <p:spPr bwMode="auto">
            <a:xfrm>
              <a:off x="6266" y="431"/>
              <a:ext cx="231" cy="160"/>
            </a:xfrm>
            <a:custGeom>
              <a:avLst/>
              <a:gdLst>
                <a:gd name="T0" fmla="*/ 375 w 1381"/>
                <a:gd name="T1" fmla="*/ 0 h 962"/>
                <a:gd name="T2" fmla="*/ 387 w 1381"/>
                <a:gd name="T3" fmla="*/ 2 h 962"/>
                <a:gd name="T4" fmla="*/ 399 w 1381"/>
                <a:gd name="T5" fmla="*/ 7 h 962"/>
                <a:gd name="T6" fmla="*/ 407 w 1381"/>
                <a:gd name="T7" fmla="*/ 17 h 962"/>
                <a:gd name="T8" fmla="*/ 413 w 1381"/>
                <a:gd name="T9" fmla="*/ 27 h 962"/>
                <a:gd name="T10" fmla="*/ 690 w 1381"/>
                <a:gd name="T11" fmla="*/ 786 h 962"/>
                <a:gd name="T12" fmla="*/ 966 w 1381"/>
                <a:gd name="T13" fmla="*/ 27 h 962"/>
                <a:gd name="T14" fmla="*/ 973 w 1381"/>
                <a:gd name="T15" fmla="*/ 17 h 962"/>
                <a:gd name="T16" fmla="*/ 982 w 1381"/>
                <a:gd name="T17" fmla="*/ 8 h 962"/>
                <a:gd name="T18" fmla="*/ 993 w 1381"/>
                <a:gd name="T19" fmla="*/ 2 h 962"/>
                <a:gd name="T20" fmla="*/ 1005 w 1381"/>
                <a:gd name="T21" fmla="*/ 0 h 962"/>
                <a:gd name="T22" fmla="*/ 1018 w 1381"/>
                <a:gd name="T23" fmla="*/ 2 h 962"/>
                <a:gd name="T24" fmla="*/ 1133 w 1381"/>
                <a:gd name="T25" fmla="*/ 37 h 962"/>
                <a:gd name="T26" fmla="*/ 1176 w 1381"/>
                <a:gd name="T27" fmla="*/ 55 h 962"/>
                <a:gd name="T28" fmla="*/ 1216 w 1381"/>
                <a:gd name="T29" fmla="*/ 77 h 962"/>
                <a:gd name="T30" fmla="*/ 1252 w 1381"/>
                <a:gd name="T31" fmla="*/ 103 h 962"/>
                <a:gd name="T32" fmla="*/ 1285 w 1381"/>
                <a:gd name="T33" fmla="*/ 134 h 962"/>
                <a:gd name="T34" fmla="*/ 1313 w 1381"/>
                <a:gd name="T35" fmla="*/ 168 h 962"/>
                <a:gd name="T36" fmla="*/ 1336 w 1381"/>
                <a:gd name="T37" fmla="*/ 205 h 962"/>
                <a:gd name="T38" fmla="*/ 1355 w 1381"/>
                <a:gd name="T39" fmla="*/ 245 h 962"/>
                <a:gd name="T40" fmla="*/ 1370 w 1381"/>
                <a:gd name="T41" fmla="*/ 287 h 962"/>
                <a:gd name="T42" fmla="*/ 1378 w 1381"/>
                <a:gd name="T43" fmla="*/ 331 h 962"/>
                <a:gd name="T44" fmla="*/ 1381 w 1381"/>
                <a:gd name="T45" fmla="*/ 377 h 962"/>
                <a:gd name="T46" fmla="*/ 1381 w 1381"/>
                <a:gd name="T47" fmla="*/ 904 h 962"/>
                <a:gd name="T48" fmla="*/ 1378 w 1381"/>
                <a:gd name="T49" fmla="*/ 922 h 962"/>
                <a:gd name="T50" fmla="*/ 1370 w 1381"/>
                <a:gd name="T51" fmla="*/ 938 h 962"/>
                <a:gd name="T52" fmla="*/ 1357 w 1381"/>
                <a:gd name="T53" fmla="*/ 951 h 962"/>
                <a:gd name="T54" fmla="*/ 1341 w 1381"/>
                <a:gd name="T55" fmla="*/ 959 h 962"/>
                <a:gd name="T56" fmla="*/ 1322 w 1381"/>
                <a:gd name="T57" fmla="*/ 962 h 962"/>
                <a:gd name="T58" fmla="*/ 57 w 1381"/>
                <a:gd name="T59" fmla="*/ 962 h 962"/>
                <a:gd name="T60" fmla="*/ 40 w 1381"/>
                <a:gd name="T61" fmla="*/ 959 h 962"/>
                <a:gd name="T62" fmla="*/ 23 w 1381"/>
                <a:gd name="T63" fmla="*/ 951 h 962"/>
                <a:gd name="T64" fmla="*/ 10 w 1381"/>
                <a:gd name="T65" fmla="*/ 938 h 962"/>
                <a:gd name="T66" fmla="*/ 2 w 1381"/>
                <a:gd name="T67" fmla="*/ 922 h 962"/>
                <a:gd name="T68" fmla="*/ 0 w 1381"/>
                <a:gd name="T69" fmla="*/ 904 h 962"/>
                <a:gd name="T70" fmla="*/ 0 w 1381"/>
                <a:gd name="T71" fmla="*/ 377 h 962"/>
                <a:gd name="T72" fmla="*/ 2 w 1381"/>
                <a:gd name="T73" fmla="*/ 331 h 962"/>
                <a:gd name="T74" fmla="*/ 11 w 1381"/>
                <a:gd name="T75" fmla="*/ 287 h 962"/>
                <a:gd name="T76" fmla="*/ 25 w 1381"/>
                <a:gd name="T77" fmla="*/ 245 h 962"/>
                <a:gd name="T78" fmla="*/ 44 w 1381"/>
                <a:gd name="T79" fmla="*/ 205 h 962"/>
                <a:gd name="T80" fmla="*/ 68 w 1381"/>
                <a:gd name="T81" fmla="*/ 168 h 962"/>
                <a:gd name="T82" fmla="*/ 96 w 1381"/>
                <a:gd name="T83" fmla="*/ 134 h 962"/>
                <a:gd name="T84" fmla="*/ 129 w 1381"/>
                <a:gd name="T85" fmla="*/ 103 h 962"/>
                <a:gd name="T86" fmla="*/ 165 w 1381"/>
                <a:gd name="T87" fmla="*/ 77 h 962"/>
                <a:gd name="T88" fmla="*/ 205 w 1381"/>
                <a:gd name="T89" fmla="*/ 54 h 962"/>
                <a:gd name="T90" fmla="*/ 248 w 1381"/>
                <a:gd name="T91" fmla="*/ 37 h 962"/>
                <a:gd name="T92" fmla="*/ 362 w 1381"/>
                <a:gd name="T93" fmla="*/ 2 h 962"/>
                <a:gd name="T94" fmla="*/ 368 w 1381"/>
                <a:gd name="T95" fmla="*/ 1 h 962"/>
                <a:gd name="T96" fmla="*/ 375 w 1381"/>
                <a:gd name="T97" fmla="*/ 0 h 9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381" h="962">
                  <a:moveTo>
                    <a:pt x="375" y="0"/>
                  </a:moveTo>
                  <a:lnTo>
                    <a:pt x="387" y="2"/>
                  </a:lnTo>
                  <a:lnTo>
                    <a:pt x="399" y="7"/>
                  </a:lnTo>
                  <a:lnTo>
                    <a:pt x="407" y="17"/>
                  </a:lnTo>
                  <a:lnTo>
                    <a:pt x="413" y="27"/>
                  </a:lnTo>
                  <a:lnTo>
                    <a:pt x="690" y="786"/>
                  </a:lnTo>
                  <a:lnTo>
                    <a:pt x="966" y="27"/>
                  </a:lnTo>
                  <a:lnTo>
                    <a:pt x="973" y="17"/>
                  </a:lnTo>
                  <a:lnTo>
                    <a:pt x="982" y="8"/>
                  </a:lnTo>
                  <a:lnTo>
                    <a:pt x="993" y="2"/>
                  </a:lnTo>
                  <a:lnTo>
                    <a:pt x="1005" y="0"/>
                  </a:lnTo>
                  <a:lnTo>
                    <a:pt x="1018" y="2"/>
                  </a:lnTo>
                  <a:lnTo>
                    <a:pt x="1133" y="37"/>
                  </a:lnTo>
                  <a:lnTo>
                    <a:pt x="1176" y="55"/>
                  </a:lnTo>
                  <a:lnTo>
                    <a:pt x="1216" y="77"/>
                  </a:lnTo>
                  <a:lnTo>
                    <a:pt x="1252" y="103"/>
                  </a:lnTo>
                  <a:lnTo>
                    <a:pt x="1285" y="134"/>
                  </a:lnTo>
                  <a:lnTo>
                    <a:pt x="1313" y="168"/>
                  </a:lnTo>
                  <a:lnTo>
                    <a:pt x="1336" y="205"/>
                  </a:lnTo>
                  <a:lnTo>
                    <a:pt x="1355" y="245"/>
                  </a:lnTo>
                  <a:lnTo>
                    <a:pt x="1370" y="287"/>
                  </a:lnTo>
                  <a:lnTo>
                    <a:pt x="1378" y="331"/>
                  </a:lnTo>
                  <a:lnTo>
                    <a:pt x="1381" y="377"/>
                  </a:lnTo>
                  <a:lnTo>
                    <a:pt x="1381" y="904"/>
                  </a:lnTo>
                  <a:lnTo>
                    <a:pt x="1378" y="922"/>
                  </a:lnTo>
                  <a:lnTo>
                    <a:pt x="1370" y="938"/>
                  </a:lnTo>
                  <a:lnTo>
                    <a:pt x="1357" y="951"/>
                  </a:lnTo>
                  <a:lnTo>
                    <a:pt x="1341" y="959"/>
                  </a:lnTo>
                  <a:lnTo>
                    <a:pt x="1322" y="962"/>
                  </a:lnTo>
                  <a:lnTo>
                    <a:pt x="57" y="962"/>
                  </a:lnTo>
                  <a:lnTo>
                    <a:pt x="40" y="959"/>
                  </a:lnTo>
                  <a:lnTo>
                    <a:pt x="23" y="951"/>
                  </a:lnTo>
                  <a:lnTo>
                    <a:pt x="10" y="938"/>
                  </a:lnTo>
                  <a:lnTo>
                    <a:pt x="2" y="922"/>
                  </a:lnTo>
                  <a:lnTo>
                    <a:pt x="0" y="904"/>
                  </a:lnTo>
                  <a:lnTo>
                    <a:pt x="0" y="377"/>
                  </a:lnTo>
                  <a:lnTo>
                    <a:pt x="2" y="331"/>
                  </a:lnTo>
                  <a:lnTo>
                    <a:pt x="11" y="287"/>
                  </a:lnTo>
                  <a:lnTo>
                    <a:pt x="25" y="245"/>
                  </a:lnTo>
                  <a:lnTo>
                    <a:pt x="44" y="205"/>
                  </a:lnTo>
                  <a:lnTo>
                    <a:pt x="68" y="168"/>
                  </a:lnTo>
                  <a:lnTo>
                    <a:pt x="96" y="134"/>
                  </a:lnTo>
                  <a:lnTo>
                    <a:pt x="129" y="103"/>
                  </a:lnTo>
                  <a:lnTo>
                    <a:pt x="165" y="77"/>
                  </a:lnTo>
                  <a:lnTo>
                    <a:pt x="205" y="54"/>
                  </a:lnTo>
                  <a:lnTo>
                    <a:pt x="248" y="37"/>
                  </a:lnTo>
                  <a:lnTo>
                    <a:pt x="362" y="2"/>
                  </a:lnTo>
                  <a:lnTo>
                    <a:pt x="368" y="1"/>
                  </a:lnTo>
                  <a:lnTo>
                    <a:pt x="375" y="0"/>
                  </a:lnTo>
                  <a:close/>
                </a:path>
              </a:pathLst>
            </a:custGeom>
            <a:grpFill/>
            <a:ln w="0">
              <a:noFill/>
              <a:prstDash val="solid"/>
              <a:round/>
            </a:ln>
          </p:spPr>
          <p:txBody>
            <a:bodyPr vert="horz" wrap="square" lIns="91440" tIns="45720" rIns="91440" bIns="45720" numCol="1" anchor="t" anchorCtr="0" compatLnSpc="1"/>
            <a:p>
              <a:endParaRPr lang="en-US"/>
            </a:p>
          </p:txBody>
        </p:sp>
        <p:sp>
          <p:nvSpPr>
            <p:cNvPr id="832" name="Freeform 942"/>
            <p:cNvSpPr/>
            <p:nvPr/>
          </p:nvSpPr>
          <p:spPr bwMode="auto">
            <a:xfrm>
              <a:off x="6094" y="309"/>
              <a:ext cx="137" cy="137"/>
            </a:xfrm>
            <a:custGeom>
              <a:avLst/>
              <a:gdLst>
                <a:gd name="T0" fmla="*/ 411 w 821"/>
                <a:gd name="T1" fmla="*/ 0 h 821"/>
                <a:gd name="T2" fmla="*/ 462 w 821"/>
                <a:gd name="T3" fmla="*/ 3 h 821"/>
                <a:gd name="T4" fmla="*/ 511 w 821"/>
                <a:gd name="T5" fmla="*/ 12 h 821"/>
                <a:gd name="T6" fmla="*/ 559 w 821"/>
                <a:gd name="T7" fmla="*/ 27 h 821"/>
                <a:gd name="T8" fmla="*/ 603 w 821"/>
                <a:gd name="T9" fmla="*/ 48 h 821"/>
                <a:gd name="T10" fmla="*/ 645 w 821"/>
                <a:gd name="T11" fmla="*/ 73 h 821"/>
                <a:gd name="T12" fmla="*/ 683 w 821"/>
                <a:gd name="T13" fmla="*/ 104 h 821"/>
                <a:gd name="T14" fmla="*/ 717 w 821"/>
                <a:gd name="T15" fmla="*/ 137 h 821"/>
                <a:gd name="T16" fmla="*/ 748 w 821"/>
                <a:gd name="T17" fmla="*/ 176 h 821"/>
                <a:gd name="T18" fmla="*/ 773 w 821"/>
                <a:gd name="T19" fmla="*/ 217 h 821"/>
                <a:gd name="T20" fmla="*/ 794 w 821"/>
                <a:gd name="T21" fmla="*/ 262 h 821"/>
                <a:gd name="T22" fmla="*/ 808 w 821"/>
                <a:gd name="T23" fmla="*/ 309 h 821"/>
                <a:gd name="T24" fmla="*/ 818 w 821"/>
                <a:gd name="T25" fmla="*/ 358 h 821"/>
                <a:gd name="T26" fmla="*/ 821 w 821"/>
                <a:gd name="T27" fmla="*/ 410 h 821"/>
                <a:gd name="T28" fmla="*/ 818 w 821"/>
                <a:gd name="T29" fmla="*/ 462 h 821"/>
                <a:gd name="T30" fmla="*/ 808 w 821"/>
                <a:gd name="T31" fmla="*/ 511 h 821"/>
                <a:gd name="T32" fmla="*/ 794 w 821"/>
                <a:gd name="T33" fmla="*/ 558 h 821"/>
                <a:gd name="T34" fmla="*/ 773 w 821"/>
                <a:gd name="T35" fmla="*/ 603 h 821"/>
                <a:gd name="T36" fmla="*/ 748 w 821"/>
                <a:gd name="T37" fmla="*/ 644 h 821"/>
                <a:gd name="T38" fmla="*/ 717 w 821"/>
                <a:gd name="T39" fmla="*/ 683 h 821"/>
                <a:gd name="T40" fmla="*/ 683 w 821"/>
                <a:gd name="T41" fmla="*/ 717 h 821"/>
                <a:gd name="T42" fmla="*/ 645 w 821"/>
                <a:gd name="T43" fmla="*/ 747 h 821"/>
                <a:gd name="T44" fmla="*/ 603 w 821"/>
                <a:gd name="T45" fmla="*/ 773 h 821"/>
                <a:gd name="T46" fmla="*/ 559 w 821"/>
                <a:gd name="T47" fmla="*/ 793 h 821"/>
                <a:gd name="T48" fmla="*/ 511 w 821"/>
                <a:gd name="T49" fmla="*/ 808 h 821"/>
                <a:gd name="T50" fmla="*/ 462 w 821"/>
                <a:gd name="T51" fmla="*/ 818 h 821"/>
                <a:gd name="T52" fmla="*/ 411 w 821"/>
                <a:gd name="T53" fmla="*/ 821 h 821"/>
                <a:gd name="T54" fmla="*/ 359 w 821"/>
                <a:gd name="T55" fmla="*/ 818 h 821"/>
                <a:gd name="T56" fmla="*/ 310 w 821"/>
                <a:gd name="T57" fmla="*/ 808 h 821"/>
                <a:gd name="T58" fmla="*/ 263 w 821"/>
                <a:gd name="T59" fmla="*/ 793 h 821"/>
                <a:gd name="T60" fmla="*/ 218 w 821"/>
                <a:gd name="T61" fmla="*/ 773 h 821"/>
                <a:gd name="T62" fmla="*/ 176 w 821"/>
                <a:gd name="T63" fmla="*/ 747 h 821"/>
                <a:gd name="T64" fmla="*/ 138 w 821"/>
                <a:gd name="T65" fmla="*/ 717 h 821"/>
                <a:gd name="T66" fmla="*/ 104 w 821"/>
                <a:gd name="T67" fmla="*/ 683 h 821"/>
                <a:gd name="T68" fmla="*/ 73 w 821"/>
                <a:gd name="T69" fmla="*/ 644 h 821"/>
                <a:gd name="T70" fmla="*/ 48 w 821"/>
                <a:gd name="T71" fmla="*/ 603 h 821"/>
                <a:gd name="T72" fmla="*/ 27 w 821"/>
                <a:gd name="T73" fmla="*/ 558 h 821"/>
                <a:gd name="T74" fmla="*/ 13 w 821"/>
                <a:gd name="T75" fmla="*/ 511 h 821"/>
                <a:gd name="T76" fmla="*/ 3 w 821"/>
                <a:gd name="T77" fmla="*/ 462 h 821"/>
                <a:gd name="T78" fmla="*/ 0 w 821"/>
                <a:gd name="T79" fmla="*/ 410 h 821"/>
                <a:gd name="T80" fmla="*/ 3 w 821"/>
                <a:gd name="T81" fmla="*/ 358 h 821"/>
                <a:gd name="T82" fmla="*/ 13 w 821"/>
                <a:gd name="T83" fmla="*/ 309 h 821"/>
                <a:gd name="T84" fmla="*/ 27 w 821"/>
                <a:gd name="T85" fmla="*/ 262 h 821"/>
                <a:gd name="T86" fmla="*/ 48 w 821"/>
                <a:gd name="T87" fmla="*/ 217 h 821"/>
                <a:gd name="T88" fmla="*/ 73 w 821"/>
                <a:gd name="T89" fmla="*/ 176 h 821"/>
                <a:gd name="T90" fmla="*/ 104 w 821"/>
                <a:gd name="T91" fmla="*/ 137 h 821"/>
                <a:gd name="T92" fmla="*/ 138 w 821"/>
                <a:gd name="T93" fmla="*/ 104 h 821"/>
                <a:gd name="T94" fmla="*/ 176 w 821"/>
                <a:gd name="T95" fmla="*/ 73 h 821"/>
                <a:gd name="T96" fmla="*/ 218 w 821"/>
                <a:gd name="T97" fmla="*/ 48 h 821"/>
                <a:gd name="T98" fmla="*/ 263 w 821"/>
                <a:gd name="T99" fmla="*/ 27 h 821"/>
                <a:gd name="T100" fmla="*/ 310 w 821"/>
                <a:gd name="T101" fmla="*/ 12 h 821"/>
                <a:gd name="T102" fmla="*/ 359 w 821"/>
                <a:gd name="T103" fmla="*/ 3 h 821"/>
                <a:gd name="T104" fmla="*/ 411 w 821"/>
                <a:gd name="T105"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21" h="821">
                  <a:moveTo>
                    <a:pt x="411" y="0"/>
                  </a:moveTo>
                  <a:lnTo>
                    <a:pt x="462" y="3"/>
                  </a:lnTo>
                  <a:lnTo>
                    <a:pt x="511" y="12"/>
                  </a:lnTo>
                  <a:lnTo>
                    <a:pt x="559" y="27"/>
                  </a:lnTo>
                  <a:lnTo>
                    <a:pt x="603" y="48"/>
                  </a:lnTo>
                  <a:lnTo>
                    <a:pt x="645" y="73"/>
                  </a:lnTo>
                  <a:lnTo>
                    <a:pt x="683" y="104"/>
                  </a:lnTo>
                  <a:lnTo>
                    <a:pt x="717" y="137"/>
                  </a:lnTo>
                  <a:lnTo>
                    <a:pt x="748" y="176"/>
                  </a:lnTo>
                  <a:lnTo>
                    <a:pt x="773" y="217"/>
                  </a:lnTo>
                  <a:lnTo>
                    <a:pt x="794" y="262"/>
                  </a:lnTo>
                  <a:lnTo>
                    <a:pt x="808" y="309"/>
                  </a:lnTo>
                  <a:lnTo>
                    <a:pt x="818" y="358"/>
                  </a:lnTo>
                  <a:lnTo>
                    <a:pt x="821" y="410"/>
                  </a:lnTo>
                  <a:lnTo>
                    <a:pt x="818" y="462"/>
                  </a:lnTo>
                  <a:lnTo>
                    <a:pt x="808" y="511"/>
                  </a:lnTo>
                  <a:lnTo>
                    <a:pt x="794" y="558"/>
                  </a:lnTo>
                  <a:lnTo>
                    <a:pt x="773" y="603"/>
                  </a:lnTo>
                  <a:lnTo>
                    <a:pt x="748" y="644"/>
                  </a:lnTo>
                  <a:lnTo>
                    <a:pt x="717" y="683"/>
                  </a:lnTo>
                  <a:lnTo>
                    <a:pt x="683" y="717"/>
                  </a:lnTo>
                  <a:lnTo>
                    <a:pt x="645" y="747"/>
                  </a:lnTo>
                  <a:lnTo>
                    <a:pt x="603" y="773"/>
                  </a:lnTo>
                  <a:lnTo>
                    <a:pt x="559" y="793"/>
                  </a:lnTo>
                  <a:lnTo>
                    <a:pt x="511" y="808"/>
                  </a:lnTo>
                  <a:lnTo>
                    <a:pt x="462" y="818"/>
                  </a:lnTo>
                  <a:lnTo>
                    <a:pt x="411" y="821"/>
                  </a:lnTo>
                  <a:lnTo>
                    <a:pt x="359" y="818"/>
                  </a:lnTo>
                  <a:lnTo>
                    <a:pt x="310" y="808"/>
                  </a:lnTo>
                  <a:lnTo>
                    <a:pt x="263" y="793"/>
                  </a:lnTo>
                  <a:lnTo>
                    <a:pt x="218" y="773"/>
                  </a:lnTo>
                  <a:lnTo>
                    <a:pt x="176" y="747"/>
                  </a:lnTo>
                  <a:lnTo>
                    <a:pt x="138" y="717"/>
                  </a:lnTo>
                  <a:lnTo>
                    <a:pt x="104" y="683"/>
                  </a:lnTo>
                  <a:lnTo>
                    <a:pt x="73" y="644"/>
                  </a:lnTo>
                  <a:lnTo>
                    <a:pt x="48" y="603"/>
                  </a:lnTo>
                  <a:lnTo>
                    <a:pt x="27" y="558"/>
                  </a:lnTo>
                  <a:lnTo>
                    <a:pt x="13" y="511"/>
                  </a:lnTo>
                  <a:lnTo>
                    <a:pt x="3" y="462"/>
                  </a:lnTo>
                  <a:lnTo>
                    <a:pt x="0" y="410"/>
                  </a:lnTo>
                  <a:lnTo>
                    <a:pt x="3" y="358"/>
                  </a:lnTo>
                  <a:lnTo>
                    <a:pt x="13" y="309"/>
                  </a:lnTo>
                  <a:lnTo>
                    <a:pt x="27" y="262"/>
                  </a:lnTo>
                  <a:lnTo>
                    <a:pt x="48" y="217"/>
                  </a:lnTo>
                  <a:lnTo>
                    <a:pt x="73" y="176"/>
                  </a:lnTo>
                  <a:lnTo>
                    <a:pt x="104" y="137"/>
                  </a:lnTo>
                  <a:lnTo>
                    <a:pt x="138" y="104"/>
                  </a:lnTo>
                  <a:lnTo>
                    <a:pt x="176" y="73"/>
                  </a:lnTo>
                  <a:lnTo>
                    <a:pt x="218" y="48"/>
                  </a:lnTo>
                  <a:lnTo>
                    <a:pt x="263" y="27"/>
                  </a:lnTo>
                  <a:lnTo>
                    <a:pt x="310" y="12"/>
                  </a:lnTo>
                  <a:lnTo>
                    <a:pt x="359" y="3"/>
                  </a:lnTo>
                  <a:lnTo>
                    <a:pt x="411" y="0"/>
                  </a:lnTo>
                  <a:close/>
                </a:path>
              </a:pathLst>
            </a:custGeom>
            <a:grpFill/>
            <a:ln w="0">
              <a:noFill/>
              <a:prstDash val="solid"/>
              <a:round/>
            </a:ln>
          </p:spPr>
          <p:txBody>
            <a:bodyPr vert="horz" wrap="square" lIns="91440" tIns="45720" rIns="91440" bIns="45720" numCol="1" anchor="t" anchorCtr="0" compatLnSpc="1"/>
            <a:p>
              <a:endParaRPr lang="en-US"/>
            </a:p>
          </p:txBody>
        </p:sp>
        <p:sp>
          <p:nvSpPr>
            <p:cNvPr id="833" name="Freeform 943"/>
            <p:cNvSpPr/>
            <p:nvPr/>
          </p:nvSpPr>
          <p:spPr bwMode="auto">
            <a:xfrm>
              <a:off x="6100" y="465"/>
              <a:ext cx="230" cy="382"/>
            </a:xfrm>
            <a:custGeom>
              <a:avLst/>
              <a:gdLst>
                <a:gd name="T0" fmla="*/ 419 w 1375"/>
                <a:gd name="T1" fmla="*/ 2 h 2291"/>
                <a:gd name="T2" fmla="*/ 506 w 1375"/>
                <a:gd name="T3" fmla="*/ 24 h 2291"/>
                <a:gd name="T4" fmla="*/ 584 w 1375"/>
                <a:gd name="T5" fmla="*/ 66 h 2291"/>
                <a:gd name="T6" fmla="*/ 650 w 1375"/>
                <a:gd name="T7" fmla="*/ 125 h 2291"/>
                <a:gd name="T8" fmla="*/ 700 w 1375"/>
                <a:gd name="T9" fmla="*/ 197 h 2291"/>
                <a:gd name="T10" fmla="*/ 732 w 1375"/>
                <a:gd name="T11" fmla="*/ 280 h 2291"/>
                <a:gd name="T12" fmla="*/ 743 w 1375"/>
                <a:gd name="T13" fmla="*/ 372 h 2291"/>
                <a:gd name="T14" fmla="*/ 1070 w 1375"/>
                <a:gd name="T15" fmla="*/ 1017 h 2291"/>
                <a:gd name="T16" fmla="*/ 1158 w 1375"/>
                <a:gd name="T17" fmla="*/ 1030 h 2291"/>
                <a:gd name="T18" fmla="*/ 1237 w 1375"/>
                <a:gd name="T19" fmla="*/ 1066 h 2291"/>
                <a:gd name="T20" fmla="*/ 1300 w 1375"/>
                <a:gd name="T21" fmla="*/ 1122 h 2291"/>
                <a:gd name="T22" fmla="*/ 1347 w 1375"/>
                <a:gd name="T23" fmla="*/ 1193 h 2291"/>
                <a:gd name="T24" fmla="*/ 1372 w 1375"/>
                <a:gd name="T25" fmla="*/ 1277 h 2291"/>
                <a:gd name="T26" fmla="*/ 1375 w 1375"/>
                <a:gd name="T27" fmla="*/ 2191 h 2291"/>
                <a:gd name="T28" fmla="*/ 1364 w 1375"/>
                <a:gd name="T29" fmla="*/ 2235 h 2291"/>
                <a:gd name="T30" fmla="*/ 1337 w 1375"/>
                <a:gd name="T31" fmla="*/ 2269 h 2291"/>
                <a:gd name="T32" fmla="*/ 1297 w 1375"/>
                <a:gd name="T33" fmla="*/ 2289 h 2291"/>
                <a:gd name="T34" fmla="*/ 882 w 1375"/>
                <a:gd name="T35" fmla="*/ 2291 h 2291"/>
                <a:gd name="T36" fmla="*/ 838 w 1375"/>
                <a:gd name="T37" fmla="*/ 2281 h 2291"/>
                <a:gd name="T38" fmla="*/ 803 w 1375"/>
                <a:gd name="T39" fmla="*/ 2254 h 2291"/>
                <a:gd name="T40" fmla="*/ 784 w 1375"/>
                <a:gd name="T41" fmla="*/ 2214 h 2291"/>
                <a:gd name="T42" fmla="*/ 781 w 1375"/>
                <a:gd name="T43" fmla="*/ 1605 h 2291"/>
                <a:gd name="T44" fmla="*/ 309 w 1375"/>
                <a:gd name="T45" fmla="*/ 1602 h 2291"/>
                <a:gd name="T46" fmla="*/ 218 w 1375"/>
                <a:gd name="T47" fmla="*/ 1578 h 2291"/>
                <a:gd name="T48" fmla="*/ 139 w 1375"/>
                <a:gd name="T49" fmla="*/ 1531 h 2291"/>
                <a:gd name="T50" fmla="*/ 74 w 1375"/>
                <a:gd name="T51" fmla="*/ 1467 h 2291"/>
                <a:gd name="T52" fmla="*/ 28 w 1375"/>
                <a:gd name="T53" fmla="*/ 1388 h 2291"/>
                <a:gd name="T54" fmla="*/ 3 w 1375"/>
                <a:gd name="T55" fmla="*/ 1297 h 2291"/>
                <a:gd name="T56" fmla="*/ 0 w 1375"/>
                <a:gd name="T57" fmla="*/ 372 h 2291"/>
                <a:gd name="T58" fmla="*/ 11 w 1375"/>
                <a:gd name="T59" fmla="*/ 280 h 2291"/>
                <a:gd name="T60" fmla="*/ 44 w 1375"/>
                <a:gd name="T61" fmla="*/ 197 h 2291"/>
                <a:gd name="T62" fmla="*/ 94 w 1375"/>
                <a:gd name="T63" fmla="*/ 125 h 2291"/>
                <a:gd name="T64" fmla="*/ 159 w 1375"/>
                <a:gd name="T65" fmla="*/ 66 h 2291"/>
                <a:gd name="T66" fmla="*/ 237 w 1375"/>
                <a:gd name="T67" fmla="*/ 24 h 2291"/>
                <a:gd name="T68" fmla="*/ 325 w 1375"/>
                <a:gd name="T69" fmla="*/ 2 h 2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375" h="2291">
                  <a:moveTo>
                    <a:pt x="372" y="0"/>
                  </a:moveTo>
                  <a:lnTo>
                    <a:pt x="419" y="2"/>
                  </a:lnTo>
                  <a:lnTo>
                    <a:pt x="464" y="10"/>
                  </a:lnTo>
                  <a:lnTo>
                    <a:pt x="506" y="24"/>
                  </a:lnTo>
                  <a:lnTo>
                    <a:pt x="546" y="43"/>
                  </a:lnTo>
                  <a:lnTo>
                    <a:pt x="584" y="66"/>
                  </a:lnTo>
                  <a:lnTo>
                    <a:pt x="619" y="93"/>
                  </a:lnTo>
                  <a:lnTo>
                    <a:pt x="650" y="125"/>
                  </a:lnTo>
                  <a:lnTo>
                    <a:pt x="677" y="159"/>
                  </a:lnTo>
                  <a:lnTo>
                    <a:pt x="700" y="197"/>
                  </a:lnTo>
                  <a:lnTo>
                    <a:pt x="718" y="237"/>
                  </a:lnTo>
                  <a:lnTo>
                    <a:pt x="732" y="280"/>
                  </a:lnTo>
                  <a:lnTo>
                    <a:pt x="740" y="325"/>
                  </a:lnTo>
                  <a:lnTo>
                    <a:pt x="743" y="372"/>
                  </a:lnTo>
                  <a:lnTo>
                    <a:pt x="743" y="1017"/>
                  </a:lnTo>
                  <a:lnTo>
                    <a:pt x="1070" y="1017"/>
                  </a:lnTo>
                  <a:lnTo>
                    <a:pt x="1115" y="1021"/>
                  </a:lnTo>
                  <a:lnTo>
                    <a:pt x="1158" y="1030"/>
                  </a:lnTo>
                  <a:lnTo>
                    <a:pt x="1199" y="1045"/>
                  </a:lnTo>
                  <a:lnTo>
                    <a:pt x="1237" y="1066"/>
                  </a:lnTo>
                  <a:lnTo>
                    <a:pt x="1270" y="1092"/>
                  </a:lnTo>
                  <a:lnTo>
                    <a:pt x="1300" y="1122"/>
                  </a:lnTo>
                  <a:lnTo>
                    <a:pt x="1326" y="1156"/>
                  </a:lnTo>
                  <a:lnTo>
                    <a:pt x="1347" y="1193"/>
                  </a:lnTo>
                  <a:lnTo>
                    <a:pt x="1362" y="1234"/>
                  </a:lnTo>
                  <a:lnTo>
                    <a:pt x="1372" y="1277"/>
                  </a:lnTo>
                  <a:lnTo>
                    <a:pt x="1375" y="1322"/>
                  </a:lnTo>
                  <a:lnTo>
                    <a:pt x="1375" y="2191"/>
                  </a:lnTo>
                  <a:lnTo>
                    <a:pt x="1372" y="2214"/>
                  </a:lnTo>
                  <a:lnTo>
                    <a:pt x="1364" y="2235"/>
                  </a:lnTo>
                  <a:lnTo>
                    <a:pt x="1353" y="2254"/>
                  </a:lnTo>
                  <a:lnTo>
                    <a:pt x="1337" y="2269"/>
                  </a:lnTo>
                  <a:lnTo>
                    <a:pt x="1318" y="2281"/>
                  </a:lnTo>
                  <a:lnTo>
                    <a:pt x="1297" y="2289"/>
                  </a:lnTo>
                  <a:lnTo>
                    <a:pt x="1274" y="2291"/>
                  </a:lnTo>
                  <a:lnTo>
                    <a:pt x="882" y="2291"/>
                  </a:lnTo>
                  <a:lnTo>
                    <a:pt x="859" y="2289"/>
                  </a:lnTo>
                  <a:lnTo>
                    <a:pt x="838" y="2281"/>
                  </a:lnTo>
                  <a:lnTo>
                    <a:pt x="819" y="2269"/>
                  </a:lnTo>
                  <a:lnTo>
                    <a:pt x="803" y="2254"/>
                  </a:lnTo>
                  <a:lnTo>
                    <a:pt x="791" y="2235"/>
                  </a:lnTo>
                  <a:lnTo>
                    <a:pt x="784" y="2214"/>
                  </a:lnTo>
                  <a:lnTo>
                    <a:pt x="781" y="2191"/>
                  </a:lnTo>
                  <a:lnTo>
                    <a:pt x="781" y="1605"/>
                  </a:lnTo>
                  <a:lnTo>
                    <a:pt x="357" y="1605"/>
                  </a:lnTo>
                  <a:lnTo>
                    <a:pt x="309" y="1602"/>
                  </a:lnTo>
                  <a:lnTo>
                    <a:pt x="262" y="1593"/>
                  </a:lnTo>
                  <a:lnTo>
                    <a:pt x="218" y="1578"/>
                  </a:lnTo>
                  <a:lnTo>
                    <a:pt x="177" y="1557"/>
                  </a:lnTo>
                  <a:lnTo>
                    <a:pt x="139" y="1531"/>
                  </a:lnTo>
                  <a:lnTo>
                    <a:pt x="104" y="1502"/>
                  </a:lnTo>
                  <a:lnTo>
                    <a:pt x="74" y="1467"/>
                  </a:lnTo>
                  <a:lnTo>
                    <a:pt x="49" y="1429"/>
                  </a:lnTo>
                  <a:lnTo>
                    <a:pt x="28" y="1388"/>
                  </a:lnTo>
                  <a:lnTo>
                    <a:pt x="12" y="1344"/>
                  </a:lnTo>
                  <a:lnTo>
                    <a:pt x="3" y="1297"/>
                  </a:lnTo>
                  <a:lnTo>
                    <a:pt x="0" y="1248"/>
                  </a:lnTo>
                  <a:lnTo>
                    <a:pt x="0" y="372"/>
                  </a:lnTo>
                  <a:lnTo>
                    <a:pt x="3" y="325"/>
                  </a:lnTo>
                  <a:lnTo>
                    <a:pt x="11" y="280"/>
                  </a:lnTo>
                  <a:lnTo>
                    <a:pt x="25" y="237"/>
                  </a:lnTo>
                  <a:lnTo>
                    <a:pt x="44" y="197"/>
                  </a:lnTo>
                  <a:lnTo>
                    <a:pt x="67" y="159"/>
                  </a:lnTo>
                  <a:lnTo>
                    <a:pt x="94" y="125"/>
                  </a:lnTo>
                  <a:lnTo>
                    <a:pt x="124" y="93"/>
                  </a:lnTo>
                  <a:lnTo>
                    <a:pt x="159" y="66"/>
                  </a:lnTo>
                  <a:lnTo>
                    <a:pt x="197" y="43"/>
                  </a:lnTo>
                  <a:lnTo>
                    <a:pt x="237" y="24"/>
                  </a:lnTo>
                  <a:lnTo>
                    <a:pt x="280" y="10"/>
                  </a:lnTo>
                  <a:lnTo>
                    <a:pt x="325" y="2"/>
                  </a:lnTo>
                  <a:lnTo>
                    <a:pt x="372" y="0"/>
                  </a:lnTo>
                  <a:close/>
                </a:path>
              </a:pathLst>
            </a:custGeom>
            <a:grpFill/>
            <a:ln w="0">
              <a:noFill/>
              <a:prstDash val="solid"/>
              <a:round/>
            </a:ln>
          </p:spPr>
          <p:txBody>
            <a:bodyPr vert="horz" wrap="square" lIns="91440" tIns="45720" rIns="91440" bIns="45720" numCol="1" anchor="t" anchorCtr="0" compatLnSpc="1"/>
            <a:p>
              <a:endParaRPr lang="en-US"/>
            </a:p>
          </p:txBody>
        </p:sp>
        <p:sp>
          <p:nvSpPr>
            <p:cNvPr id="834" name="Freeform 944"/>
            <p:cNvSpPr/>
            <p:nvPr/>
          </p:nvSpPr>
          <p:spPr bwMode="auto">
            <a:xfrm>
              <a:off x="6532" y="309"/>
              <a:ext cx="137" cy="137"/>
            </a:xfrm>
            <a:custGeom>
              <a:avLst/>
              <a:gdLst>
                <a:gd name="T0" fmla="*/ 410 w 821"/>
                <a:gd name="T1" fmla="*/ 0 h 821"/>
                <a:gd name="T2" fmla="*/ 462 w 821"/>
                <a:gd name="T3" fmla="*/ 3 h 821"/>
                <a:gd name="T4" fmla="*/ 512 w 821"/>
                <a:gd name="T5" fmla="*/ 12 h 821"/>
                <a:gd name="T6" fmla="*/ 559 w 821"/>
                <a:gd name="T7" fmla="*/ 27 h 821"/>
                <a:gd name="T8" fmla="*/ 604 w 821"/>
                <a:gd name="T9" fmla="*/ 48 h 821"/>
                <a:gd name="T10" fmla="*/ 645 w 821"/>
                <a:gd name="T11" fmla="*/ 73 h 821"/>
                <a:gd name="T12" fmla="*/ 684 w 821"/>
                <a:gd name="T13" fmla="*/ 104 h 821"/>
                <a:gd name="T14" fmla="*/ 717 w 821"/>
                <a:gd name="T15" fmla="*/ 137 h 821"/>
                <a:gd name="T16" fmla="*/ 747 w 821"/>
                <a:gd name="T17" fmla="*/ 176 h 821"/>
                <a:gd name="T18" fmla="*/ 773 w 821"/>
                <a:gd name="T19" fmla="*/ 217 h 821"/>
                <a:gd name="T20" fmla="*/ 793 w 821"/>
                <a:gd name="T21" fmla="*/ 262 h 821"/>
                <a:gd name="T22" fmla="*/ 808 w 821"/>
                <a:gd name="T23" fmla="*/ 309 h 821"/>
                <a:gd name="T24" fmla="*/ 818 w 821"/>
                <a:gd name="T25" fmla="*/ 358 h 821"/>
                <a:gd name="T26" fmla="*/ 821 w 821"/>
                <a:gd name="T27" fmla="*/ 410 h 821"/>
                <a:gd name="T28" fmla="*/ 818 w 821"/>
                <a:gd name="T29" fmla="*/ 462 h 821"/>
                <a:gd name="T30" fmla="*/ 808 w 821"/>
                <a:gd name="T31" fmla="*/ 511 h 821"/>
                <a:gd name="T32" fmla="*/ 793 w 821"/>
                <a:gd name="T33" fmla="*/ 558 h 821"/>
                <a:gd name="T34" fmla="*/ 773 w 821"/>
                <a:gd name="T35" fmla="*/ 603 h 821"/>
                <a:gd name="T36" fmla="*/ 747 w 821"/>
                <a:gd name="T37" fmla="*/ 644 h 821"/>
                <a:gd name="T38" fmla="*/ 717 w 821"/>
                <a:gd name="T39" fmla="*/ 683 h 821"/>
                <a:gd name="T40" fmla="*/ 684 w 821"/>
                <a:gd name="T41" fmla="*/ 717 h 821"/>
                <a:gd name="T42" fmla="*/ 645 w 821"/>
                <a:gd name="T43" fmla="*/ 747 h 821"/>
                <a:gd name="T44" fmla="*/ 604 w 821"/>
                <a:gd name="T45" fmla="*/ 773 h 821"/>
                <a:gd name="T46" fmla="*/ 559 w 821"/>
                <a:gd name="T47" fmla="*/ 793 h 821"/>
                <a:gd name="T48" fmla="*/ 512 w 821"/>
                <a:gd name="T49" fmla="*/ 808 h 821"/>
                <a:gd name="T50" fmla="*/ 462 w 821"/>
                <a:gd name="T51" fmla="*/ 818 h 821"/>
                <a:gd name="T52" fmla="*/ 410 w 821"/>
                <a:gd name="T53" fmla="*/ 821 h 821"/>
                <a:gd name="T54" fmla="*/ 359 w 821"/>
                <a:gd name="T55" fmla="*/ 818 h 821"/>
                <a:gd name="T56" fmla="*/ 310 w 821"/>
                <a:gd name="T57" fmla="*/ 808 h 821"/>
                <a:gd name="T58" fmla="*/ 263 w 821"/>
                <a:gd name="T59" fmla="*/ 793 h 821"/>
                <a:gd name="T60" fmla="*/ 217 w 821"/>
                <a:gd name="T61" fmla="*/ 773 h 821"/>
                <a:gd name="T62" fmla="*/ 177 w 821"/>
                <a:gd name="T63" fmla="*/ 747 h 821"/>
                <a:gd name="T64" fmla="*/ 138 w 821"/>
                <a:gd name="T65" fmla="*/ 717 h 821"/>
                <a:gd name="T66" fmla="*/ 103 w 821"/>
                <a:gd name="T67" fmla="*/ 683 h 821"/>
                <a:gd name="T68" fmla="*/ 74 w 821"/>
                <a:gd name="T69" fmla="*/ 644 h 821"/>
                <a:gd name="T70" fmla="*/ 48 w 821"/>
                <a:gd name="T71" fmla="*/ 603 h 821"/>
                <a:gd name="T72" fmla="*/ 28 w 821"/>
                <a:gd name="T73" fmla="*/ 558 h 821"/>
                <a:gd name="T74" fmla="*/ 12 w 821"/>
                <a:gd name="T75" fmla="*/ 511 h 821"/>
                <a:gd name="T76" fmla="*/ 3 w 821"/>
                <a:gd name="T77" fmla="*/ 462 h 821"/>
                <a:gd name="T78" fmla="*/ 0 w 821"/>
                <a:gd name="T79" fmla="*/ 410 h 821"/>
                <a:gd name="T80" fmla="*/ 3 w 821"/>
                <a:gd name="T81" fmla="*/ 358 h 821"/>
                <a:gd name="T82" fmla="*/ 12 w 821"/>
                <a:gd name="T83" fmla="*/ 309 h 821"/>
                <a:gd name="T84" fmla="*/ 28 w 821"/>
                <a:gd name="T85" fmla="*/ 262 h 821"/>
                <a:gd name="T86" fmla="*/ 48 w 821"/>
                <a:gd name="T87" fmla="*/ 217 h 821"/>
                <a:gd name="T88" fmla="*/ 74 w 821"/>
                <a:gd name="T89" fmla="*/ 176 h 821"/>
                <a:gd name="T90" fmla="*/ 103 w 821"/>
                <a:gd name="T91" fmla="*/ 137 h 821"/>
                <a:gd name="T92" fmla="*/ 138 w 821"/>
                <a:gd name="T93" fmla="*/ 104 h 821"/>
                <a:gd name="T94" fmla="*/ 177 w 821"/>
                <a:gd name="T95" fmla="*/ 73 h 821"/>
                <a:gd name="T96" fmla="*/ 217 w 821"/>
                <a:gd name="T97" fmla="*/ 48 h 821"/>
                <a:gd name="T98" fmla="*/ 263 w 821"/>
                <a:gd name="T99" fmla="*/ 27 h 821"/>
                <a:gd name="T100" fmla="*/ 310 w 821"/>
                <a:gd name="T101" fmla="*/ 12 h 821"/>
                <a:gd name="T102" fmla="*/ 359 w 821"/>
                <a:gd name="T103" fmla="*/ 3 h 821"/>
                <a:gd name="T104" fmla="*/ 410 w 821"/>
                <a:gd name="T105"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21" h="821">
                  <a:moveTo>
                    <a:pt x="410" y="0"/>
                  </a:moveTo>
                  <a:lnTo>
                    <a:pt x="462" y="3"/>
                  </a:lnTo>
                  <a:lnTo>
                    <a:pt x="512" y="12"/>
                  </a:lnTo>
                  <a:lnTo>
                    <a:pt x="559" y="27"/>
                  </a:lnTo>
                  <a:lnTo>
                    <a:pt x="604" y="48"/>
                  </a:lnTo>
                  <a:lnTo>
                    <a:pt x="645" y="73"/>
                  </a:lnTo>
                  <a:lnTo>
                    <a:pt x="684" y="104"/>
                  </a:lnTo>
                  <a:lnTo>
                    <a:pt x="717" y="137"/>
                  </a:lnTo>
                  <a:lnTo>
                    <a:pt x="747" y="176"/>
                  </a:lnTo>
                  <a:lnTo>
                    <a:pt x="773" y="217"/>
                  </a:lnTo>
                  <a:lnTo>
                    <a:pt x="793" y="262"/>
                  </a:lnTo>
                  <a:lnTo>
                    <a:pt x="808" y="309"/>
                  </a:lnTo>
                  <a:lnTo>
                    <a:pt x="818" y="358"/>
                  </a:lnTo>
                  <a:lnTo>
                    <a:pt x="821" y="410"/>
                  </a:lnTo>
                  <a:lnTo>
                    <a:pt x="818" y="462"/>
                  </a:lnTo>
                  <a:lnTo>
                    <a:pt x="808" y="511"/>
                  </a:lnTo>
                  <a:lnTo>
                    <a:pt x="793" y="558"/>
                  </a:lnTo>
                  <a:lnTo>
                    <a:pt x="773" y="603"/>
                  </a:lnTo>
                  <a:lnTo>
                    <a:pt x="747" y="644"/>
                  </a:lnTo>
                  <a:lnTo>
                    <a:pt x="717" y="683"/>
                  </a:lnTo>
                  <a:lnTo>
                    <a:pt x="684" y="717"/>
                  </a:lnTo>
                  <a:lnTo>
                    <a:pt x="645" y="747"/>
                  </a:lnTo>
                  <a:lnTo>
                    <a:pt x="604" y="773"/>
                  </a:lnTo>
                  <a:lnTo>
                    <a:pt x="559" y="793"/>
                  </a:lnTo>
                  <a:lnTo>
                    <a:pt x="512" y="808"/>
                  </a:lnTo>
                  <a:lnTo>
                    <a:pt x="462" y="818"/>
                  </a:lnTo>
                  <a:lnTo>
                    <a:pt x="410" y="821"/>
                  </a:lnTo>
                  <a:lnTo>
                    <a:pt x="359" y="818"/>
                  </a:lnTo>
                  <a:lnTo>
                    <a:pt x="310" y="808"/>
                  </a:lnTo>
                  <a:lnTo>
                    <a:pt x="263" y="793"/>
                  </a:lnTo>
                  <a:lnTo>
                    <a:pt x="217" y="773"/>
                  </a:lnTo>
                  <a:lnTo>
                    <a:pt x="177" y="747"/>
                  </a:lnTo>
                  <a:lnTo>
                    <a:pt x="138" y="717"/>
                  </a:lnTo>
                  <a:lnTo>
                    <a:pt x="103" y="683"/>
                  </a:lnTo>
                  <a:lnTo>
                    <a:pt x="74" y="644"/>
                  </a:lnTo>
                  <a:lnTo>
                    <a:pt x="48" y="603"/>
                  </a:lnTo>
                  <a:lnTo>
                    <a:pt x="28" y="558"/>
                  </a:lnTo>
                  <a:lnTo>
                    <a:pt x="12" y="511"/>
                  </a:lnTo>
                  <a:lnTo>
                    <a:pt x="3" y="462"/>
                  </a:lnTo>
                  <a:lnTo>
                    <a:pt x="0" y="410"/>
                  </a:lnTo>
                  <a:lnTo>
                    <a:pt x="3" y="358"/>
                  </a:lnTo>
                  <a:lnTo>
                    <a:pt x="12" y="309"/>
                  </a:lnTo>
                  <a:lnTo>
                    <a:pt x="28" y="262"/>
                  </a:lnTo>
                  <a:lnTo>
                    <a:pt x="48" y="217"/>
                  </a:lnTo>
                  <a:lnTo>
                    <a:pt x="74" y="176"/>
                  </a:lnTo>
                  <a:lnTo>
                    <a:pt x="103" y="137"/>
                  </a:lnTo>
                  <a:lnTo>
                    <a:pt x="138" y="104"/>
                  </a:lnTo>
                  <a:lnTo>
                    <a:pt x="177" y="73"/>
                  </a:lnTo>
                  <a:lnTo>
                    <a:pt x="217" y="48"/>
                  </a:lnTo>
                  <a:lnTo>
                    <a:pt x="263" y="27"/>
                  </a:lnTo>
                  <a:lnTo>
                    <a:pt x="310" y="12"/>
                  </a:lnTo>
                  <a:lnTo>
                    <a:pt x="359" y="3"/>
                  </a:lnTo>
                  <a:lnTo>
                    <a:pt x="410" y="0"/>
                  </a:lnTo>
                  <a:close/>
                </a:path>
              </a:pathLst>
            </a:custGeom>
            <a:grpFill/>
            <a:ln w="0">
              <a:noFill/>
              <a:prstDash val="solid"/>
              <a:round/>
            </a:ln>
          </p:spPr>
          <p:txBody>
            <a:bodyPr vert="horz" wrap="square" lIns="91440" tIns="45720" rIns="91440" bIns="45720" numCol="1" anchor="t" anchorCtr="0" compatLnSpc="1"/>
            <a:p>
              <a:endParaRPr lang="en-US"/>
            </a:p>
          </p:txBody>
        </p:sp>
        <p:sp>
          <p:nvSpPr>
            <p:cNvPr id="835" name="Freeform 945"/>
            <p:cNvSpPr/>
            <p:nvPr/>
          </p:nvSpPr>
          <p:spPr bwMode="auto">
            <a:xfrm>
              <a:off x="6433" y="465"/>
              <a:ext cx="229" cy="382"/>
            </a:xfrm>
            <a:custGeom>
              <a:avLst/>
              <a:gdLst>
                <a:gd name="T0" fmla="*/ 1049 w 1374"/>
                <a:gd name="T1" fmla="*/ 2 h 2291"/>
                <a:gd name="T2" fmla="*/ 1137 w 1374"/>
                <a:gd name="T3" fmla="*/ 24 h 2291"/>
                <a:gd name="T4" fmla="*/ 1215 w 1374"/>
                <a:gd name="T5" fmla="*/ 66 h 2291"/>
                <a:gd name="T6" fmla="*/ 1281 w 1374"/>
                <a:gd name="T7" fmla="*/ 125 h 2291"/>
                <a:gd name="T8" fmla="*/ 1331 w 1374"/>
                <a:gd name="T9" fmla="*/ 197 h 2291"/>
                <a:gd name="T10" fmla="*/ 1363 w 1374"/>
                <a:gd name="T11" fmla="*/ 280 h 2291"/>
                <a:gd name="T12" fmla="*/ 1374 w 1374"/>
                <a:gd name="T13" fmla="*/ 372 h 2291"/>
                <a:gd name="T14" fmla="*/ 1371 w 1374"/>
                <a:gd name="T15" fmla="*/ 1297 h 2291"/>
                <a:gd name="T16" fmla="*/ 1347 w 1374"/>
                <a:gd name="T17" fmla="*/ 1388 h 2291"/>
                <a:gd name="T18" fmla="*/ 1300 w 1374"/>
                <a:gd name="T19" fmla="*/ 1467 h 2291"/>
                <a:gd name="T20" fmla="*/ 1236 w 1374"/>
                <a:gd name="T21" fmla="*/ 1531 h 2291"/>
                <a:gd name="T22" fmla="*/ 1156 w 1374"/>
                <a:gd name="T23" fmla="*/ 1578 h 2291"/>
                <a:gd name="T24" fmla="*/ 1066 w 1374"/>
                <a:gd name="T25" fmla="*/ 1602 h 2291"/>
                <a:gd name="T26" fmla="*/ 593 w 1374"/>
                <a:gd name="T27" fmla="*/ 1605 h 2291"/>
                <a:gd name="T28" fmla="*/ 591 w 1374"/>
                <a:gd name="T29" fmla="*/ 2214 h 2291"/>
                <a:gd name="T30" fmla="*/ 571 w 1374"/>
                <a:gd name="T31" fmla="*/ 2254 h 2291"/>
                <a:gd name="T32" fmla="*/ 536 w 1374"/>
                <a:gd name="T33" fmla="*/ 2281 h 2291"/>
                <a:gd name="T34" fmla="*/ 492 w 1374"/>
                <a:gd name="T35" fmla="*/ 2291 h 2291"/>
                <a:gd name="T36" fmla="*/ 77 w 1374"/>
                <a:gd name="T37" fmla="*/ 2289 h 2291"/>
                <a:gd name="T38" fmla="*/ 38 w 1374"/>
                <a:gd name="T39" fmla="*/ 2269 h 2291"/>
                <a:gd name="T40" fmla="*/ 9 w 1374"/>
                <a:gd name="T41" fmla="*/ 2235 h 2291"/>
                <a:gd name="T42" fmla="*/ 0 w 1374"/>
                <a:gd name="T43" fmla="*/ 2191 h 2291"/>
                <a:gd name="T44" fmla="*/ 3 w 1374"/>
                <a:gd name="T45" fmla="*/ 1277 h 2291"/>
                <a:gd name="T46" fmla="*/ 28 w 1374"/>
                <a:gd name="T47" fmla="*/ 1193 h 2291"/>
                <a:gd name="T48" fmla="*/ 74 w 1374"/>
                <a:gd name="T49" fmla="*/ 1122 h 2291"/>
                <a:gd name="T50" fmla="*/ 138 w 1374"/>
                <a:gd name="T51" fmla="*/ 1066 h 2291"/>
                <a:gd name="T52" fmla="*/ 216 w 1374"/>
                <a:gd name="T53" fmla="*/ 1030 h 2291"/>
                <a:gd name="T54" fmla="*/ 304 w 1374"/>
                <a:gd name="T55" fmla="*/ 1017 h 2291"/>
                <a:gd name="T56" fmla="*/ 630 w 1374"/>
                <a:gd name="T57" fmla="*/ 372 h 2291"/>
                <a:gd name="T58" fmla="*/ 642 w 1374"/>
                <a:gd name="T59" fmla="*/ 280 h 2291"/>
                <a:gd name="T60" fmla="*/ 674 w 1374"/>
                <a:gd name="T61" fmla="*/ 197 h 2291"/>
                <a:gd name="T62" fmla="*/ 725 w 1374"/>
                <a:gd name="T63" fmla="*/ 125 h 2291"/>
                <a:gd name="T64" fmla="*/ 791 w 1374"/>
                <a:gd name="T65" fmla="*/ 66 h 2291"/>
                <a:gd name="T66" fmla="*/ 868 w 1374"/>
                <a:gd name="T67" fmla="*/ 24 h 2291"/>
                <a:gd name="T68" fmla="*/ 956 w 1374"/>
                <a:gd name="T69" fmla="*/ 2 h 2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374" h="2291">
                  <a:moveTo>
                    <a:pt x="1002" y="0"/>
                  </a:moveTo>
                  <a:lnTo>
                    <a:pt x="1049" y="2"/>
                  </a:lnTo>
                  <a:lnTo>
                    <a:pt x="1094" y="10"/>
                  </a:lnTo>
                  <a:lnTo>
                    <a:pt x="1137" y="24"/>
                  </a:lnTo>
                  <a:lnTo>
                    <a:pt x="1177" y="43"/>
                  </a:lnTo>
                  <a:lnTo>
                    <a:pt x="1215" y="66"/>
                  </a:lnTo>
                  <a:lnTo>
                    <a:pt x="1249" y="93"/>
                  </a:lnTo>
                  <a:lnTo>
                    <a:pt x="1281" y="125"/>
                  </a:lnTo>
                  <a:lnTo>
                    <a:pt x="1308" y="159"/>
                  </a:lnTo>
                  <a:lnTo>
                    <a:pt x="1331" y="197"/>
                  </a:lnTo>
                  <a:lnTo>
                    <a:pt x="1350" y="237"/>
                  </a:lnTo>
                  <a:lnTo>
                    <a:pt x="1363" y="280"/>
                  </a:lnTo>
                  <a:lnTo>
                    <a:pt x="1372" y="325"/>
                  </a:lnTo>
                  <a:lnTo>
                    <a:pt x="1374" y="372"/>
                  </a:lnTo>
                  <a:lnTo>
                    <a:pt x="1374" y="1248"/>
                  </a:lnTo>
                  <a:lnTo>
                    <a:pt x="1371" y="1297"/>
                  </a:lnTo>
                  <a:lnTo>
                    <a:pt x="1361" y="1344"/>
                  </a:lnTo>
                  <a:lnTo>
                    <a:pt x="1347" y="1388"/>
                  </a:lnTo>
                  <a:lnTo>
                    <a:pt x="1326" y="1429"/>
                  </a:lnTo>
                  <a:lnTo>
                    <a:pt x="1300" y="1467"/>
                  </a:lnTo>
                  <a:lnTo>
                    <a:pt x="1270" y="1502"/>
                  </a:lnTo>
                  <a:lnTo>
                    <a:pt x="1236" y="1531"/>
                  </a:lnTo>
                  <a:lnTo>
                    <a:pt x="1198" y="1557"/>
                  </a:lnTo>
                  <a:lnTo>
                    <a:pt x="1156" y="1578"/>
                  </a:lnTo>
                  <a:lnTo>
                    <a:pt x="1112" y="1593"/>
                  </a:lnTo>
                  <a:lnTo>
                    <a:pt x="1066" y="1602"/>
                  </a:lnTo>
                  <a:lnTo>
                    <a:pt x="1018" y="1605"/>
                  </a:lnTo>
                  <a:lnTo>
                    <a:pt x="593" y="1605"/>
                  </a:lnTo>
                  <a:lnTo>
                    <a:pt x="593" y="2191"/>
                  </a:lnTo>
                  <a:lnTo>
                    <a:pt x="591" y="2214"/>
                  </a:lnTo>
                  <a:lnTo>
                    <a:pt x="583" y="2235"/>
                  </a:lnTo>
                  <a:lnTo>
                    <a:pt x="571" y="2254"/>
                  </a:lnTo>
                  <a:lnTo>
                    <a:pt x="555" y="2269"/>
                  </a:lnTo>
                  <a:lnTo>
                    <a:pt x="536" y="2281"/>
                  </a:lnTo>
                  <a:lnTo>
                    <a:pt x="515" y="2289"/>
                  </a:lnTo>
                  <a:lnTo>
                    <a:pt x="492" y="2291"/>
                  </a:lnTo>
                  <a:lnTo>
                    <a:pt x="100" y="2291"/>
                  </a:lnTo>
                  <a:lnTo>
                    <a:pt x="77" y="2289"/>
                  </a:lnTo>
                  <a:lnTo>
                    <a:pt x="56" y="2281"/>
                  </a:lnTo>
                  <a:lnTo>
                    <a:pt x="38" y="2269"/>
                  </a:lnTo>
                  <a:lnTo>
                    <a:pt x="22" y="2254"/>
                  </a:lnTo>
                  <a:lnTo>
                    <a:pt x="9" y="2235"/>
                  </a:lnTo>
                  <a:lnTo>
                    <a:pt x="2" y="2214"/>
                  </a:lnTo>
                  <a:lnTo>
                    <a:pt x="0" y="2191"/>
                  </a:lnTo>
                  <a:lnTo>
                    <a:pt x="0" y="1322"/>
                  </a:lnTo>
                  <a:lnTo>
                    <a:pt x="3" y="1277"/>
                  </a:lnTo>
                  <a:lnTo>
                    <a:pt x="13" y="1234"/>
                  </a:lnTo>
                  <a:lnTo>
                    <a:pt x="28" y="1193"/>
                  </a:lnTo>
                  <a:lnTo>
                    <a:pt x="48" y="1156"/>
                  </a:lnTo>
                  <a:lnTo>
                    <a:pt x="74" y="1122"/>
                  </a:lnTo>
                  <a:lnTo>
                    <a:pt x="104" y="1092"/>
                  </a:lnTo>
                  <a:lnTo>
                    <a:pt x="138" y="1066"/>
                  </a:lnTo>
                  <a:lnTo>
                    <a:pt x="176" y="1045"/>
                  </a:lnTo>
                  <a:lnTo>
                    <a:pt x="216" y="1030"/>
                  </a:lnTo>
                  <a:lnTo>
                    <a:pt x="259" y="1021"/>
                  </a:lnTo>
                  <a:lnTo>
                    <a:pt x="304" y="1017"/>
                  </a:lnTo>
                  <a:lnTo>
                    <a:pt x="630" y="1017"/>
                  </a:lnTo>
                  <a:lnTo>
                    <a:pt x="630" y="372"/>
                  </a:lnTo>
                  <a:lnTo>
                    <a:pt x="634" y="325"/>
                  </a:lnTo>
                  <a:lnTo>
                    <a:pt x="642" y="280"/>
                  </a:lnTo>
                  <a:lnTo>
                    <a:pt x="656" y="237"/>
                  </a:lnTo>
                  <a:lnTo>
                    <a:pt x="674" y="197"/>
                  </a:lnTo>
                  <a:lnTo>
                    <a:pt x="697" y="159"/>
                  </a:lnTo>
                  <a:lnTo>
                    <a:pt x="725" y="125"/>
                  </a:lnTo>
                  <a:lnTo>
                    <a:pt x="756" y="93"/>
                  </a:lnTo>
                  <a:lnTo>
                    <a:pt x="791" y="66"/>
                  </a:lnTo>
                  <a:lnTo>
                    <a:pt x="827" y="43"/>
                  </a:lnTo>
                  <a:lnTo>
                    <a:pt x="868" y="24"/>
                  </a:lnTo>
                  <a:lnTo>
                    <a:pt x="911" y="10"/>
                  </a:lnTo>
                  <a:lnTo>
                    <a:pt x="956" y="2"/>
                  </a:lnTo>
                  <a:lnTo>
                    <a:pt x="1002" y="0"/>
                  </a:lnTo>
                  <a:close/>
                </a:path>
              </a:pathLst>
            </a:custGeom>
            <a:grpFill/>
            <a:ln w="0">
              <a:noFill/>
              <a:prstDash val="solid"/>
              <a:round/>
            </a:ln>
          </p:spPr>
          <p:txBody>
            <a:bodyPr vert="horz" wrap="square" lIns="91440" tIns="45720" rIns="91440" bIns="45720" numCol="1" anchor="t" anchorCtr="0" compatLnSpc="1"/>
            <a:p>
              <a:endParaRPr lang="en-US"/>
            </a:p>
          </p:txBody>
        </p:sp>
      </p:grpSp>
      <p:grpSp>
        <p:nvGrpSpPr>
          <p:cNvPr id="861" name="Group 1003"/>
          <p:cNvGrpSpPr>
            <a:grpSpLocks noChangeAspect="1"/>
          </p:cNvGrpSpPr>
          <p:nvPr/>
        </p:nvGrpSpPr>
        <p:grpSpPr bwMode="auto">
          <a:xfrm>
            <a:off x="5918661" y="4128420"/>
            <a:ext cx="221805" cy="298404"/>
            <a:chOff x="4995" y="2423"/>
            <a:chExt cx="999" cy="1344"/>
          </a:xfrm>
          <a:solidFill>
            <a:schemeClr val="bg1"/>
          </a:solidFill>
        </p:grpSpPr>
        <p:sp>
          <p:nvSpPr>
            <p:cNvPr id="862" name="Freeform 1005"/>
            <p:cNvSpPr>
              <a:spLocks noEditPoints="1"/>
            </p:cNvSpPr>
            <p:nvPr/>
          </p:nvSpPr>
          <p:spPr bwMode="auto">
            <a:xfrm>
              <a:off x="4995" y="2423"/>
              <a:ext cx="999" cy="1020"/>
            </a:xfrm>
            <a:custGeom>
              <a:avLst/>
              <a:gdLst>
                <a:gd name="T0" fmla="*/ 1258 w 2997"/>
                <a:gd name="T1" fmla="*/ 658 h 3060"/>
                <a:gd name="T2" fmla="*/ 977 w 2997"/>
                <a:gd name="T3" fmla="*/ 792 h 3060"/>
                <a:gd name="T4" fmla="*/ 760 w 2997"/>
                <a:gd name="T5" fmla="*/ 1009 h 3060"/>
                <a:gd name="T6" fmla="*/ 626 w 2997"/>
                <a:gd name="T7" fmla="*/ 1290 h 3060"/>
                <a:gd name="T8" fmla="*/ 597 w 2997"/>
                <a:gd name="T9" fmla="*/ 1613 h 3060"/>
                <a:gd name="T10" fmla="*/ 681 w 2997"/>
                <a:gd name="T11" fmla="*/ 1919 h 3060"/>
                <a:gd name="T12" fmla="*/ 859 w 2997"/>
                <a:gd name="T13" fmla="*/ 2170 h 3060"/>
                <a:gd name="T14" fmla="*/ 1111 w 2997"/>
                <a:gd name="T15" fmla="*/ 2348 h 3060"/>
                <a:gd name="T16" fmla="*/ 1417 w 2997"/>
                <a:gd name="T17" fmla="*/ 2433 h 3060"/>
                <a:gd name="T18" fmla="*/ 1740 w 2997"/>
                <a:gd name="T19" fmla="*/ 2403 h 3060"/>
                <a:gd name="T20" fmla="*/ 2021 w 2997"/>
                <a:gd name="T21" fmla="*/ 2271 h 3060"/>
                <a:gd name="T22" fmla="*/ 2238 w 2997"/>
                <a:gd name="T23" fmla="*/ 2052 h 3060"/>
                <a:gd name="T24" fmla="*/ 2372 w 2997"/>
                <a:gd name="T25" fmla="*/ 1771 h 3060"/>
                <a:gd name="T26" fmla="*/ 2402 w 2997"/>
                <a:gd name="T27" fmla="*/ 1449 h 3060"/>
                <a:gd name="T28" fmla="*/ 2317 w 2997"/>
                <a:gd name="T29" fmla="*/ 1143 h 3060"/>
                <a:gd name="T30" fmla="*/ 2139 w 2997"/>
                <a:gd name="T31" fmla="*/ 891 h 3060"/>
                <a:gd name="T32" fmla="*/ 1887 w 2997"/>
                <a:gd name="T33" fmla="*/ 713 h 3060"/>
                <a:gd name="T34" fmla="*/ 1581 w 2997"/>
                <a:gd name="T35" fmla="*/ 629 h 3060"/>
                <a:gd name="T36" fmla="*/ 1525 w 2997"/>
                <a:gd name="T37" fmla="*/ 16 h 3060"/>
                <a:gd name="T38" fmla="*/ 1790 w 2997"/>
                <a:gd name="T39" fmla="*/ 280 h 3060"/>
                <a:gd name="T40" fmla="*/ 2146 w 2997"/>
                <a:gd name="T41" fmla="*/ 143 h 3060"/>
                <a:gd name="T42" fmla="*/ 2273 w 2997"/>
                <a:gd name="T43" fmla="*/ 499 h 3060"/>
                <a:gd name="T44" fmla="*/ 2319 w 2997"/>
                <a:gd name="T45" fmla="*/ 535 h 3060"/>
                <a:gd name="T46" fmla="*/ 2694 w 2997"/>
                <a:gd name="T47" fmla="*/ 575 h 3060"/>
                <a:gd name="T48" fmla="*/ 2645 w 2997"/>
                <a:gd name="T49" fmla="*/ 953 h 3060"/>
                <a:gd name="T50" fmla="*/ 2965 w 2997"/>
                <a:gd name="T51" fmla="*/ 1147 h 3060"/>
                <a:gd name="T52" fmla="*/ 2990 w 2997"/>
                <a:gd name="T53" fmla="*/ 1204 h 3060"/>
                <a:gd name="T54" fmla="*/ 2780 w 2997"/>
                <a:gd name="T55" fmla="*/ 1521 h 3060"/>
                <a:gd name="T56" fmla="*/ 2995 w 2997"/>
                <a:gd name="T57" fmla="*/ 1836 h 3060"/>
                <a:gd name="T58" fmla="*/ 2972 w 2997"/>
                <a:gd name="T59" fmla="*/ 1893 h 3060"/>
                <a:gd name="T60" fmla="*/ 2655 w 2997"/>
                <a:gd name="T61" fmla="*/ 2092 h 3060"/>
                <a:gd name="T62" fmla="*/ 2710 w 2997"/>
                <a:gd name="T63" fmla="*/ 2468 h 3060"/>
                <a:gd name="T64" fmla="*/ 2335 w 2997"/>
                <a:gd name="T65" fmla="*/ 2514 h 3060"/>
                <a:gd name="T66" fmla="*/ 2290 w 2997"/>
                <a:gd name="T67" fmla="*/ 2551 h 3060"/>
                <a:gd name="T68" fmla="*/ 2167 w 2997"/>
                <a:gd name="T69" fmla="*/ 2907 h 3060"/>
                <a:gd name="T70" fmla="*/ 1810 w 2997"/>
                <a:gd name="T71" fmla="*/ 2774 h 3060"/>
                <a:gd name="T72" fmla="*/ 1548 w 2997"/>
                <a:gd name="T73" fmla="*/ 3043 h 3060"/>
                <a:gd name="T74" fmla="*/ 1487 w 2997"/>
                <a:gd name="T75" fmla="*/ 3054 h 3060"/>
                <a:gd name="T76" fmla="*/ 1223 w 2997"/>
                <a:gd name="T77" fmla="*/ 2780 h 3060"/>
                <a:gd name="T78" fmla="*/ 868 w 2997"/>
                <a:gd name="T79" fmla="*/ 2919 h 3060"/>
                <a:gd name="T80" fmla="*/ 818 w 2997"/>
                <a:gd name="T81" fmla="*/ 2883 h 3060"/>
                <a:gd name="T82" fmla="*/ 694 w 2997"/>
                <a:gd name="T83" fmla="*/ 2529 h 3060"/>
                <a:gd name="T84" fmla="*/ 313 w 2997"/>
                <a:gd name="T85" fmla="*/ 2499 h 3060"/>
                <a:gd name="T86" fmla="*/ 352 w 2997"/>
                <a:gd name="T87" fmla="*/ 2125 h 3060"/>
                <a:gd name="T88" fmla="*/ 326 w 2997"/>
                <a:gd name="T89" fmla="*/ 2072 h 3060"/>
                <a:gd name="T90" fmla="*/ 6 w 2997"/>
                <a:gd name="T91" fmla="*/ 1873 h 3060"/>
                <a:gd name="T92" fmla="*/ 215 w 2997"/>
                <a:gd name="T93" fmla="*/ 1555 h 3060"/>
                <a:gd name="T94" fmla="*/ 10 w 2997"/>
                <a:gd name="T95" fmla="*/ 1241 h 3060"/>
                <a:gd name="T96" fmla="*/ 12 w 2997"/>
                <a:gd name="T97" fmla="*/ 1179 h 3060"/>
                <a:gd name="T98" fmla="*/ 339 w 2997"/>
                <a:gd name="T99" fmla="*/ 983 h 3060"/>
                <a:gd name="T100" fmla="*/ 282 w 2997"/>
                <a:gd name="T101" fmla="*/ 608 h 3060"/>
                <a:gd name="T102" fmla="*/ 330 w 2997"/>
                <a:gd name="T103" fmla="*/ 565 h 3060"/>
                <a:gd name="T104" fmla="*/ 702 w 2997"/>
                <a:gd name="T105" fmla="*/ 523 h 3060"/>
                <a:gd name="T106" fmla="*/ 815 w 2997"/>
                <a:gd name="T107" fmla="*/ 160 h 3060"/>
                <a:gd name="T108" fmla="*/ 1173 w 2997"/>
                <a:gd name="T109" fmla="*/ 281 h 3060"/>
                <a:gd name="T110" fmla="*/ 1229 w 2997"/>
                <a:gd name="T111" fmla="*/ 269 h 3060"/>
                <a:gd name="T112" fmla="*/ 1495 w 2997"/>
                <a:gd name="T113" fmla="*/ 0 h 30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997" h="3060">
                  <a:moveTo>
                    <a:pt x="1499" y="625"/>
                  </a:moveTo>
                  <a:lnTo>
                    <a:pt x="1417" y="629"/>
                  </a:lnTo>
                  <a:lnTo>
                    <a:pt x="1337" y="640"/>
                  </a:lnTo>
                  <a:lnTo>
                    <a:pt x="1258" y="658"/>
                  </a:lnTo>
                  <a:lnTo>
                    <a:pt x="1184" y="683"/>
                  </a:lnTo>
                  <a:lnTo>
                    <a:pt x="1111" y="713"/>
                  </a:lnTo>
                  <a:lnTo>
                    <a:pt x="1042" y="749"/>
                  </a:lnTo>
                  <a:lnTo>
                    <a:pt x="977" y="792"/>
                  </a:lnTo>
                  <a:lnTo>
                    <a:pt x="916" y="839"/>
                  </a:lnTo>
                  <a:lnTo>
                    <a:pt x="859" y="891"/>
                  </a:lnTo>
                  <a:lnTo>
                    <a:pt x="807" y="948"/>
                  </a:lnTo>
                  <a:lnTo>
                    <a:pt x="760" y="1009"/>
                  </a:lnTo>
                  <a:lnTo>
                    <a:pt x="717" y="1074"/>
                  </a:lnTo>
                  <a:lnTo>
                    <a:pt x="681" y="1143"/>
                  </a:lnTo>
                  <a:lnTo>
                    <a:pt x="651" y="1215"/>
                  </a:lnTo>
                  <a:lnTo>
                    <a:pt x="626" y="1290"/>
                  </a:lnTo>
                  <a:lnTo>
                    <a:pt x="608" y="1369"/>
                  </a:lnTo>
                  <a:lnTo>
                    <a:pt x="597" y="1449"/>
                  </a:lnTo>
                  <a:lnTo>
                    <a:pt x="593" y="1531"/>
                  </a:lnTo>
                  <a:lnTo>
                    <a:pt x="597" y="1613"/>
                  </a:lnTo>
                  <a:lnTo>
                    <a:pt x="608" y="1693"/>
                  </a:lnTo>
                  <a:lnTo>
                    <a:pt x="626" y="1771"/>
                  </a:lnTo>
                  <a:lnTo>
                    <a:pt x="651" y="1846"/>
                  </a:lnTo>
                  <a:lnTo>
                    <a:pt x="681" y="1919"/>
                  </a:lnTo>
                  <a:lnTo>
                    <a:pt x="717" y="1987"/>
                  </a:lnTo>
                  <a:lnTo>
                    <a:pt x="760" y="2052"/>
                  </a:lnTo>
                  <a:lnTo>
                    <a:pt x="807" y="2114"/>
                  </a:lnTo>
                  <a:lnTo>
                    <a:pt x="859" y="2170"/>
                  </a:lnTo>
                  <a:lnTo>
                    <a:pt x="916" y="2223"/>
                  </a:lnTo>
                  <a:lnTo>
                    <a:pt x="977" y="2270"/>
                  </a:lnTo>
                  <a:lnTo>
                    <a:pt x="1042" y="2313"/>
                  </a:lnTo>
                  <a:lnTo>
                    <a:pt x="1111" y="2348"/>
                  </a:lnTo>
                  <a:lnTo>
                    <a:pt x="1184" y="2379"/>
                  </a:lnTo>
                  <a:lnTo>
                    <a:pt x="1258" y="2403"/>
                  </a:lnTo>
                  <a:lnTo>
                    <a:pt x="1337" y="2422"/>
                  </a:lnTo>
                  <a:lnTo>
                    <a:pt x="1417" y="2433"/>
                  </a:lnTo>
                  <a:lnTo>
                    <a:pt x="1499" y="2437"/>
                  </a:lnTo>
                  <a:lnTo>
                    <a:pt x="1581" y="2433"/>
                  </a:lnTo>
                  <a:lnTo>
                    <a:pt x="1661" y="2422"/>
                  </a:lnTo>
                  <a:lnTo>
                    <a:pt x="1740" y="2403"/>
                  </a:lnTo>
                  <a:lnTo>
                    <a:pt x="1815" y="2379"/>
                  </a:lnTo>
                  <a:lnTo>
                    <a:pt x="1887" y="2349"/>
                  </a:lnTo>
                  <a:lnTo>
                    <a:pt x="1956" y="2313"/>
                  </a:lnTo>
                  <a:lnTo>
                    <a:pt x="2021" y="2271"/>
                  </a:lnTo>
                  <a:lnTo>
                    <a:pt x="2082" y="2223"/>
                  </a:lnTo>
                  <a:lnTo>
                    <a:pt x="2139" y="2170"/>
                  </a:lnTo>
                  <a:lnTo>
                    <a:pt x="2192" y="2114"/>
                  </a:lnTo>
                  <a:lnTo>
                    <a:pt x="2238" y="2052"/>
                  </a:lnTo>
                  <a:lnTo>
                    <a:pt x="2281" y="1987"/>
                  </a:lnTo>
                  <a:lnTo>
                    <a:pt x="2317" y="1919"/>
                  </a:lnTo>
                  <a:lnTo>
                    <a:pt x="2348" y="1846"/>
                  </a:lnTo>
                  <a:lnTo>
                    <a:pt x="2372" y="1771"/>
                  </a:lnTo>
                  <a:lnTo>
                    <a:pt x="2391" y="1694"/>
                  </a:lnTo>
                  <a:lnTo>
                    <a:pt x="2402" y="1613"/>
                  </a:lnTo>
                  <a:lnTo>
                    <a:pt x="2405" y="1531"/>
                  </a:lnTo>
                  <a:lnTo>
                    <a:pt x="2402" y="1449"/>
                  </a:lnTo>
                  <a:lnTo>
                    <a:pt x="2391" y="1369"/>
                  </a:lnTo>
                  <a:lnTo>
                    <a:pt x="2372" y="1290"/>
                  </a:lnTo>
                  <a:lnTo>
                    <a:pt x="2348" y="1215"/>
                  </a:lnTo>
                  <a:lnTo>
                    <a:pt x="2317" y="1143"/>
                  </a:lnTo>
                  <a:lnTo>
                    <a:pt x="2281" y="1074"/>
                  </a:lnTo>
                  <a:lnTo>
                    <a:pt x="2238" y="1009"/>
                  </a:lnTo>
                  <a:lnTo>
                    <a:pt x="2192" y="948"/>
                  </a:lnTo>
                  <a:lnTo>
                    <a:pt x="2139" y="891"/>
                  </a:lnTo>
                  <a:lnTo>
                    <a:pt x="2082" y="839"/>
                  </a:lnTo>
                  <a:lnTo>
                    <a:pt x="2021" y="792"/>
                  </a:lnTo>
                  <a:lnTo>
                    <a:pt x="1956" y="749"/>
                  </a:lnTo>
                  <a:lnTo>
                    <a:pt x="1887" y="713"/>
                  </a:lnTo>
                  <a:lnTo>
                    <a:pt x="1815" y="683"/>
                  </a:lnTo>
                  <a:lnTo>
                    <a:pt x="1740" y="658"/>
                  </a:lnTo>
                  <a:lnTo>
                    <a:pt x="1661" y="640"/>
                  </a:lnTo>
                  <a:lnTo>
                    <a:pt x="1581" y="629"/>
                  </a:lnTo>
                  <a:lnTo>
                    <a:pt x="1499" y="625"/>
                  </a:lnTo>
                  <a:close/>
                  <a:moveTo>
                    <a:pt x="1495" y="0"/>
                  </a:moveTo>
                  <a:lnTo>
                    <a:pt x="1511" y="5"/>
                  </a:lnTo>
                  <a:lnTo>
                    <a:pt x="1525" y="16"/>
                  </a:lnTo>
                  <a:lnTo>
                    <a:pt x="1747" y="264"/>
                  </a:lnTo>
                  <a:lnTo>
                    <a:pt x="1759" y="274"/>
                  </a:lnTo>
                  <a:lnTo>
                    <a:pt x="1774" y="280"/>
                  </a:lnTo>
                  <a:lnTo>
                    <a:pt x="1790" y="280"/>
                  </a:lnTo>
                  <a:lnTo>
                    <a:pt x="1805" y="277"/>
                  </a:lnTo>
                  <a:lnTo>
                    <a:pt x="2112" y="145"/>
                  </a:lnTo>
                  <a:lnTo>
                    <a:pt x="2129" y="140"/>
                  </a:lnTo>
                  <a:lnTo>
                    <a:pt x="2146" y="143"/>
                  </a:lnTo>
                  <a:lnTo>
                    <a:pt x="2161" y="150"/>
                  </a:lnTo>
                  <a:lnTo>
                    <a:pt x="2173" y="161"/>
                  </a:lnTo>
                  <a:lnTo>
                    <a:pt x="2181" y="177"/>
                  </a:lnTo>
                  <a:lnTo>
                    <a:pt x="2273" y="499"/>
                  </a:lnTo>
                  <a:lnTo>
                    <a:pt x="2280" y="513"/>
                  </a:lnTo>
                  <a:lnTo>
                    <a:pt x="2290" y="524"/>
                  </a:lnTo>
                  <a:lnTo>
                    <a:pt x="2303" y="532"/>
                  </a:lnTo>
                  <a:lnTo>
                    <a:pt x="2319" y="535"/>
                  </a:lnTo>
                  <a:lnTo>
                    <a:pt x="2652" y="549"/>
                  </a:lnTo>
                  <a:lnTo>
                    <a:pt x="2669" y="553"/>
                  </a:lnTo>
                  <a:lnTo>
                    <a:pt x="2684" y="561"/>
                  </a:lnTo>
                  <a:lnTo>
                    <a:pt x="2694" y="575"/>
                  </a:lnTo>
                  <a:lnTo>
                    <a:pt x="2700" y="589"/>
                  </a:lnTo>
                  <a:lnTo>
                    <a:pt x="2700" y="608"/>
                  </a:lnTo>
                  <a:lnTo>
                    <a:pt x="2645" y="937"/>
                  </a:lnTo>
                  <a:lnTo>
                    <a:pt x="2645" y="953"/>
                  </a:lnTo>
                  <a:lnTo>
                    <a:pt x="2649" y="967"/>
                  </a:lnTo>
                  <a:lnTo>
                    <a:pt x="2658" y="980"/>
                  </a:lnTo>
                  <a:lnTo>
                    <a:pt x="2671" y="990"/>
                  </a:lnTo>
                  <a:lnTo>
                    <a:pt x="2965" y="1147"/>
                  </a:lnTo>
                  <a:lnTo>
                    <a:pt x="2979" y="1158"/>
                  </a:lnTo>
                  <a:lnTo>
                    <a:pt x="2987" y="1171"/>
                  </a:lnTo>
                  <a:lnTo>
                    <a:pt x="2991" y="1187"/>
                  </a:lnTo>
                  <a:lnTo>
                    <a:pt x="2990" y="1204"/>
                  </a:lnTo>
                  <a:lnTo>
                    <a:pt x="2983" y="1220"/>
                  </a:lnTo>
                  <a:lnTo>
                    <a:pt x="2790" y="1492"/>
                  </a:lnTo>
                  <a:lnTo>
                    <a:pt x="2782" y="1506"/>
                  </a:lnTo>
                  <a:lnTo>
                    <a:pt x="2780" y="1521"/>
                  </a:lnTo>
                  <a:lnTo>
                    <a:pt x="2784" y="1537"/>
                  </a:lnTo>
                  <a:lnTo>
                    <a:pt x="2790" y="1550"/>
                  </a:lnTo>
                  <a:lnTo>
                    <a:pt x="2987" y="1820"/>
                  </a:lnTo>
                  <a:lnTo>
                    <a:pt x="2995" y="1836"/>
                  </a:lnTo>
                  <a:lnTo>
                    <a:pt x="2997" y="1852"/>
                  </a:lnTo>
                  <a:lnTo>
                    <a:pt x="2994" y="1868"/>
                  </a:lnTo>
                  <a:lnTo>
                    <a:pt x="2985" y="1883"/>
                  </a:lnTo>
                  <a:lnTo>
                    <a:pt x="2972" y="1893"/>
                  </a:lnTo>
                  <a:lnTo>
                    <a:pt x="2679" y="2055"/>
                  </a:lnTo>
                  <a:lnTo>
                    <a:pt x="2667" y="2063"/>
                  </a:lnTo>
                  <a:lnTo>
                    <a:pt x="2658" y="2077"/>
                  </a:lnTo>
                  <a:lnTo>
                    <a:pt x="2655" y="2092"/>
                  </a:lnTo>
                  <a:lnTo>
                    <a:pt x="2655" y="2108"/>
                  </a:lnTo>
                  <a:lnTo>
                    <a:pt x="2715" y="2435"/>
                  </a:lnTo>
                  <a:lnTo>
                    <a:pt x="2715" y="2452"/>
                  </a:lnTo>
                  <a:lnTo>
                    <a:pt x="2710" y="2468"/>
                  </a:lnTo>
                  <a:lnTo>
                    <a:pt x="2699" y="2482"/>
                  </a:lnTo>
                  <a:lnTo>
                    <a:pt x="2685" y="2491"/>
                  </a:lnTo>
                  <a:lnTo>
                    <a:pt x="2668" y="2494"/>
                  </a:lnTo>
                  <a:lnTo>
                    <a:pt x="2335" y="2514"/>
                  </a:lnTo>
                  <a:lnTo>
                    <a:pt x="2319" y="2518"/>
                  </a:lnTo>
                  <a:lnTo>
                    <a:pt x="2306" y="2525"/>
                  </a:lnTo>
                  <a:lnTo>
                    <a:pt x="2296" y="2536"/>
                  </a:lnTo>
                  <a:lnTo>
                    <a:pt x="2290" y="2551"/>
                  </a:lnTo>
                  <a:lnTo>
                    <a:pt x="2202" y="2872"/>
                  </a:lnTo>
                  <a:lnTo>
                    <a:pt x="2194" y="2888"/>
                  </a:lnTo>
                  <a:lnTo>
                    <a:pt x="2182" y="2899"/>
                  </a:lnTo>
                  <a:lnTo>
                    <a:pt x="2167" y="2907"/>
                  </a:lnTo>
                  <a:lnTo>
                    <a:pt x="2150" y="2909"/>
                  </a:lnTo>
                  <a:lnTo>
                    <a:pt x="2134" y="2905"/>
                  </a:lnTo>
                  <a:lnTo>
                    <a:pt x="1825" y="2778"/>
                  </a:lnTo>
                  <a:lnTo>
                    <a:pt x="1810" y="2774"/>
                  </a:lnTo>
                  <a:lnTo>
                    <a:pt x="1794" y="2775"/>
                  </a:lnTo>
                  <a:lnTo>
                    <a:pt x="1780" y="2781"/>
                  </a:lnTo>
                  <a:lnTo>
                    <a:pt x="1768" y="2791"/>
                  </a:lnTo>
                  <a:lnTo>
                    <a:pt x="1548" y="3043"/>
                  </a:lnTo>
                  <a:lnTo>
                    <a:pt x="1535" y="3054"/>
                  </a:lnTo>
                  <a:lnTo>
                    <a:pt x="1519" y="3060"/>
                  </a:lnTo>
                  <a:lnTo>
                    <a:pt x="1503" y="3060"/>
                  </a:lnTo>
                  <a:lnTo>
                    <a:pt x="1487" y="3054"/>
                  </a:lnTo>
                  <a:lnTo>
                    <a:pt x="1473" y="3044"/>
                  </a:lnTo>
                  <a:lnTo>
                    <a:pt x="1250" y="2795"/>
                  </a:lnTo>
                  <a:lnTo>
                    <a:pt x="1238" y="2786"/>
                  </a:lnTo>
                  <a:lnTo>
                    <a:pt x="1223" y="2780"/>
                  </a:lnTo>
                  <a:lnTo>
                    <a:pt x="1208" y="2779"/>
                  </a:lnTo>
                  <a:lnTo>
                    <a:pt x="1192" y="2783"/>
                  </a:lnTo>
                  <a:lnTo>
                    <a:pt x="885" y="2915"/>
                  </a:lnTo>
                  <a:lnTo>
                    <a:pt x="868" y="2919"/>
                  </a:lnTo>
                  <a:lnTo>
                    <a:pt x="852" y="2918"/>
                  </a:lnTo>
                  <a:lnTo>
                    <a:pt x="836" y="2910"/>
                  </a:lnTo>
                  <a:lnTo>
                    <a:pt x="825" y="2898"/>
                  </a:lnTo>
                  <a:lnTo>
                    <a:pt x="818" y="2883"/>
                  </a:lnTo>
                  <a:lnTo>
                    <a:pt x="724" y="2562"/>
                  </a:lnTo>
                  <a:lnTo>
                    <a:pt x="717" y="2548"/>
                  </a:lnTo>
                  <a:lnTo>
                    <a:pt x="707" y="2537"/>
                  </a:lnTo>
                  <a:lnTo>
                    <a:pt x="694" y="2529"/>
                  </a:lnTo>
                  <a:lnTo>
                    <a:pt x="678" y="2526"/>
                  </a:lnTo>
                  <a:lnTo>
                    <a:pt x="345" y="2511"/>
                  </a:lnTo>
                  <a:lnTo>
                    <a:pt x="328" y="2509"/>
                  </a:lnTo>
                  <a:lnTo>
                    <a:pt x="313" y="2499"/>
                  </a:lnTo>
                  <a:lnTo>
                    <a:pt x="302" y="2487"/>
                  </a:lnTo>
                  <a:lnTo>
                    <a:pt x="297" y="2471"/>
                  </a:lnTo>
                  <a:lnTo>
                    <a:pt x="297" y="2454"/>
                  </a:lnTo>
                  <a:lnTo>
                    <a:pt x="352" y="2125"/>
                  </a:lnTo>
                  <a:lnTo>
                    <a:pt x="352" y="2109"/>
                  </a:lnTo>
                  <a:lnTo>
                    <a:pt x="347" y="2094"/>
                  </a:lnTo>
                  <a:lnTo>
                    <a:pt x="339" y="2081"/>
                  </a:lnTo>
                  <a:lnTo>
                    <a:pt x="326" y="2072"/>
                  </a:lnTo>
                  <a:lnTo>
                    <a:pt x="32" y="1914"/>
                  </a:lnTo>
                  <a:lnTo>
                    <a:pt x="18" y="1904"/>
                  </a:lnTo>
                  <a:lnTo>
                    <a:pt x="10" y="1889"/>
                  </a:lnTo>
                  <a:lnTo>
                    <a:pt x="6" y="1873"/>
                  </a:lnTo>
                  <a:lnTo>
                    <a:pt x="7" y="1856"/>
                  </a:lnTo>
                  <a:lnTo>
                    <a:pt x="15" y="1841"/>
                  </a:lnTo>
                  <a:lnTo>
                    <a:pt x="207" y="1569"/>
                  </a:lnTo>
                  <a:lnTo>
                    <a:pt x="215" y="1555"/>
                  </a:lnTo>
                  <a:lnTo>
                    <a:pt x="216" y="1539"/>
                  </a:lnTo>
                  <a:lnTo>
                    <a:pt x="213" y="1525"/>
                  </a:lnTo>
                  <a:lnTo>
                    <a:pt x="206" y="1510"/>
                  </a:lnTo>
                  <a:lnTo>
                    <a:pt x="10" y="1241"/>
                  </a:lnTo>
                  <a:lnTo>
                    <a:pt x="2" y="1225"/>
                  </a:lnTo>
                  <a:lnTo>
                    <a:pt x="0" y="1209"/>
                  </a:lnTo>
                  <a:lnTo>
                    <a:pt x="3" y="1192"/>
                  </a:lnTo>
                  <a:lnTo>
                    <a:pt x="12" y="1179"/>
                  </a:lnTo>
                  <a:lnTo>
                    <a:pt x="26" y="1168"/>
                  </a:lnTo>
                  <a:lnTo>
                    <a:pt x="318" y="1006"/>
                  </a:lnTo>
                  <a:lnTo>
                    <a:pt x="330" y="996"/>
                  </a:lnTo>
                  <a:lnTo>
                    <a:pt x="339" y="983"/>
                  </a:lnTo>
                  <a:lnTo>
                    <a:pt x="344" y="969"/>
                  </a:lnTo>
                  <a:lnTo>
                    <a:pt x="342" y="953"/>
                  </a:lnTo>
                  <a:lnTo>
                    <a:pt x="282" y="625"/>
                  </a:lnTo>
                  <a:lnTo>
                    <a:pt x="282" y="608"/>
                  </a:lnTo>
                  <a:lnTo>
                    <a:pt x="288" y="592"/>
                  </a:lnTo>
                  <a:lnTo>
                    <a:pt x="298" y="578"/>
                  </a:lnTo>
                  <a:lnTo>
                    <a:pt x="313" y="570"/>
                  </a:lnTo>
                  <a:lnTo>
                    <a:pt x="330" y="565"/>
                  </a:lnTo>
                  <a:lnTo>
                    <a:pt x="663" y="547"/>
                  </a:lnTo>
                  <a:lnTo>
                    <a:pt x="678" y="543"/>
                  </a:lnTo>
                  <a:lnTo>
                    <a:pt x="691" y="535"/>
                  </a:lnTo>
                  <a:lnTo>
                    <a:pt x="702" y="523"/>
                  </a:lnTo>
                  <a:lnTo>
                    <a:pt x="708" y="510"/>
                  </a:lnTo>
                  <a:lnTo>
                    <a:pt x="797" y="188"/>
                  </a:lnTo>
                  <a:lnTo>
                    <a:pt x="804" y="172"/>
                  </a:lnTo>
                  <a:lnTo>
                    <a:pt x="815" y="160"/>
                  </a:lnTo>
                  <a:lnTo>
                    <a:pt x="830" y="153"/>
                  </a:lnTo>
                  <a:lnTo>
                    <a:pt x="847" y="151"/>
                  </a:lnTo>
                  <a:lnTo>
                    <a:pt x="864" y="155"/>
                  </a:lnTo>
                  <a:lnTo>
                    <a:pt x="1173" y="281"/>
                  </a:lnTo>
                  <a:lnTo>
                    <a:pt x="1187" y="285"/>
                  </a:lnTo>
                  <a:lnTo>
                    <a:pt x="1203" y="285"/>
                  </a:lnTo>
                  <a:lnTo>
                    <a:pt x="1218" y="279"/>
                  </a:lnTo>
                  <a:lnTo>
                    <a:pt x="1229" y="269"/>
                  </a:lnTo>
                  <a:lnTo>
                    <a:pt x="1449" y="18"/>
                  </a:lnTo>
                  <a:lnTo>
                    <a:pt x="1462" y="7"/>
                  </a:lnTo>
                  <a:lnTo>
                    <a:pt x="1478" y="0"/>
                  </a:lnTo>
                  <a:lnTo>
                    <a:pt x="1495" y="0"/>
                  </a:lnTo>
                  <a:close/>
                </a:path>
              </a:pathLst>
            </a:custGeom>
            <a:grpFill/>
            <a:ln w="0">
              <a:noFill/>
              <a:prstDash val="solid"/>
              <a:round/>
            </a:ln>
          </p:spPr>
          <p:txBody>
            <a:bodyPr vert="horz" wrap="square" lIns="91440" tIns="45720" rIns="91440" bIns="45720" numCol="1" anchor="t" anchorCtr="0" compatLnSpc="1"/>
            <a:p>
              <a:endParaRPr lang="en-US"/>
            </a:p>
          </p:txBody>
        </p:sp>
        <p:sp>
          <p:nvSpPr>
            <p:cNvPr id="863" name="Freeform 1006"/>
            <p:cNvSpPr/>
            <p:nvPr/>
          </p:nvSpPr>
          <p:spPr bwMode="auto">
            <a:xfrm>
              <a:off x="5548" y="3431"/>
              <a:ext cx="303" cy="336"/>
            </a:xfrm>
            <a:custGeom>
              <a:avLst/>
              <a:gdLst>
                <a:gd name="T0" fmla="*/ 655 w 908"/>
                <a:gd name="T1" fmla="*/ 0 h 1009"/>
                <a:gd name="T2" fmla="*/ 906 w 908"/>
                <a:gd name="T3" fmla="*/ 776 h 1009"/>
                <a:gd name="T4" fmla="*/ 908 w 908"/>
                <a:gd name="T5" fmla="*/ 793 h 1009"/>
                <a:gd name="T6" fmla="*/ 903 w 908"/>
                <a:gd name="T7" fmla="*/ 807 h 1009"/>
                <a:gd name="T8" fmla="*/ 892 w 908"/>
                <a:gd name="T9" fmla="*/ 819 h 1009"/>
                <a:gd name="T10" fmla="*/ 877 w 908"/>
                <a:gd name="T11" fmla="*/ 823 h 1009"/>
                <a:gd name="T12" fmla="*/ 861 w 908"/>
                <a:gd name="T13" fmla="*/ 823 h 1009"/>
                <a:gd name="T14" fmla="*/ 561 w 908"/>
                <a:gd name="T15" fmla="*/ 735 h 1009"/>
                <a:gd name="T16" fmla="*/ 550 w 908"/>
                <a:gd name="T17" fmla="*/ 734 h 1009"/>
                <a:gd name="T18" fmla="*/ 539 w 908"/>
                <a:gd name="T19" fmla="*/ 736 h 1009"/>
                <a:gd name="T20" fmla="*/ 529 w 908"/>
                <a:gd name="T21" fmla="*/ 741 h 1009"/>
                <a:gd name="T22" fmla="*/ 522 w 908"/>
                <a:gd name="T23" fmla="*/ 749 h 1009"/>
                <a:gd name="T24" fmla="*/ 329 w 908"/>
                <a:gd name="T25" fmla="*/ 995 h 1009"/>
                <a:gd name="T26" fmla="*/ 318 w 908"/>
                <a:gd name="T27" fmla="*/ 1005 h 1009"/>
                <a:gd name="T28" fmla="*/ 306 w 908"/>
                <a:gd name="T29" fmla="*/ 1009 h 1009"/>
                <a:gd name="T30" fmla="*/ 294 w 908"/>
                <a:gd name="T31" fmla="*/ 1009 h 1009"/>
                <a:gd name="T32" fmla="*/ 281 w 908"/>
                <a:gd name="T33" fmla="*/ 1005 h 1009"/>
                <a:gd name="T34" fmla="*/ 270 w 908"/>
                <a:gd name="T35" fmla="*/ 996 h 1009"/>
                <a:gd name="T36" fmla="*/ 264 w 908"/>
                <a:gd name="T37" fmla="*/ 984 h 1009"/>
                <a:gd name="T38" fmla="*/ 0 w 908"/>
                <a:gd name="T39" fmla="*/ 166 h 1009"/>
                <a:gd name="T40" fmla="*/ 9 w 908"/>
                <a:gd name="T41" fmla="*/ 159 h 1009"/>
                <a:gd name="T42" fmla="*/ 16 w 908"/>
                <a:gd name="T43" fmla="*/ 152 h 1009"/>
                <a:gd name="T44" fmla="*/ 181 w 908"/>
                <a:gd name="T45" fmla="*/ 2 h 1009"/>
                <a:gd name="T46" fmla="*/ 393 w 908"/>
                <a:gd name="T47" fmla="*/ 66 h 1009"/>
                <a:gd name="T48" fmla="*/ 431 w 908"/>
                <a:gd name="T49" fmla="*/ 74 h 1009"/>
                <a:gd name="T50" fmla="*/ 469 w 908"/>
                <a:gd name="T51" fmla="*/ 77 h 1009"/>
                <a:gd name="T52" fmla="*/ 511 w 908"/>
                <a:gd name="T53" fmla="*/ 74 h 1009"/>
                <a:gd name="T54" fmla="*/ 551 w 908"/>
                <a:gd name="T55" fmla="*/ 64 h 1009"/>
                <a:gd name="T56" fmla="*/ 589 w 908"/>
                <a:gd name="T57" fmla="*/ 48 h 1009"/>
                <a:gd name="T58" fmla="*/ 624 w 908"/>
                <a:gd name="T59" fmla="*/ 26 h 1009"/>
                <a:gd name="T60" fmla="*/ 655 w 908"/>
                <a:gd name="T61" fmla="*/ 0 h 10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08" h="1009">
                  <a:moveTo>
                    <a:pt x="655" y="0"/>
                  </a:moveTo>
                  <a:lnTo>
                    <a:pt x="906" y="776"/>
                  </a:lnTo>
                  <a:lnTo>
                    <a:pt x="908" y="793"/>
                  </a:lnTo>
                  <a:lnTo>
                    <a:pt x="903" y="807"/>
                  </a:lnTo>
                  <a:lnTo>
                    <a:pt x="892" y="819"/>
                  </a:lnTo>
                  <a:lnTo>
                    <a:pt x="877" y="823"/>
                  </a:lnTo>
                  <a:lnTo>
                    <a:pt x="861" y="823"/>
                  </a:lnTo>
                  <a:lnTo>
                    <a:pt x="561" y="735"/>
                  </a:lnTo>
                  <a:lnTo>
                    <a:pt x="550" y="734"/>
                  </a:lnTo>
                  <a:lnTo>
                    <a:pt x="539" y="736"/>
                  </a:lnTo>
                  <a:lnTo>
                    <a:pt x="529" y="741"/>
                  </a:lnTo>
                  <a:lnTo>
                    <a:pt x="522" y="749"/>
                  </a:lnTo>
                  <a:lnTo>
                    <a:pt x="329" y="995"/>
                  </a:lnTo>
                  <a:lnTo>
                    <a:pt x="318" y="1005"/>
                  </a:lnTo>
                  <a:lnTo>
                    <a:pt x="306" y="1009"/>
                  </a:lnTo>
                  <a:lnTo>
                    <a:pt x="294" y="1009"/>
                  </a:lnTo>
                  <a:lnTo>
                    <a:pt x="281" y="1005"/>
                  </a:lnTo>
                  <a:lnTo>
                    <a:pt x="270" y="996"/>
                  </a:lnTo>
                  <a:lnTo>
                    <a:pt x="264" y="984"/>
                  </a:lnTo>
                  <a:lnTo>
                    <a:pt x="0" y="166"/>
                  </a:lnTo>
                  <a:lnTo>
                    <a:pt x="9" y="159"/>
                  </a:lnTo>
                  <a:lnTo>
                    <a:pt x="16" y="152"/>
                  </a:lnTo>
                  <a:lnTo>
                    <a:pt x="181" y="2"/>
                  </a:lnTo>
                  <a:lnTo>
                    <a:pt x="393" y="66"/>
                  </a:lnTo>
                  <a:lnTo>
                    <a:pt x="431" y="74"/>
                  </a:lnTo>
                  <a:lnTo>
                    <a:pt x="469" y="77"/>
                  </a:lnTo>
                  <a:lnTo>
                    <a:pt x="511" y="74"/>
                  </a:lnTo>
                  <a:lnTo>
                    <a:pt x="551" y="64"/>
                  </a:lnTo>
                  <a:lnTo>
                    <a:pt x="589" y="48"/>
                  </a:lnTo>
                  <a:lnTo>
                    <a:pt x="624" y="26"/>
                  </a:lnTo>
                  <a:lnTo>
                    <a:pt x="655" y="0"/>
                  </a:lnTo>
                  <a:close/>
                </a:path>
              </a:pathLst>
            </a:custGeom>
            <a:grpFill/>
            <a:ln w="0">
              <a:noFill/>
              <a:prstDash val="solid"/>
              <a:round/>
            </a:ln>
          </p:spPr>
          <p:txBody>
            <a:bodyPr vert="horz" wrap="square" lIns="91440" tIns="45720" rIns="91440" bIns="45720" numCol="1" anchor="t" anchorCtr="0" compatLnSpc="1"/>
            <a:p>
              <a:endParaRPr lang="en-US"/>
            </a:p>
          </p:txBody>
        </p:sp>
        <p:sp>
          <p:nvSpPr>
            <p:cNvPr id="864" name="Freeform 1007"/>
            <p:cNvSpPr/>
            <p:nvPr/>
          </p:nvSpPr>
          <p:spPr bwMode="auto">
            <a:xfrm>
              <a:off x="5138" y="3431"/>
              <a:ext cx="303" cy="336"/>
            </a:xfrm>
            <a:custGeom>
              <a:avLst/>
              <a:gdLst>
                <a:gd name="T0" fmla="*/ 253 w 909"/>
                <a:gd name="T1" fmla="*/ 0 h 1010"/>
                <a:gd name="T2" fmla="*/ 285 w 909"/>
                <a:gd name="T3" fmla="*/ 26 h 1010"/>
                <a:gd name="T4" fmla="*/ 319 w 909"/>
                <a:gd name="T5" fmla="*/ 48 h 1010"/>
                <a:gd name="T6" fmla="*/ 357 w 909"/>
                <a:gd name="T7" fmla="*/ 64 h 1010"/>
                <a:gd name="T8" fmla="*/ 398 w 909"/>
                <a:gd name="T9" fmla="*/ 74 h 1010"/>
                <a:gd name="T10" fmla="*/ 439 w 909"/>
                <a:gd name="T11" fmla="*/ 77 h 1010"/>
                <a:gd name="T12" fmla="*/ 477 w 909"/>
                <a:gd name="T13" fmla="*/ 75 h 1010"/>
                <a:gd name="T14" fmla="*/ 514 w 909"/>
                <a:gd name="T15" fmla="*/ 66 h 1010"/>
                <a:gd name="T16" fmla="*/ 728 w 909"/>
                <a:gd name="T17" fmla="*/ 2 h 1010"/>
                <a:gd name="T18" fmla="*/ 891 w 909"/>
                <a:gd name="T19" fmla="*/ 152 h 1010"/>
                <a:gd name="T20" fmla="*/ 900 w 909"/>
                <a:gd name="T21" fmla="*/ 159 h 1010"/>
                <a:gd name="T22" fmla="*/ 909 w 909"/>
                <a:gd name="T23" fmla="*/ 167 h 1010"/>
                <a:gd name="T24" fmla="*/ 644 w 909"/>
                <a:gd name="T25" fmla="*/ 984 h 1010"/>
                <a:gd name="T26" fmla="*/ 637 w 909"/>
                <a:gd name="T27" fmla="*/ 998 h 1010"/>
                <a:gd name="T28" fmla="*/ 627 w 909"/>
                <a:gd name="T29" fmla="*/ 1006 h 1010"/>
                <a:gd name="T30" fmla="*/ 615 w 909"/>
                <a:gd name="T31" fmla="*/ 1010 h 1010"/>
                <a:gd name="T32" fmla="*/ 602 w 909"/>
                <a:gd name="T33" fmla="*/ 1010 h 1010"/>
                <a:gd name="T34" fmla="*/ 589 w 909"/>
                <a:gd name="T35" fmla="*/ 1005 h 1010"/>
                <a:gd name="T36" fmla="*/ 579 w 909"/>
                <a:gd name="T37" fmla="*/ 996 h 1010"/>
                <a:gd name="T38" fmla="*/ 387 w 909"/>
                <a:gd name="T39" fmla="*/ 750 h 1010"/>
                <a:gd name="T40" fmla="*/ 376 w 909"/>
                <a:gd name="T41" fmla="*/ 740 h 1010"/>
                <a:gd name="T42" fmla="*/ 362 w 909"/>
                <a:gd name="T43" fmla="*/ 735 h 1010"/>
                <a:gd name="T44" fmla="*/ 347 w 909"/>
                <a:gd name="T45" fmla="*/ 736 h 1010"/>
                <a:gd name="T46" fmla="*/ 48 w 909"/>
                <a:gd name="T47" fmla="*/ 823 h 1010"/>
                <a:gd name="T48" fmla="*/ 30 w 909"/>
                <a:gd name="T49" fmla="*/ 825 h 1010"/>
                <a:gd name="T50" fmla="*/ 17 w 909"/>
                <a:gd name="T51" fmla="*/ 820 h 1010"/>
                <a:gd name="T52" fmla="*/ 6 w 909"/>
                <a:gd name="T53" fmla="*/ 809 h 1010"/>
                <a:gd name="T54" fmla="*/ 0 w 909"/>
                <a:gd name="T55" fmla="*/ 794 h 1010"/>
                <a:gd name="T56" fmla="*/ 1 w 909"/>
                <a:gd name="T57" fmla="*/ 777 h 1010"/>
                <a:gd name="T58" fmla="*/ 253 w 909"/>
                <a:gd name="T59" fmla="*/ 0 h 10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09" h="1010">
                  <a:moveTo>
                    <a:pt x="253" y="0"/>
                  </a:moveTo>
                  <a:lnTo>
                    <a:pt x="285" y="26"/>
                  </a:lnTo>
                  <a:lnTo>
                    <a:pt x="319" y="48"/>
                  </a:lnTo>
                  <a:lnTo>
                    <a:pt x="357" y="64"/>
                  </a:lnTo>
                  <a:lnTo>
                    <a:pt x="398" y="74"/>
                  </a:lnTo>
                  <a:lnTo>
                    <a:pt x="439" y="77"/>
                  </a:lnTo>
                  <a:lnTo>
                    <a:pt x="477" y="75"/>
                  </a:lnTo>
                  <a:lnTo>
                    <a:pt x="514" y="66"/>
                  </a:lnTo>
                  <a:lnTo>
                    <a:pt x="728" y="2"/>
                  </a:lnTo>
                  <a:lnTo>
                    <a:pt x="891" y="152"/>
                  </a:lnTo>
                  <a:lnTo>
                    <a:pt x="900" y="159"/>
                  </a:lnTo>
                  <a:lnTo>
                    <a:pt x="909" y="167"/>
                  </a:lnTo>
                  <a:lnTo>
                    <a:pt x="644" y="984"/>
                  </a:lnTo>
                  <a:lnTo>
                    <a:pt x="637" y="998"/>
                  </a:lnTo>
                  <a:lnTo>
                    <a:pt x="627" y="1006"/>
                  </a:lnTo>
                  <a:lnTo>
                    <a:pt x="615" y="1010"/>
                  </a:lnTo>
                  <a:lnTo>
                    <a:pt x="602" y="1010"/>
                  </a:lnTo>
                  <a:lnTo>
                    <a:pt x="589" y="1005"/>
                  </a:lnTo>
                  <a:lnTo>
                    <a:pt x="579" y="996"/>
                  </a:lnTo>
                  <a:lnTo>
                    <a:pt x="387" y="750"/>
                  </a:lnTo>
                  <a:lnTo>
                    <a:pt x="376" y="740"/>
                  </a:lnTo>
                  <a:lnTo>
                    <a:pt x="362" y="735"/>
                  </a:lnTo>
                  <a:lnTo>
                    <a:pt x="347" y="736"/>
                  </a:lnTo>
                  <a:lnTo>
                    <a:pt x="48" y="823"/>
                  </a:lnTo>
                  <a:lnTo>
                    <a:pt x="30" y="825"/>
                  </a:lnTo>
                  <a:lnTo>
                    <a:pt x="17" y="820"/>
                  </a:lnTo>
                  <a:lnTo>
                    <a:pt x="6" y="809"/>
                  </a:lnTo>
                  <a:lnTo>
                    <a:pt x="0" y="794"/>
                  </a:lnTo>
                  <a:lnTo>
                    <a:pt x="1" y="777"/>
                  </a:lnTo>
                  <a:lnTo>
                    <a:pt x="253" y="0"/>
                  </a:lnTo>
                  <a:close/>
                </a:path>
              </a:pathLst>
            </a:custGeom>
            <a:grpFill/>
            <a:ln w="0">
              <a:noFill/>
              <a:prstDash val="solid"/>
              <a:round/>
            </a:ln>
          </p:spPr>
          <p:txBody>
            <a:bodyPr vert="horz" wrap="square" lIns="91440" tIns="45720" rIns="91440" bIns="45720" numCol="1" anchor="t" anchorCtr="0" compatLnSpc="1"/>
            <a:p>
              <a:endParaRPr lang="en-US"/>
            </a:p>
          </p:txBody>
        </p:sp>
        <p:sp>
          <p:nvSpPr>
            <p:cNvPr id="865" name="Freeform 1008"/>
            <p:cNvSpPr/>
            <p:nvPr/>
          </p:nvSpPr>
          <p:spPr bwMode="auto">
            <a:xfrm>
              <a:off x="5293" y="2730"/>
              <a:ext cx="402" cy="385"/>
            </a:xfrm>
            <a:custGeom>
              <a:avLst/>
              <a:gdLst>
                <a:gd name="T0" fmla="*/ 595 w 1206"/>
                <a:gd name="T1" fmla="*/ 0 h 1153"/>
                <a:gd name="T2" fmla="*/ 613 w 1206"/>
                <a:gd name="T3" fmla="*/ 0 h 1153"/>
                <a:gd name="T4" fmla="*/ 630 w 1206"/>
                <a:gd name="T5" fmla="*/ 4 h 1153"/>
                <a:gd name="T6" fmla="*/ 646 w 1206"/>
                <a:gd name="T7" fmla="*/ 12 h 1153"/>
                <a:gd name="T8" fmla="*/ 660 w 1206"/>
                <a:gd name="T9" fmla="*/ 26 h 1153"/>
                <a:gd name="T10" fmla="*/ 669 w 1206"/>
                <a:gd name="T11" fmla="*/ 44 h 1153"/>
                <a:gd name="T12" fmla="*/ 798 w 1206"/>
                <a:gd name="T13" fmla="*/ 361 h 1153"/>
                <a:gd name="T14" fmla="*/ 1140 w 1206"/>
                <a:gd name="T15" fmla="*/ 385 h 1153"/>
                <a:gd name="T16" fmla="*/ 1161 w 1206"/>
                <a:gd name="T17" fmla="*/ 389 h 1153"/>
                <a:gd name="T18" fmla="*/ 1177 w 1206"/>
                <a:gd name="T19" fmla="*/ 397 h 1153"/>
                <a:gd name="T20" fmla="*/ 1190 w 1206"/>
                <a:gd name="T21" fmla="*/ 411 h 1153"/>
                <a:gd name="T22" fmla="*/ 1200 w 1206"/>
                <a:gd name="T23" fmla="*/ 426 h 1153"/>
                <a:gd name="T24" fmla="*/ 1205 w 1206"/>
                <a:gd name="T25" fmla="*/ 443 h 1153"/>
                <a:gd name="T26" fmla="*/ 1206 w 1206"/>
                <a:gd name="T27" fmla="*/ 461 h 1153"/>
                <a:gd name="T28" fmla="*/ 1202 w 1206"/>
                <a:gd name="T29" fmla="*/ 478 h 1153"/>
                <a:gd name="T30" fmla="*/ 1194 w 1206"/>
                <a:gd name="T31" fmla="*/ 496 h 1153"/>
                <a:gd name="T32" fmla="*/ 1180 w 1206"/>
                <a:gd name="T33" fmla="*/ 510 h 1153"/>
                <a:gd name="T34" fmla="*/ 919 w 1206"/>
                <a:gd name="T35" fmla="*/ 731 h 1153"/>
                <a:gd name="T36" fmla="*/ 1001 w 1206"/>
                <a:gd name="T37" fmla="*/ 1064 h 1153"/>
                <a:gd name="T38" fmla="*/ 1003 w 1206"/>
                <a:gd name="T39" fmla="*/ 1087 h 1153"/>
                <a:gd name="T40" fmla="*/ 999 w 1206"/>
                <a:gd name="T41" fmla="*/ 1108 h 1153"/>
                <a:gd name="T42" fmla="*/ 989 w 1206"/>
                <a:gd name="T43" fmla="*/ 1125 h 1153"/>
                <a:gd name="T44" fmla="*/ 974 w 1206"/>
                <a:gd name="T45" fmla="*/ 1140 h 1153"/>
                <a:gd name="T46" fmla="*/ 956 w 1206"/>
                <a:gd name="T47" fmla="*/ 1149 h 1153"/>
                <a:gd name="T48" fmla="*/ 936 w 1206"/>
                <a:gd name="T49" fmla="*/ 1153 h 1153"/>
                <a:gd name="T50" fmla="*/ 915 w 1206"/>
                <a:gd name="T51" fmla="*/ 1151 h 1153"/>
                <a:gd name="T52" fmla="*/ 894 w 1206"/>
                <a:gd name="T53" fmla="*/ 1142 h 1153"/>
                <a:gd name="T54" fmla="*/ 603 w 1206"/>
                <a:gd name="T55" fmla="*/ 962 h 1153"/>
                <a:gd name="T56" fmla="*/ 313 w 1206"/>
                <a:gd name="T57" fmla="*/ 1142 h 1153"/>
                <a:gd name="T58" fmla="*/ 292 w 1206"/>
                <a:gd name="T59" fmla="*/ 1151 h 1153"/>
                <a:gd name="T60" fmla="*/ 270 w 1206"/>
                <a:gd name="T61" fmla="*/ 1153 h 1153"/>
                <a:gd name="T62" fmla="*/ 251 w 1206"/>
                <a:gd name="T63" fmla="*/ 1149 h 1153"/>
                <a:gd name="T64" fmla="*/ 234 w 1206"/>
                <a:gd name="T65" fmla="*/ 1140 h 1153"/>
                <a:gd name="T66" fmla="*/ 219 w 1206"/>
                <a:gd name="T67" fmla="*/ 1125 h 1153"/>
                <a:gd name="T68" fmla="*/ 208 w 1206"/>
                <a:gd name="T69" fmla="*/ 1108 h 1153"/>
                <a:gd name="T70" fmla="*/ 204 w 1206"/>
                <a:gd name="T71" fmla="*/ 1087 h 1153"/>
                <a:gd name="T72" fmla="*/ 205 w 1206"/>
                <a:gd name="T73" fmla="*/ 1064 h 1153"/>
                <a:gd name="T74" fmla="*/ 288 w 1206"/>
                <a:gd name="T75" fmla="*/ 731 h 1153"/>
                <a:gd name="T76" fmla="*/ 26 w 1206"/>
                <a:gd name="T77" fmla="*/ 510 h 1153"/>
                <a:gd name="T78" fmla="*/ 12 w 1206"/>
                <a:gd name="T79" fmla="*/ 496 h 1153"/>
                <a:gd name="T80" fmla="*/ 4 w 1206"/>
                <a:gd name="T81" fmla="*/ 478 h 1153"/>
                <a:gd name="T82" fmla="*/ 0 w 1206"/>
                <a:gd name="T83" fmla="*/ 461 h 1153"/>
                <a:gd name="T84" fmla="*/ 1 w 1206"/>
                <a:gd name="T85" fmla="*/ 443 h 1153"/>
                <a:gd name="T86" fmla="*/ 8 w 1206"/>
                <a:gd name="T87" fmla="*/ 426 h 1153"/>
                <a:gd name="T88" fmla="*/ 17 w 1206"/>
                <a:gd name="T89" fmla="*/ 411 h 1153"/>
                <a:gd name="T90" fmla="*/ 30 w 1206"/>
                <a:gd name="T91" fmla="*/ 397 h 1153"/>
                <a:gd name="T92" fmla="*/ 47 w 1206"/>
                <a:gd name="T93" fmla="*/ 389 h 1153"/>
                <a:gd name="T94" fmla="*/ 67 w 1206"/>
                <a:gd name="T95" fmla="*/ 385 h 1153"/>
                <a:gd name="T96" fmla="*/ 409 w 1206"/>
                <a:gd name="T97" fmla="*/ 361 h 1153"/>
                <a:gd name="T98" fmla="*/ 537 w 1206"/>
                <a:gd name="T99" fmla="*/ 44 h 1153"/>
                <a:gd name="T100" fmla="*/ 548 w 1206"/>
                <a:gd name="T101" fmla="*/ 26 h 1153"/>
                <a:gd name="T102" fmla="*/ 561 w 1206"/>
                <a:gd name="T103" fmla="*/ 12 h 1153"/>
                <a:gd name="T104" fmla="*/ 577 w 1206"/>
                <a:gd name="T105" fmla="*/ 4 h 1153"/>
                <a:gd name="T106" fmla="*/ 595 w 1206"/>
                <a:gd name="T107" fmla="*/ 0 h 1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06" h="1153">
                  <a:moveTo>
                    <a:pt x="595" y="0"/>
                  </a:moveTo>
                  <a:lnTo>
                    <a:pt x="613" y="0"/>
                  </a:lnTo>
                  <a:lnTo>
                    <a:pt x="630" y="4"/>
                  </a:lnTo>
                  <a:lnTo>
                    <a:pt x="646" y="12"/>
                  </a:lnTo>
                  <a:lnTo>
                    <a:pt x="660" y="26"/>
                  </a:lnTo>
                  <a:lnTo>
                    <a:pt x="669" y="44"/>
                  </a:lnTo>
                  <a:lnTo>
                    <a:pt x="798" y="361"/>
                  </a:lnTo>
                  <a:lnTo>
                    <a:pt x="1140" y="385"/>
                  </a:lnTo>
                  <a:lnTo>
                    <a:pt x="1161" y="389"/>
                  </a:lnTo>
                  <a:lnTo>
                    <a:pt x="1177" y="397"/>
                  </a:lnTo>
                  <a:lnTo>
                    <a:pt x="1190" y="411"/>
                  </a:lnTo>
                  <a:lnTo>
                    <a:pt x="1200" y="426"/>
                  </a:lnTo>
                  <a:lnTo>
                    <a:pt x="1205" y="443"/>
                  </a:lnTo>
                  <a:lnTo>
                    <a:pt x="1206" y="461"/>
                  </a:lnTo>
                  <a:lnTo>
                    <a:pt x="1202" y="478"/>
                  </a:lnTo>
                  <a:lnTo>
                    <a:pt x="1194" y="496"/>
                  </a:lnTo>
                  <a:lnTo>
                    <a:pt x="1180" y="510"/>
                  </a:lnTo>
                  <a:lnTo>
                    <a:pt x="919" y="731"/>
                  </a:lnTo>
                  <a:lnTo>
                    <a:pt x="1001" y="1064"/>
                  </a:lnTo>
                  <a:lnTo>
                    <a:pt x="1003" y="1087"/>
                  </a:lnTo>
                  <a:lnTo>
                    <a:pt x="999" y="1108"/>
                  </a:lnTo>
                  <a:lnTo>
                    <a:pt x="989" y="1125"/>
                  </a:lnTo>
                  <a:lnTo>
                    <a:pt x="974" y="1140"/>
                  </a:lnTo>
                  <a:lnTo>
                    <a:pt x="956" y="1149"/>
                  </a:lnTo>
                  <a:lnTo>
                    <a:pt x="936" y="1153"/>
                  </a:lnTo>
                  <a:lnTo>
                    <a:pt x="915" y="1151"/>
                  </a:lnTo>
                  <a:lnTo>
                    <a:pt x="894" y="1142"/>
                  </a:lnTo>
                  <a:lnTo>
                    <a:pt x="603" y="962"/>
                  </a:lnTo>
                  <a:lnTo>
                    <a:pt x="313" y="1142"/>
                  </a:lnTo>
                  <a:lnTo>
                    <a:pt x="292" y="1151"/>
                  </a:lnTo>
                  <a:lnTo>
                    <a:pt x="270" y="1153"/>
                  </a:lnTo>
                  <a:lnTo>
                    <a:pt x="251" y="1149"/>
                  </a:lnTo>
                  <a:lnTo>
                    <a:pt x="234" y="1140"/>
                  </a:lnTo>
                  <a:lnTo>
                    <a:pt x="219" y="1125"/>
                  </a:lnTo>
                  <a:lnTo>
                    <a:pt x="208" y="1108"/>
                  </a:lnTo>
                  <a:lnTo>
                    <a:pt x="204" y="1087"/>
                  </a:lnTo>
                  <a:lnTo>
                    <a:pt x="205" y="1064"/>
                  </a:lnTo>
                  <a:lnTo>
                    <a:pt x="288" y="731"/>
                  </a:lnTo>
                  <a:lnTo>
                    <a:pt x="26" y="510"/>
                  </a:lnTo>
                  <a:lnTo>
                    <a:pt x="12" y="496"/>
                  </a:lnTo>
                  <a:lnTo>
                    <a:pt x="4" y="478"/>
                  </a:lnTo>
                  <a:lnTo>
                    <a:pt x="0" y="461"/>
                  </a:lnTo>
                  <a:lnTo>
                    <a:pt x="1" y="443"/>
                  </a:lnTo>
                  <a:lnTo>
                    <a:pt x="8" y="426"/>
                  </a:lnTo>
                  <a:lnTo>
                    <a:pt x="17" y="411"/>
                  </a:lnTo>
                  <a:lnTo>
                    <a:pt x="30" y="397"/>
                  </a:lnTo>
                  <a:lnTo>
                    <a:pt x="47" y="389"/>
                  </a:lnTo>
                  <a:lnTo>
                    <a:pt x="67" y="385"/>
                  </a:lnTo>
                  <a:lnTo>
                    <a:pt x="409" y="361"/>
                  </a:lnTo>
                  <a:lnTo>
                    <a:pt x="537" y="44"/>
                  </a:lnTo>
                  <a:lnTo>
                    <a:pt x="548" y="26"/>
                  </a:lnTo>
                  <a:lnTo>
                    <a:pt x="561" y="12"/>
                  </a:lnTo>
                  <a:lnTo>
                    <a:pt x="577" y="4"/>
                  </a:lnTo>
                  <a:lnTo>
                    <a:pt x="595" y="0"/>
                  </a:lnTo>
                  <a:close/>
                </a:path>
              </a:pathLst>
            </a:custGeom>
            <a:grpFill/>
            <a:ln w="0">
              <a:noFill/>
              <a:prstDash val="solid"/>
              <a:round/>
            </a:ln>
          </p:spPr>
          <p:txBody>
            <a:bodyPr vert="horz" wrap="square" lIns="91440" tIns="45720" rIns="91440" bIns="45720" numCol="1" anchor="t" anchorCtr="0" compatLnSpc="1"/>
            <a:p>
              <a:endParaRPr lang="en-US"/>
            </a:p>
          </p:txBody>
        </p:sp>
      </p:grpSp>
      <p:pic>
        <p:nvPicPr>
          <p:cNvPr id="4" name="图片 3" descr="67642f81c4b9dd15051af51f0b1cd48"/>
          <p:cNvPicPr>
            <a:picLocks noChangeAspect="1"/>
          </p:cNvPicPr>
          <p:nvPr/>
        </p:nvPicPr>
        <p:blipFill>
          <a:blip r:embed="rId2"/>
          <a:stretch>
            <a:fillRect/>
          </a:stretch>
        </p:blipFill>
        <p:spPr>
          <a:xfrm>
            <a:off x="9695180" y="122555"/>
            <a:ext cx="2313305" cy="672465"/>
          </a:xfrm>
          <a:prstGeom prst="rect">
            <a:avLst/>
          </a:prstGeom>
        </p:spPr>
      </p:pic>
      <p:pic>
        <p:nvPicPr>
          <p:cNvPr id="2" name="图片 1"/>
          <p:cNvPicPr>
            <a:picLocks noChangeAspect="1"/>
          </p:cNvPicPr>
          <p:nvPr>
            <p:custDataLst>
              <p:tags r:id="rId3"/>
            </p:custDataLst>
          </p:nvPr>
        </p:nvPicPr>
        <p:blipFill>
          <a:blip r:embed="rId4"/>
          <a:stretch>
            <a:fillRect/>
          </a:stretch>
        </p:blipFill>
        <p:spPr>
          <a:xfrm>
            <a:off x="832485" y="1698625"/>
            <a:ext cx="6921500" cy="3240405"/>
          </a:xfrm>
          <a:prstGeom prst="rect">
            <a:avLst/>
          </a:prstGeom>
        </p:spPr>
      </p:pic>
      <p:sp>
        <p:nvSpPr>
          <p:cNvPr id="3" name="文本框 2"/>
          <p:cNvSpPr txBox="1"/>
          <p:nvPr/>
        </p:nvSpPr>
        <p:spPr>
          <a:xfrm>
            <a:off x="7818755" y="2000885"/>
            <a:ext cx="3910965" cy="3068955"/>
          </a:xfrm>
          <a:prstGeom prst="rect">
            <a:avLst/>
          </a:prstGeom>
          <a:noFill/>
        </p:spPr>
        <p:txBody>
          <a:bodyPr wrap="square" rtlCol="0">
            <a:noAutofit/>
          </a:bodyPr>
          <a:p>
            <a:r>
              <a:rPr lang="zh-CN" altLang="en-US" sz="2400">
                <a:latin typeface="微软雅黑" panose="020B0503020204020204" charset="-122"/>
                <a:ea typeface="微软雅黑" panose="020B0503020204020204" charset="-122"/>
                <a:cs typeface="微软雅黑" panose="020B0503020204020204" charset="-122"/>
              </a:rPr>
              <a:t>用户注册与登录</a:t>
            </a:r>
            <a:endParaRPr lang="zh-CN" altLang="en-US" sz="2400">
              <a:latin typeface="微软雅黑" panose="020B0503020204020204" charset="-122"/>
              <a:ea typeface="微软雅黑" panose="020B0503020204020204" charset="-122"/>
              <a:cs typeface="微软雅黑" panose="020B0503020204020204" charset="-122"/>
            </a:endParaRPr>
          </a:p>
          <a:p>
            <a:r>
              <a:rPr lang="zh-CN" altLang="en-US" sz="2400">
                <a:latin typeface="微软雅黑" panose="020B0503020204020204" charset="-122"/>
                <a:ea typeface="微软雅黑" panose="020B0503020204020204" charset="-122"/>
                <a:cs typeface="微软雅黑" panose="020B0503020204020204" charset="-122"/>
              </a:rPr>
              <a:t>管理员授权</a:t>
            </a:r>
            <a:endParaRPr lang="zh-CN" altLang="en-US" sz="2400">
              <a:latin typeface="微软雅黑" panose="020B0503020204020204" charset="-122"/>
              <a:ea typeface="微软雅黑" panose="020B0503020204020204" charset="-122"/>
              <a:cs typeface="微软雅黑" panose="020B0503020204020204" charset="-122"/>
            </a:endParaRPr>
          </a:p>
          <a:p>
            <a:r>
              <a:rPr lang="zh-CN" altLang="en-US" sz="2400">
                <a:latin typeface="微软雅黑" panose="020B0503020204020204" charset="-122"/>
                <a:ea typeface="微软雅黑" panose="020B0503020204020204" charset="-122"/>
                <a:cs typeface="微软雅黑" panose="020B0503020204020204" charset="-122"/>
              </a:rPr>
              <a:t>管理员信息</a:t>
            </a:r>
            <a:endParaRPr lang="zh-CN" altLang="en-US" sz="2400">
              <a:latin typeface="微软雅黑" panose="020B0503020204020204" charset="-122"/>
              <a:ea typeface="微软雅黑" panose="020B0503020204020204" charset="-122"/>
              <a:cs typeface="微软雅黑" panose="020B0503020204020204" charset="-122"/>
            </a:endParaRPr>
          </a:p>
          <a:p>
            <a:r>
              <a:rPr lang="zh-CN" altLang="en-US" sz="2400">
                <a:latin typeface="微软雅黑" panose="020B0503020204020204" charset="-122"/>
                <a:ea typeface="微软雅黑" panose="020B0503020204020204" charset="-122"/>
                <a:cs typeface="微软雅黑" panose="020B0503020204020204" charset="-122"/>
              </a:rPr>
              <a:t>视频和</a:t>
            </a:r>
            <a:r>
              <a:rPr lang="zh-CN" altLang="en-US" sz="2400">
                <a:latin typeface="微软雅黑" panose="020B0503020204020204" charset="-122"/>
                <a:ea typeface="微软雅黑" panose="020B0503020204020204" charset="-122"/>
                <a:cs typeface="微软雅黑" panose="020B0503020204020204" charset="-122"/>
              </a:rPr>
              <a:t>文章的发布与管理 </a:t>
            </a:r>
            <a:endParaRPr lang="zh-CN" altLang="en-US" sz="2400">
              <a:latin typeface="微软雅黑" panose="020B0503020204020204" charset="-122"/>
              <a:ea typeface="微软雅黑" panose="020B0503020204020204" charset="-122"/>
              <a:cs typeface="微软雅黑" panose="020B0503020204020204" charset="-122"/>
            </a:endParaRPr>
          </a:p>
          <a:p>
            <a:r>
              <a:rPr lang="zh-CN" altLang="en-US" sz="2400">
                <a:latin typeface="微软雅黑" panose="020B0503020204020204" charset="-122"/>
                <a:ea typeface="微软雅黑" panose="020B0503020204020204" charset="-122"/>
                <a:cs typeface="微软雅黑" panose="020B0503020204020204" charset="-122"/>
              </a:rPr>
              <a:t>评论功能</a:t>
            </a:r>
            <a:endParaRPr lang="zh-CN" altLang="en-US" sz="2400">
              <a:latin typeface="微软雅黑" panose="020B0503020204020204" charset="-122"/>
              <a:ea typeface="微软雅黑" panose="020B0503020204020204" charset="-122"/>
              <a:cs typeface="微软雅黑" panose="020B0503020204020204" charset="-122"/>
            </a:endParaRPr>
          </a:p>
          <a:p>
            <a:r>
              <a:rPr lang="zh-CN" altLang="en-US" sz="2400">
                <a:latin typeface="微软雅黑" panose="020B0503020204020204" charset="-122"/>
                <a:ea typeface="微软雅黑" panose="020B0503020204020204" charset="-122"/>
                <a:cs typeface="微软雅黑" panose="020B0503020204020204" charset="-122"/>
              </a:rPr>
              <a:t>视频</a:t>
            </a:r>
            <a:r>
              <a:rPr lang="zh-CN" altLang="en-US" sz="2400">
                <a:latin typeface="微软雅黑" panose="020B0503020204020204" charset="-122"/>
                <a:ea typeface="微软雅黑" panose="020B0503020204020204" charset="-122"/>
                <a:cs typeface="微软雅黑" panose="020B0503020204020204" charset="-122"/>
              </a:rPr>
              <a:t>文章点击量统计 </a:t>
            </a:r>
            <a:endParaRPr lang="zh-CN" altLang="en-US" sz="2400">
              <a:latin typeface="微软雅黑" panose="020B0503020204020204" charset="-122"/>
              <a:ea typeface="微软雅黑" panose="020B0503020204020204" charset="-122"/>
              <a:cs typeface="微软雅黑" panose="020B0503020204020204" charset="-122"/>
            </a:endParaRPr>
          </a:p>
          <a:p>
            <a:r>
              <a:rPr lang="zh-CN" altLang="en-US" sz="2400">
                <a:latin typeface="微软雅黑" panose="020B0503020204020204" charset="-122"/>
                <a:ea typeface="微软雅黑" panose="020B0503020204020204" charset="-122"/>
                <a:cs typeface="微软雅黑" panose="020B0503020204020204" charset="-122"/>
              </a:rPr>
              <a:t>网页点击量统计</a:t>
            </a:r>
            <a:endParaRPr lang="zh-CN" altLang="en-US" sz="2400">
              <a:latin typeface="微软雅黑" panose="020B0503020204020204" charset="-122"/>
              <a:ea typeface="微软雅黑" panose="020B0503020204020204" charset="-122"/>
              <a:cs typeface="微软雅黑" panose="020B0503020204020204" charset="-122"/>
            </a:endParaRPr>
          </a:p>
        </p:txBody>
      </p:sp>
    </p:spTree>
  </p:cSld>
  <p:clrMapOvr>
    <a:masterClrMapping/>
  </p:clrMapOvr>
  <p:transition spd="slow">
    <p:push dir="u"/>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grpSp>
        <p:nvGrpSpPr>
          <p:cNvPr id="27" name="组合 26"/>
          <p:cNvGrpSpPr/>
          <p:nvPr/>
        </p:nvGrpSpPr>
        <p:grpSpPr>
          <a:xfrm>
            <a:off x="374015" y="379095"/>
            <a:ext cx="11427460" cy="6099810"/>
            <a:chOff x="589" y="597"/>
            <a:chExt cx="17996" cy="9606"/>
          </a:xfrm>
        </p:grpSpPr>
        <p:sp>
          <p:nvSpPr>
            <p:cNvPr id="15" name="矩形 14"/>
            <p:cNvSpPr/>
            <p:nvPr/>
          </p:nvSpPr>
          <p:spPr>
            <a:xfrm>
              <a:off x="614" y="597"/>
              <a:ext cx="17971" cy="9606"/>
            </a:xfrm>
            <a:prstGeom prst="rect">
              <a:avLst/>
            </a:prstGeom>
            <a:solidFill>
              <a:schemeClr val="bg1">
                <a:alpha val="6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lumMod val="85000"/>
                    <a:lumOff val="15000"/>
                  </a:schemeClr>
                </a:solidFill>
                <a:latin typeface="+mj-lt"/>
                <a:cs typeface="+mj-lt"/>
              </a:endParaRPr>
            </a:p>
          </p:txBody>
        </p:sp>
        <p:sp>
          <p:nvSpPr>
            <p:cNvPr id="23" name="文本框 23"/>
            <p:cNvSpPr txBox="1"/>
            <p:nvPr/>
          </p:nvSpPr>
          <p:spPr>
            <a:xfrm>
              <a:off x="1311" y="1129"/>
              <a:ext cx="2688" cy="725"/>
            </a:xfrm>
            <a:prstGeom prst="rect">
              <a:avLst/>
            </a:prstGeom>
            <a:noFill/>
          </p:spPr>
          <p:txBody>
            <a:bodyPr wrap="none" rtlCol="0">
              <a:spAutoFit/>
            </a:bodyPr>
            <a:p>
              <a:r>
                <a:rPr lang="zh-CN" altLang="en-US" sz="2400" b="1" dirty="0">
                  <a:solidFill>
                    <a:schemeClr val="tx1">
                      <a:lumMod val="85000"/>
                      <a:lumOff val="15000"/>
                    </a:schemeClr>
                  </a:solidFill>
                  <a:latin typeface="微软雅黑" panose="020B0503020204020204" charset="-122"/>
                  <a:ea typeface="微软雅黑" panose="020B0503020204020204" charset="-122"/>
                </a:rPr>
                <a:t>数据库实现</a:t>
              </a:r>
              <a:endParaRPr lang="zh-CN" altLang="en-US" sz="2400" b="1" dirty="0">
                <a:solidFill>
                  <a:schemeClr val="tx1">
                    <a:lumMod val="85000"/>
                    <a:lumOff val="15000"/>
                  </a:schemeClr>
                </a:solidFill>
                <a:latin typeface="微软雅黑" panose="020B0503020204020204" charset="-122"/>
                <a:ea typeface="微软雅黑" panose="020B0503020204020204" charset="-122"/>
              </a:endParaRPr>
            </a:p>
          </p:txBody>
        </p:sp>
        <p:sp>
          <p:nvSpPr>
            <p:cNvPr id="58" name="矩形 57"/>
            <p:cNvSpPr/>
            <p:nvPr/>
          </p:nvSpPr>
          <p:spPr>
            <a:xfrm>
              <a:off x="589" y="971"/>
              <a:ext cx="341" cy="987"/>
            </a:xfrm>
            <a:prstGeom prst="rect">
              <a:avLst/>
            </a:prstGeom>
            <a:solidFill>
              <a:srgbClr val="014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lumMod val="85000"/>
                    <a:lumOff val="15000"/>
                  </a:schemeClr>
                </a:solidFill>
                <a:latin typeface="+mj-lt"/>
                <a:cs typeface="+mj-lt"/>
              </a:endParaRPr>
            </a:p>
          </p:txBody>
        </p:sp>
      </p:grpSp>
      <p:grpSp>
        <p:nvGrpSpPr>
          <p:cNvPr id="828" name="Group 937"/>
          <p:cNvGrpSpPr>
            <a:grpSpLocks noChangeAspect="1"/>
          </p:cNvGrpSpPr>
          <p:nvPr/>
        </p:nvGrpSpPr>
        <p:grpSpPr bwMode="auto">
          <a:xfrm>
            <a:off x="5864420" y="2583188"/>
            <a:ext cx="293629" cy="292608"/>
            <a:chOff x="6094" y="274"/>
            <a:chExt cx="575" cy="573"/>
          </a:xfrm>
          <a:solidFill>
            <a:schemeClr val="bg1"/>
          </a:solidFill>
        </p:grpSpPr>
        <p:sp>
          <p:nvSpPr>
            <p:cNvPr id="829" name="Freeform 939"/>
            <p:cNvSpPr/>
            <p:nvPr/>
          </p:nvSpPr>
          <p:spPr bwMode="auto">
            <a:xfrm>
              <a:off x="6313" y="274"/>
              <a:ext cx="137" cy="137"/>
            </a:xfrm>
            <a:custGeom>
              <a:avLst/>
              <a:gdLst>
                <a:gd name="T0" fmla="*/ 411 w 821"/>
                <a:gd name="T1" fmla="*/ 0 h 821"/>
                <a:gd name="T2" fmla="*/ 462 w 821"/>
                <a:gd name="T3" fmla="*/ 3 h 821"/>
                <a:gd name="T4" fmla="*/ 512 w 821"/>
                <a:gd name="T5" fmla="*/ 13 h 821"/>
                <a:gd name="T6" fmla="*/ 560 w 821"/>
                <a:gd name="T7" fmla="*/ 29 h 821"/>
                <a:gd name="T8" fmla="*/ 604 w 821"/>
                <a:gd name="T9" fmla="*/ 49 h 821"/>
                <a:gd name="T10" fmla="*/ 645 w 821"/>
                <a:gd name="T11" fmla="*/ 74 h 821"/>
                <a:gd name="T12" fmla="*/ 683 w 821"/>
                <a:gd name="T13" fmla="*/ 104 h 821"/>
                <a:gd name="T14" fmla="*/ 718 w 821"/>
                <a:gd name="T15" fmla="*/ 139 h 821"/>
                <a:gd name="T16" fmla="*/ 748 w 821"/>
                <a:gd name="T17" fmla="*/ 176 h 821"/>
                <a:gd name="T18" fmla="*/ 773 w 821"/>
                <a:gd name="T19" fmla="*/ 218 h 821"/>
                <a:gd name="T20" fmla="*/ 794 w 821"/>
                <a:gd name="T21" fmla="*/ 263 h 821"/>
                <a:gd name="T22" fmla="*/ 809 w 821"/>
                <a:gd name="T23" fmla="*/ 310 h 821"/>
                <a:gd name="T24" fmla="*/ 818 w 821"/>
                <a:gd name="T25" fmla="*/ 360 h 821"/>
                <a:gd name="T26" fmla="*/ 821 w 821"/>
                <a:gd name="T27" fmla="*/ 411 h 821"/>
                <a:gd name="T28" fmla="*/ 818 w 821"/>
                <a:gd name="T29" fmla="*/ 462 h 821"/>
                <a:gd name="T30" fmla="*/ 809 w 821"/>
                <a:gd name="T31" fmla="*/ 512 h 821"/>
                <a:gd name="T32" fmla="*/ 794 w 821"/>
                <a:gd name="T33" fmla="*/ 560 h 821"/>
                <a:gd name="T34" fmla="*/ 773 w 821"/>
                <a:gd name="T35" fmla="*/ 604 h 821"/>
                <a:gd name="T36" fmla="*/ 748 w 821"/>
                <a:gd name="T37" fmla="*/ 645 h 821"/>
                <a:gd name="T38" fmla="*/ 718 w 821"/>
                <a:gd name="T39" fmla="*/ 683 h 821"/>
                <a:gd name="T40" fmla="*/ 683 w 821"/>
                <a:gd name="T41" fmla="*/ 718 h 821"/>
                <a:gd name="T42" fmla="*/ 645 w 821"/>
                <a:gd name="T43" fmla="*/ 748 h 821"/>
                <a:gd name="T44" fmla="*/ 604 w 821"/>
                <a:gd name="T45" fmla="*/ 773 h 821"/>
                <a:gd name="T46" fmla="*/ 560 w 821"/>
                <a:gd name="T47" fmla="*/ 794 h 821"/>
                <a:gd name="T48" fmla="*/ 512 w 821"/>
                <a:gd name="T49" fmla="*/ 809 h 821"/>
                <a:gd name="T50" fmla="*/ 462 w 821"/>
                <a:gd name="T51" fmla="*/ 818 h 821"/>
                <a:gd name="T52" fmla="*/ 411 w 821"/>
                <a:gd name="T53" fmla="*/ 821 h 821"/>
                <a:gd name="T54" fmla="*/ 360 w 821"/>
                <a:gd name="T55" fmla="*/ 818 h 821"/>
                <a:gd name="T56" fmla="*/ 310 w 821"/>
                <a:gd name="T57" fmla="*/ 809 h 821"/>
                <a:gd name="T58" fmla="*/ 263 w 821"/>
                <a:gd name="T59" fmla="*/ 794 h 821"/>
                <a:gd name="T60" fmla="*/ 218 w 821"/>
                <a:gd name="T61" fmla="*/ 773 h 821"/>
                <a:gd name="T62" fmla="*/ 176 w 821"/>
                <a:gd name="T63" fmla="*/ 748 h 821"/>
                <a:gd name="T64" fmla="*/ 139 w 821"/>
                <a:gd name="T65" fmla="*/ 718 h 821"/>
                <a:gd name="T66" fmla="*/ 104 w 821"/>
                <a:gd name="T67" fmla="*/ 683 h 821"/>
                <a:gd name="T68" fmla="*/ 74 w 821"/>
                <a:gd name="T69" fmla="*/ 645 h 821"/>
                <a:gd name="T70" fmla="*/ 49 w 821"/>
                <a:gd name="T71" fmla="*/ 604 h 821"/>
                <a:gd name="T72" fmla="*/ 29 w 821"/>
                <a:gd name="T73" fmla="*/ 560 h 821"/>
                <a:gd name="T74" fmla="*/ 13 w 821"/>
                <a:gd name="T75" fmla="*/ 512 h 821"/>
                <a:gd name="T76" fmla="*/ 3 w 821"/>
                <a:gd name="T77" fmla="*/ 462 h 821"/>
                <a:gd name="T78" fmla="*/ 0 w 821"/>
                <a:gd name="T79" fmla="*/ 411 h 821"/>
                <a:gd name="T80" fmla="*/ 3 w 821"/>
                <a:gd name="T81" fmla="*/ 360 h 821"/>
                <a:gd name="T82" fmla="*/ 13 w 821"/>
                <a:gd name="T83" fmla="*/ 310 h 821"/>
                <a:gd name="T84" fmla="*/ 29 w 821"/>
                <a:gd name="T85" fmla="*/ 263 h 821"/>
                <a:gd name="T86" fmla="*/ 49 w 821"/>
                <a:gd name="T87" fmla="*/ 218 h 821"/>
                <a:gd name="T88" fmla="*/ 74 w 821"/>
                <a:gd name="T89" fmla="*/ 176 h 821"/>
                <a:gd name="T90" fmla="*/ 104 w 821"/>
                <a:gd name="T91" fmla="*/ 139 h 821"/>
                <a:gd name="T92" fmla="*/ 139 w 821"/>
                <a:gd name="T93" fmla="*/ 104 h 821"/>
                <a:gd name="T94" fmla="*/ 176 w 821"/>
                <a:gd name="T95" fmla="*/ 74 h 821"/>
                <a:gd name="T96" fmla="*/ 218 w 821"/>
                <a:gd name="T97" fmla="*/ 49 h 821"/>
                <a:gd name="T98" fmla="*/ 263 w 821"/>
                <a:gd name="T99" fmla="*/ 29 h 821"/>
                <a:gd name="T100" fmla="*/ 310 w 821"/>
                <a:gd name="T101" fmla="*/ 13 h 821"/>
                <a:gd name="T102" fmla="*/ 360 w 821"/>
                <a:gd name="T103" fmla="*/ 3 h 821"/>
                <a:gd name="T104" fmla="*/ 411 w 821"/>
                <a:gd name="T105"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21" h="821">
                  <a:moveTo>
                    <a:pt x="411" y="0"/>
                  </a:moveTo>
                  <a:lnTo>
                    <a:pt x="462" y="3"/>
                  </a:lnTo>
                  <a:lnTo>
                    <a:pt x="512" y="13"/>
                  </a:lnTo>
                  <a:lnTo>
                    <a:pt x="560" y="29"/>
                  </a:lnTo>
                  <a:lnTo>
                    <a:pt x="604" y="49"/>
                  </a:lnTo>
                  <a:lnTo>
                    <a:pt x="645" y="74"/>
                  </a:lnTo>
                  <a:lnTo>
                    <a:pt x="683" y="104"/>
                  </a:lnTo>
                  <a:lnTo>
                    <a:pt x="718" y="139"/>
                  </a:lnTo>
                  <a:lnTo>
                    <a:pt x="748" y="176"/>
                  </a:lnTo>
                  <a:lnTo>
                    <a:pt x="773" y="218"/>
                  </a:lnTo>
                  <a:lnTo>
                    <a:pt x="794" y="263"/>
                  </a:lnTo>
                  <a:lnTo>
                    <a:pt x="809" y="310"/>
                  </a:lnTo>
                  <a:lnTo>
                    <a:pt x="818" y="360"/>
                  </a:lnTo>
                  <a:lnTo>
                    <a:pt x="821" y="411"/>
                  </a:lnTo>
                  <a:lnTo>
                    <a:pt x="818" y="462"/>
                  </a:lnTo>
                  <a:lnTo>
                    <a:pt x="809" y="512"/>
                  </a:lnTo>
                  <a:lnTo>
                    <a:pt x="794" y="560"/>
                  </a:lnTo>
                  <a:lnTo>
                    <a:pt x="773" y="604"/>
                  </a:lnTo>
                  <a:lnTo>
                    <a:pt x="748" y="645"/>
                  </a:lnTo>
                  <a:lnTo>
                    <a:pt x="718" y="683"/>
                  </a:lnTo>
                  <a:lnTo>
                    <a:pt x="683" y="718"/>
                  </a:lnTo>
                  <a:lnTo>
                    <a:pt x="645" y="748"/>
                  </a:lnTo>
                  <a:lnTo>
                    <a:pt x="604" y="773"/>
                  </a:lnTo>
                  <a:lnTo>
                    <a:pt x="560" y="794"/>
                  </a:lnTo>
                  <a:lnTo>
                    <a:pt x="512" y="809"/>
                  </a:lnTo>
                  <a:lnTo>
                    <a:pt x="462" y="818"/>
                  </a:lnTo>
                  <a:lnTo>
                    <a:pt x="411" y="821"/>
                  </a:lnTo>
                  <a:lnTo>
                    <a:pt x="360" y="818"/>
                  </a:lnTo>
                  <a:lnTo>
                    <a:pt x="310" y="809"/>
                  </a:lnTo>
                  <a:lnTo>
                    <a:pt x="263" y="794"/>
                  </a:lnTo>
                  <a:lnTo>
                    <a:pt x="218" y="773"/>
                  </a:lnTo>
                  <a:lnTo>
                    <a:pt x="176" y="748"/>
                  </a:lnTo>
                  <a:lnTo>
                    <a:pt x="139" y="718"/>
                  </a:lnTo>
                  <a:lnTo>
                    <a:pt x="104" y="683"/>
                  </a:lnTo>
                  <a:lnTo>
                    <a:pt x="74" y="645"/>
                  </a:lnTo>
                  <a:lnTo>
                    <a:pt x="49" y="604"/>
                  </a:lnTo>
                  <a:lnTo>
                    <a:pt x="29" y="560"/>
                  </a:lnTo>
                  <a:lnTo>
                    <a:pt x="13" y="512"/>
                  </a:lnTo>
                  <a:lnTo>
                    <a:pt x="3" y="462"/>
                  </a:lnTo>
                  <a:lnTo>
                    <a:pt x="0" y="411"/>
                  </a:lnTo>
                  <a:lnTo>
                    <a:pt x="3" y="360"/>
                  </a:lnTo>
                  <a:lnTo>
                    <a:pt x="13" y="310"/>
                  </a:lnTo>
                  <a:lnTo>
                    <a:pt x="29" y="263"/>
                  </a:lnTo>
                  <a:lnTo>
                    <a:pt x="49" y="218"/>
                  </a:lnTo>
                  <a:lnTo>
                    <a:pt x="74" y="176"/>
                  </a:lnTo>
                  <a:lnTo>
                    <a:pt x="104" y="139"/>
                  </a:lnTo>
                  <a:lnTo>
                    <a:pt x="139" y="104"/>
                  </a:lnTo>
                  <a:lnTo>
                    <a:pt x="176" y="74"/>
                  </a:lnTo>
                  <a:lnTo>
                    <a:pt x="218" y="49"/>
                  </a:lnTo>
                  <a:lnTo>
                    <a:pt x="263" y="29"/>
                  </a:lnTo>
                  <a:lnTo>
                    <a:pt x="310" y="13"/>
                  </a:lnTo>
                  <a:lnTo>
                    <a:pt x="360" y="3"/>
                  </a:lnTo>
                  <a:lnTo>
                    <a:pt x="411" y="0"/>
                  </a:lnTo>
                  <a:close/>
                </a:path>
              </a:pathLst>
            </a:custGeom>
            <a:grpFill/>
            <a:ln w="0">
              <a:noFill/>
              <a:prstDash val="solid"/>
              <a:round/>
            </a:ln>
          </p:spPr>
          <p:txBody>
            <a:bodyPr vert="horz" wrap="square" lIns="91440" tIns="45720" rIns="91440" bIns="45720" numCol="1" anchor="t" anchorCtr="0" compatLnSpc="1"/>
            <a:p>
              <a:endParaRPr lang="en-US"/>
            </a:p>
          </p:txBody>
        </p:sp>
        <p:sp>
          <p:nvSpPr>
            <p:cNvPr id="830" name="Freeform 940"/>
            <p:cNvSpPr/>
            <p:nvPr/>
          </p:nvSpPr>
          <p:spPr bwMode="auto">
            <a:xfrm>
              <a:off x="6365" y="431"/>
              <a:ext cx="33" cy="84"/>
            </a:xfrm>
            <a:custGeom>
              <a:avLst/>
              <a:gdLst>
                <a:gd name="T0" fmla="*/ 49 w 197"/>
                <a:gd name="T1" fmla="*/ 0 h 505"/>
                <a:gd name="T2" fmla="*/ 149 w 197"/>
                <a:gd name="T3" fmla="*/ 0 h 505"/>
                <a:gd name="T4" fmla="*/ 163 w 197"/>
                <a:gd name="T5" fmla="*/ 1 h 505"/>
                <a:gd name="T6" fmla="*/ 175 w 197"/>
                <a:gd name="T7" fmla="*/ 6 h 505"/>
                <a:gd name="T8" fmla="*/ 186 w 197"/>
                <a:gd name="T9" fmla="*/ 14 h 505"/>
                <a:gd name="T10" fmla="*/ 194 w 197"/>
                <a:gd name="T11" fmla="*/ 27 h 505"/>
                <a:gd name="T12" fmla="*/ 197 w 197"/>
                <a:gd name="T13" fmla="*/ 42 h 505"/>
                <a:gd name="T14" fmla="*/ 197 w 197"/>
                <a:gd name="T15" fmla="*/ 56 h 505"/>
                <a:gd name="T16" fmla="*/ 192 w 197"/>
                <a:gd name="T17" fmla="*/ 70 h 505"/>
                <a:gd name="T18" fmla="*/ 138 w 197"/>
                <a:gd name="T19" fmla="*/ 151 h 505"/>
                <a:gd name="T20" fmla="*/ 163 w 197"/>
                <a:gd name="T21" fmla="*/ 363 h 505"/>
                <a:gd name="T22" fmla="*/ 114 w 197"/>
                <a:gd name="T23" fmla="*/ 495 h 505"/>
                <a:gd name="T24" fmla="*/ 109 w 197"/>
                <a:gd name="T25" fmla="*/ 501 h 505"/>
                <a:gd name="T26" fmla="*/ 103 w 197"/>
                <a:gd name="T27" fmla="*/ 505 h 505"/>
                <a:gd name="T28" fmla="*/ 96 w 197"/>
                <a:gd name="T29" fmla="*/ 505 h 505"/>
                <a:gd name="T30" fmla="*/ 89 w 197"/>
                <a:gd name="T31" fmla="*/ 501 h 505"/>
                <a:gd name="T32" fmla="*/ 85 w 197"/>
                <a:gd name="T33" fmla="*/ 495 h 505"/>
                <a:gd name="T34" fmla="*/ 35 w 197"/>
                <a:gd name="T35" fmla="*/ 363 h 505"/>
                <a:gd name="T36" fmla="*/ 60 w 197"/>
                <a:gd name="T37" fmla="*/ 151 h 505"/>
                <a:gd name="T38" fmla="*/ 7 w 197"/>
                <a:gd name="T39" fmla="*/ 70 h 505"/>
                <a:gd name="T40" fmla="*/ 1 w 197"/>
                <a:gd name="T41" fmla="*/ 56 h 505"/>
                <a:gd name="T42" fmla="*/ 0 w 197"/>
                <a:gd name="T43" fmla="*/ 42 h 505"/>
                <a:gd name="T44" fmla="*/ 5 w 197"/>
                <a:gd name="T45" fmla="*/ 27 h 505"/>
                <a:gd name="T46" fmla="*/ 13 w 197"/>
                <a:gd name="T47" fmla="*/ 14 h 505"/>
                <a:gd name="T48" fmla="*/ 23 w 197"/>
                <a:gd name="T49" fmla="*/ 6 h 505"/>
                <a:gd name="T50" fmla="*/ 35 w 197"/>
                <a:gd name="T51" fmla="*/ 1 h 505"/>
                <a:gd name="T52" fmla="*/ 49 w 197"/>
                <a:gd name="T53" fmla="*/ 0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97" h="505">
                  <a:moveTo>
                    <a:pt x="49" y="0"/>
                  </a:moveTo>
                  <a:lnTo>
                    <a:pt x="149" y="0"/>
                  </a:lnTo>
                  <a:lnTo>
                    <a:pt x="163" y="1"/>
                  </a:lnTo>
                  <a:lnTo>
                    <a:pt x="175" y="6"/>
                  </a:lnTo>
                  <a:lnTo>
                    <a:pt x="186" y="14"/>
                  </a:lnTo>
                  <a:lnTo>
                    <a:pt x="194" y="27"/>
                  </a:lnTo>
                  <a:lnTo>
                    <a:pt x="197" y="42"/>
                  </a:lnTo>
                  <a:lnTo>
                    <a:pt x="197" y="56"/>
                  </a:lnTo>
                  <a:lnTo>
                    <a:pt x="192" y="70"/>
                  </a:lnTo>
                  <a:lnTo>
                    <a:pt x="138" y="151"/>
                  </a:lnTo>
                  <a:lnTo>
                    <a:pt x="163" y="363"/>
                  </a:lnTo>
                  <a:lnTo>
                    <a:pt x="114" y="495"/>
                  </a:lnTo>
                  <a:lnTo>
                    <a:pt x="109" y="501"/>
                  </a:lnTo>
                  <a:lnTo>
                    <a:pt x="103" y="505"/>
                  </a:lnTo>
                  <a:lnTo>
                    <a:pt x="96" y="505"/>
                  </a:lnTo>
                  <a:lnTo>
                    <a:pt x="89" y="501"/>
                  </a:lnTo>
                  <a:lnTo>
                    <a:pt x="85" y="495"/>
                  </a:lnTo>
                  <a:lnTo>
                    <a:pt x="35" y="363"/>
                  </a:lnTo>
                  <a:lnTo>
                    <a:pt x="60" y="151"/>
                  </a:lnTo>
                  <a:lnTo>
                    <a:pt x="7" y="70"/>
                  </a:lnTo>
                  <a:lnTo>
                    <a:pt x="1" y="56"/>
                  </a:lnTo>
                  <a:lnTo>
                    <a:pt x="0" y="42"/>
                  </a:lnTo>
                  <a:lnTo>
                    <a:pt x="5" y="27"/>
                  </a:lnTo>
                  <a:lnTo>
                    <a:pt x="13" y="14"/>
                  </a:lnTo>
                  <a:lnTo>
                    <a:pt x="23" y="6"/>
                  </a:lnTo>
                  <a:lnTo>
                    <a:pt x="35" y="1"/>
                  </a:lnTo>
                  <a:lnTo>
                    <a:pt x="49" y="0"/>
                  </a:lnTo>
                  <a:close/>
                </a:path>
              </a:pathLst>
            </a:custGeom>
            <a:grpFill/>
            <a:ln w="0">
              <a:noFill/>
              <a:prstDash val="solid"/>
              <a:round/>
            </a:ln>
          </p:spPr>
          <p:txBody>
            <a:bodyPr vert="horz" wrap="square" lIns="91440" tIns="45720" rIns="91440" bIns="45720" numCol="1" anchor="t" anchorCtr="0" compatLnSpc="1"/>
            <a:p>
              <a:endParaRPr lang="en-US"/>
            </a:p>
          </p:txBody>
        </p:sp>
        <p:sp>
          <p:nvSpPr>
            <p:cNvPr id="831" name="Freeform 941"/>
            <p:cNvSpPr/>
            <p:nvPr/>
          </p:nvSpPr>
          <p:spPr bwMode="auto">
            <a:xfrm>
              <a:off x="6266" y="431"/>
              <a:ext cx="231" cy="160"/>
            </a:xfrm>
            <a:custGeom>
              <a:avLst/>
              <a:gdLst>
                <a:gd name="T0" fmla="*/ 375 w 1381"/>
                <a:gd name="T1" fmla="*/ 0 h 962"/>
                <a:gd name="T2" fmla="*/ 387 w 1381"/>
                <a:gd name="T3" fmla="*/ 2 h 962"/>
                <a:gd name="T4" fmla="*/ 399 w 1381"/>
                <a:gd name="T5" fmla="*/ 7 h 962"/>
                <a:gd name="T6" fmla="*/ 407 w 1381"/>
                <a:gd name="T7" fmla="*/ 17 h 962"/>
                <a:gd name="T8" fmla="*/ 413 w 1381"/>
                <a:gd name="T9" fmla="*/ 27 h 962"/>
                <a:gd name="T10" fmla="*/ 690 w 1381"/>
                <a:gd name="T11" fmla="*/ 786 h 962"/>
                <a:gd name="T12" fmla="*/ 966 w 1381"/>
                <a:gd name="T13" fmla="*/ 27 h 962"/>
                <a:gd name="T14" fmla="*/ 973 w 1381"/>
                <a:gd name="T15" fmla="*/ 17 h 962"/>
                <a:gd name="T16" fmla="*/ 982 w 1381"/>
                <a:gd name="T17" fmla="*/ 8 h 962"/>
                <a:gd name="T18" fmla="*/ 993 w 1381"/>
                <a:gd name="T19" fmla="*/ 2 h 962"/>
                <a:gd name="T20" fmla="*/ 1005 w 1381"/>
                <a:gd name="T21" fmla="*/ 0 h 962"/>
                <a:gd name="T22" fmla="*/ 1018 w 1381"/>
                <a:gd name="T23" fmla="*/ 2 h 962"/>
                <a:gd name="T24" fmla="*/ 1133 w 1381"/>
                <a:gd name="T25" fmla="*/ 37 h 962"/>
                <a:gd name="T26" fmla="*/ 1176 w 1381"/>
                <a:gd name="T27" fmla="*/ 55 h 962"/>
                <a:gd name="T28" fmla="*/ 1216 w 1381"/>
                <a:gd name="T29" fmla="*/ 77 h 962"/>
                <a:gd name="T30" fmla="*/ 1252 w 1381"/>
                <a:gd name="T31" fmla="*/ 103 h 962"/>
                <a:gd name="T32" fmla="*/ 1285 w 1381"/>
                <a:gd name="T33" fmla="*/ 134 h 962"/>
                <a:gd name="T34" fmla="*/ 1313 w 1381"/>
                <a:gd name="T35" fmla="*/ 168 h 962"/>
                <a:gd name="T36" fmla="*/ 1336 w 1381"/>
                <a:gd name="T37" fmla="*/ 205 h 962"/>
                <a:gd name="T38" fmla="*/ 1355 w 1381"/>
                <a:gd name="T39" fmla="*/ 245 h 962"/>
                <a:gd name="T40" fmla="*/ 1370 w 1381"/>
                <a:gd name="T41" fmla="*/ 287 h 962"/>
                <a:gd name="T42" fmla="*/ 1378 w 1381"/>
                <a:gd name="T43" fmla="*/ 331 h 962"/>
                <a:gd name="T44" fmla="*/ 1381 w 1381"/>
                <a:gd name="T45" fmla="*/ 377 h 962"/>
                <a:gd name="T46" fmla="*/ 1381 w 1381"/>
                <a:gd name="T47" fmla="*/ 904 h 962"/>
                <a:gd name="T48" fmla="*/ 1378 w 1381"/>
                <a:gd name="T49" fmla="*/ 922 h 962"/>
                <a:gd name="T50" fmla="*/ 1370 w 1381"/>
                <a:gd name="T51" fmla="*/ 938 h 962"/>
                <a:gd name="T52" fmla="*/ 1357 w 1381"/>
                <a:gd name="T53" fmla="*/ 951 h 962"/>
                <a:gd name="T54" fmla="*/ 1341 w 1381"/>
                <a:gd name="T55" fmla="*/ 959 h 962"/>
                <a:gd name="T56" fmla="*/ 1322 w 1381"/>
                <a:gd name="T57" fmla="*/ 962 h 962"/>
                <a:gd name="T58" fmla="*/ 57 w 1381"/>
                <a:gd name="T59" fmla="*/ 962 h 962"/>
                <a:gd name="T60" fmla="*/ 40 w 1381"/>
                <a:gd name="T61" fmla="*/ 959 h 962"/>
                <a:gd name="T62" fmla="*/ 23 w 1381"/>
                <a:gd name="T63" fmla="*/ 951 h 962"/>
                <a:gd name="T64" fmla="*/ 10 w 1381"/>
                <a:gd name="T65" fmla="*/ 938 h 962"/>
                <a:gd name="T66" fmla="*/ 2 w 1381"/>
                <a:gd name="T67" fmla="*/ 922 h 962"/>
                <a:gd name="T68" fmla="*/ 0 w 1381"/>
                <a:gd name="T69" fmla="*/ 904 h 962"/>
                <a:gd name="T70" fmla="*/ 0 w 1381"/>
                <a:gd name="T71" fmla="*/ 377 h 962"/>
                <a:gd name="T72" fmla="*/ 2 w 1381"/>
                <a:gd name="T73" fmla="*/ 331 h 962"/>
                <a:gd name="T74" fmla="*/ 11 w 1381"/>
                <a:gd name="T75" fmla="*/ 287 h 962"/>
                <a:gd name="T76" fmla="*/ 25 w 1381"/>
                <a:gd name="T77" fmla="*/ 245 h 962"/>
                <a:gd name="T78" fmla="*/ 44 w 1381"/>
                <a:gd name="T79" fmla="*/ 205 h 962"/>
                <a:gd name="T80" fmla="*/ 68 w 1381"/>
                <a:gd name="T81" fmla="*/ 168 h 962"/>
                <a:gd name="T82" fmla="*/ 96 w 1381"/>
                <a:gd name="T83" fmla="*/ 134 h 962"/>
                <a:gd name="T84" fmla="*/ 129 w 1381"/>
                <a:gd name="T85" fmla="*/ 103 h 962"/>
                <a:gd name="T86" fmla="*/ 165 w 1381"/>
                <a:gd name="T87" fmla="*/ 77 h 962"/>
                <a:gd name="T88" fmla="*/ 205 w 1381"/>
                <a:gd name="T89" fmla="*/ 54 h 962"/>
                <a:gd name="T90" fmla="*/ 248 w 1381"/>
                <a:gd name="T91" fmla="*/ 37 h 962"/>
                <a:gd name="T92" fmla="*/ 362 w 1381"/>
                <a:gd name="T93" fmla="*/ 2 h 962"/>
                <a:gd name="T94" fmla="*/ 368 w 1381"/>
                <a:gd name="T95" fmla="*/ 1 h 962"/>
                <a:gd name="T96" fmla="*/ 375 w 1381"/>
                <a:gd name="T97" fmla="*/ 0 h 9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381" h="962">
                  <a:moveTo>
                    <a:pt x="375" y="0"/>
                  </a:moveTo>
                  <a:lnTo>
                    <a:pt x="387" y="2"/>
                  </a:lnTo>
                  <a:lnTo>
                    <a:pt x="399" y="7"/>
                  </a:lnTo>
                  <a:lnTo>
                    <a:pt x="407" y="17"/>
                  </a:lnTo>
                  <a:lnTo>
                    <a:pt x="413" y="27"/>
                  </a:lnTo>
                  <a:lnTo>
                    <a:pt x="690" y="786"/>
                  </a:lnTo>
                  <a:lnTo>
                    <a:pt x="966" y="27"/>
                  </a:lnTo>
                  <a:lnTo>
                    <a:pt x="973" y="17"/>
                  </a:lnTo>
                  <a:lnTo>
                    <a:pt x="982" y="8"/>
                  </a:lnTo>
                  <a:lnTo>
                    <a:pt x="993" y="2"/>
                  </a:lnTo>
                  <a:lnTo>
                    <a:pt x="1005" y="0"/>
                  </a:lnTo>
                  <a:lnTo>
                    <a:pt x="1018" y="2"/>
                  </a:lnTo>
                  <a:lnTo>
                    <a:pt x="1133" y="37"/>
                  </a:lnTo>
                  <a:lnTo>
                    <a:pt x="1176" y="55"/>
                  </a:lnTo>
                  <a:lnTo>
                    <a:pt x="1216" y="77"/>
                  </a:lnTo>
                  <a:lnTo>
                    <a:pt x="1252" y="103"/>
                  </a:lnTo>
                  <a:lnTo>
                    <a:pt x="1285" y="134"/>
                  </a:lnTo>
                  <a:lnTo>
                    <a:pt x="1313" y="168"/>
                  </a:lnTo>
                  <a:lnTo>
                    <a:pt x="1336" y="205"/>
                  </a:lnTo>
                  <a:lnTo>
                    <a:pt x="1355" y="245"/>
                  </a:lnTo>
                  <a:lnTo>
                    <a:pt x="1370" y="287"/>
                  </a:lnTo>
                  <a:lnTo>
                    <a:pt x="1378" y="331"/>
                  </a:lnTo>
                  <a:lnTo>
                    <a:pt x="1381" y="377"/>
                  </a:lnTo>
                  <a:lnTo>
                    <a:pt x="1381" y="904"/>
                  </a:lnTo>
                  <a:lnTo>
                    <a:pt x="1378" y="922"/>
                  </a:lnTo>
                  <a:lnTo>
                    <a:pt x="1370" y="938"/>
                  </a:lnTo>
                  <a:lnTo>
                    <a:pt x="1357" y="951"/>
                  </a:lnTo>
                  <a:lnTo>
                    <a:pt x="1341" y="959"/>
                  </a:lnTo>
                  <a:lnTo>
                    <a:pt x="1322" y="962"/>
                  </a:lnTo>
                  <a:lnTo>
                    <a:pt x="57" y="962"/>
                  </a:lnTo>
                  <a:lnTo>
                    <a:pt x="40" y="959"/>
                  </a:lnTo>
                  <a:lnTo>
                    <a:pt x="23" y="951"/>
                  </a:lnTo>
                  <a:lnTo>
                    <a:pt x="10" y="938"/>
                  </a:lnTo>
                  <a:lnTo>
                    <a:pt x="2" y="922"/>
                  </a:lnTo>
                  <a:lnTo>
                    <a:pt x="0" y="904"/>
                  </a:lnTo>
                  <a:lnTo>
                    <a:pt x="0" y="377"/>
                  </a:lnTo>
                  <a:lnTo>
                    <a:pt x="2" y="331"/>
                  </a:lnTo>
                  <a:lnTo>
                    <a:pt x="11" y="287"/>
                  </a:lnTo>
                  <a:lnTo>
                    <a:pt x="25" y="245"/>
                  </a:lnTo>
                  <a:lnTo>
                    <a:pt x="44" y="205"/>
                  </a:lnTo>
                  <a:lnTo>
                    <a:pt x="68" y="168"/>
                  </a:lnTo>
                  <a:lnTo>
                    <a:pt x="96" y="134"/>
                  </a:lnTo>
                  <a:lnTo>
                    <a:pt x="129" y="103"/>
                  </a:lnTo>
                  <a:lnTo>
                    <a:pt x="165" y="77"/>
                  </a:lnTo>
                  <a:lnTo>
                    <a:pt x="205" y="54"/>
                  </a:lnTo>
                  <a:lnTo>
                    <a:pt x="248" y="37"/>
                  </a:lnTo>
                  <a:lnTo>
                    <a:pt x="362" y="2"/>
                  </a:lnTo>
                  <a:lnTo>
                    <a:pt x="368" y="1"/>
                  </a:lnTo>
                  <a:lnTo>
                    <a:pt x="375" y="0"/>
                  </a:lnTo>
                  <a:close/>
                </a:path>
              </a:pathLst>
            </a:custGeom>
            <a:grpFill/>
            <a:ln w="0">
              <a:noFill/>
              <a:prstDash val="solid"/>
              <a:round/>
            </a:ln>
          </p:spPr>
          <p:txBody>
            <a:bodyPr vert="horz" wrap="square" lIns="91440" tIns="45720" rIns="91440" bIns="45720" numCol="1" anchor="t" anchorCtr="0" compatLnSpc="1"/>
            <a:p>
              <a:endParaRPr lang="en-US"/>
            </a:p>
          </p:txBody>
        </p:sp>
        <p:sp>
          <p:nvSpPr>
            <p:cNvPr id="832" name="Freeform 942"/>
            <p:cNvSpPr/>
            <p:nvPr/>
          </p:nvSpPr>
          <p:spPr bwMode="auto">
            <a:xfrm>
              <a:off x="6094" y="309"/>
              <a:ext cx="137" cy="137"/>
            </a:xfrm>
            <a:custGeom>
              <a:avLst/>
              <a:gdLst>
                <a:gd name="T0" fmla="*/ 411 w 821"/>
                <a:gd name="T1" fmla="*/ 0 h 821"/>
                <a:gd name="T2" fmla="*/ 462 w 821"/>
                <a:gd name="T3" fmla="*/ 3 h 821"/>
                <a:gd name="T4" fmla="*/ 511 w 821"/>
                <a:gd name="T5" fmla="*/ 12 h 821"/>
                <a:gd name="T6" fmla="*/ 559 w 821"/>
                <a:gd name="T7" fmla="*/ 27 h 821"/>
                <a:gd name="T8" fmla="*/ 603 w 821"/>
                <a:gd name="T9" fmla="*/ 48 h 821"/>
                <a:gd name="T10" fmla="*/ 645 w 821"/>
                <a:gd name="T11" fmla="*/ 73 h 821"/>
                <a:gd name="T12" fmla="*/ 683 w 821"/>
                <a:gd name="T13" fmla="*/ 104 h 821"/>
                <a:gd name="T14" fmla="*/ 717 w 821"/>
                <a:gd name="T15" fmla="*/ 137 h 821"/>
                <a:gd name="T16" fmla="*/ 748 w 821"/>
                <a:gd name="T17" fmla="*/ 176 h 821"/>
                <a:gd name="T18" fmla="*/ 773 w 821"/>
                <a:gd name="T19" fmla="*/ 217 h 821"/>
                <a:gd name="T20" fmla="*/ 794 w 821"/>
                <a:gd name="T21" fmla="*/ 262 h 821"/>
                <a:gd name="T22" fmla="*/ 808 w 821"/>
                <a:gd name="T23" fmla="*/ 309 h 821"/>
                <a:gd name="T24" fmla="*/ 818 w 821"/>
                <a:gd name="T25" fmla="*/ 358 h 821"/>
                <a:gd name="T26" fmla="*/ 821 w 821"/>
                <a:gd name="T27" fmla="*/ 410 h 821"/>
                <a:gd name="T28" fmla="*/ 818 w 821"/>
                <a:gd name="T29" fmla="*/ 462 h 821"/>
                <a:gd name="T30" fmla="*/ 808 w 821"/>
                <a:gd name="T31" fmla="*/ 511 h 821"/>
                <a:gd name="T32" fmla="*/ 794 w 821"/>
                <a:gd name="T33" fmla="*/ 558 h 821"/>
                <a:gd name="T34" fmla="*/ 773 w 821"/>
                <a:gd name="T35" fmla="*/ 603 h 821"/>
                <a:gd name="T36" fmla="*/ 748 w 821"/>
                <a:gd name="T37" fmla="*/ 644 h 821"/>
                <a:gd name="T38" fmla="*/ 717 w 821"/>
                <a:gd name="T39" fmla="*/ 683 h 821"/>
                <a:gd name="T40" fmla="*/ 683 w 821"/>
                <a:gd name="T41" fmla="*/ 717 h 821"/>
                <a:gd name="T42" fmla="*/ 645 w 821"/>
                <a:gd name="T43" fmla="*/ 747 h 821"/>
                <a:gd name="T44" fmla="*/ 603 w 821"/>
                <a:gd name="T45" fmla="*/ 773 h 821"/>
                <a:gd name="T46" fmla="*/ 559 w 821"/>
                <a:gd name="T47" fmla="*/ 793 h 821"/>
                <a:gd name="T48" fmla="*/ 511 w 821"/>
                <a:gd name="T49" fmla="*/ 808 h 821"/>
                <a:gd name="T50" fmla="*/ 462 w 821"/>
                <a:gd name="T51" fmla="*/ 818 h 821"/>
                <a:gd name="T52" fmla="*/ 411 w 821"/>
                <a:gd name="T53" fmla="*/ 821 h 821"/>
                <a:gd name="T54" fmla="*/ 359 w 821"/>
                <a:gd name="T55" fmla="*/ 818 h 821"/>
                <a:gd name="T56" fmla="*/ 310 w 821"/>
                <a:gd name="T57" fmla="*/ 808 h 821"/>
                <a:gd name="T58" fmla="*/ 263 w 821"/>
                <a:gd name="T59" fmla="*/ 793 h 821"/>
                <a:gd name="T60" fmla="*/ 218 w 821"/>
                <a:gd name="T61" fmla="*/ 773 h 821"/>
                <a:gd name="T62" fmla="*/ 176 w 821"/>
                <a:gd name="T63" fmla="*/ 747 h 821"/>
                <a:gd name="T64" fmla="*/ 138 w 821"/>
                <a:gd name="T65" fmla="*/ 717 h 821"/>
                <a:gd name="T66" fmla="*/ 104 w 821"/>
                <a:gd name="T67" fmla="*/ 683 h 821"/>
                <a:gd name="T68" fmla="*/ 73 w 821"/>
                <a:gd name="T69" fmla="*/ 644 h 821"/>
                <a:gd name="T70" fmla="*/ 48 w 821"/>
                <a:gd name="T71" fmla="*/ 603 h 821"/>
                <a:gd name="T72" fmla="*/ 27 w 821"/>
                <a:gd name="T73" fmla="*/ 558 h 821"/>
                <a:gd name="T74" fmla="*/ 13 w 821"/>
                <a:gd name="T75" fmla="*/ 511 h 821"/>
                <a:gd name="T76" fmla="*/ 3 w 821"/>
                <a:gd name="T77" fmla="*/ 462 h 821"/>
                <a:gd name="T78" fmla="*/ 0 w 821"/>
                <a:gd name="T79" fmla="*/ 410 h 821"/>
                <a:gd name="T80" fmla="*/ 3 w 821"/>
                <a:gd name="T81" fmla="*/ 358 h 821"/>
                <a:gd name="T82" fmla="*/ 13 w 821"/>
                <a:gd name="T83" fmla="*/ 309 h 821"/>
                <a:gd name="T84" fmla="*/ 27 w 821"/>
                <a:gd name="T85" fmla="*/ 262 h 821"/>
                <a:gd name="T86" fmla="*/ 48 w 821"/>
                <a:gd name="T87" fmla="*/ 217 h 821"/>
                <a:gd name="T88" fmla="*/ 73 w 821"/>
                <a:gd name="T89" fmla="*/ 176 h 821"/>
                <a:gd name="T90" fmla="*/ 104 w 821"/>
                <a:gd name="T91" fmla="*/ 137 h 821"/>
                <a:gd name="T92" fmla="*/ 138 w 821"/>
                <a:gd name="T93" fmla="*/ 104 h 821"/>
                <a:gd name="T94" fmla="*/ 176 w 821"/>
                <a:gd name="T95" fmla="*/ 73 h 821"/>
                <a:gd name="T96" fmla="*/ 218 w 821"/>
                <a:gd name="T97" fmla="*/ 48 h 821"/>
                <a:gd name="T98" fmla="*/ 263 w 821"/>
                <a:gd name="T99" fmla="*/ 27 h 821"/>
                <a:gd name="T100" fmla="*/ 310 w 821"/>
                <a:gd name="T101" fmla="*/ 12 h 821"/>
                <a:gd name="T102" fmla="*/ 359 w 821"/>
                <a:gd name="T103" fmla="*/ 3 h 821"/>
                <a:gd name="T104" fmla="*/ 411 w 821"/>
                <a:gd name="T105"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21" h="821">
                  <a:moveTo>
                    <a:pt x="411" y="0"/>
                  </a:moveTo>
                  <a:lnTo>
                    <a:pt x="462" y="3"/>
                  </a:lnTo>
                  <a:lnTo>
                    <a:pt x="511" y="12"/>
                  </a:lnTo>
                  <a:lnTo>
                    <a:pt x="559" y="27"/>
                  </a:lnTo>
                  <a:lnTo>
                    <a:pt x="603" y="48"/>
                  </a:lnTo>
                  <a:lnTo>
                    <a:pt x="645" y="73"/>
                  </a:lnTo>
                  <a:lnTo>
                    <a:pt x="683" y="104"/>
                  </a:lnTo>
                  <a:lnTo>
                    <a:pt x="717" y="137"/>
                  </a:lnTo>
                  <a:lnTo>
                    <a:pt x="748" y="176"/>
                  </a:lnTo>
                  <a:lnTo>
                    <a:pt x="773" y="217"/>
                  </a:lnTo>
                  <a:lnTo>
                    <a:pt x="794" y="262"/>
                  </a:lnTo>
                  <a:lnTo>
                    <a:pt x="808" y="309"/>
                  </a:lnTo>
                  <a:lnTo>
                    <a:pt x="818" y="358"/>
                  </a:lnTo>
                  <a:lnTo>
                    <a:pt x="821" y="410"/>
                  </a:lnTo>
                  <a:lnTo>
                    <a:pt x="818" y="462"/>
                  </a:lnTo>
                  <a:lnTo>
                    <a:pt x="808" y="511"/>
                  </a:lnTo>
                  <a:lnTo>
                    <a:pt x="794" y="558"/>
                  </a:lnTo>
                  <a:lnTo>
                    <a:pt x="773" y="603"/>
                  </a:lnTo>
                  <a:lnTo>
                    <a:pt x="748" y="644"/>
                  </a:lnTo>
                  <a:lnTo>
                    <a:pt x="717" y="683"/>
                  </a:lnTo>
                  <a:lnTo>
                    <a:pt x="683" y="717"/>
                  </a:lnTo>
                  <a:lnTo>
                    <a:pt x="645" y="747"/>
                  </a:lnTo>
                  <a:lnTo>
                    <a:pt x="603" y="773"/>
                  </a:lnTo>
                  <a:lnTo>
                    <a:pt x="559" y="793"/>
                  </a:lnTo>
                  <a:lnTo>
                    <a:pt x="511" y="808"/>
                  </a:lnTo>
                  <a:lnTo>
                    <a:pt x="462" y="818"/>
                  </a:lnTo>
                  <a:lnTo>
                    <a:pt x="411" y="821"/>
                  </a:lnTo>
                  <a:lnTo>
                    <a:pt x="359" y="818"/>
                  </a:lnTo>
                  <a:lnTo>
                    <a:pt x="310" y="808"/>
                  </a:lnTo>
                  <a:lnTo>
                    <a:pt x="263" y="793"/>
                  </a:lnTo>
                  <a:lnTo>
                    <a:pt x="218" y="773"/>
                  </a:lnTo>
                  <a:lnTo>
                    <a:pt x="176" y="747"/>
                  </a:lnTo>
                  <a:lnTo>
                    <a:pt x="138" y="717"/>
                  </a:lnTo>
                  <a:lnTo>
                    <a:pt x="104" y="683"/>
                  </a:lnTo>
                  <a:lnTo>
                    <a:pt x="73" y="644"/>
                  </a:lnTo>
                  <a:lnTo>
                    <a:pt x="48" y="603"/>
                  </a:lnTo>
                  <a:lnTo>
                    <a:pt x="27" y="558"/>
                  </a:lnTo>
                  <a:lnTo>
                    <a:pt x="13" y="511"/>
                  </a:lnTo>
                  <a:lnTo>
                    <a:pt x="3" y="462"/>
                  </a:lnTo>
                  <a:lnTo>
                    <a:pt x="0" y="410"/>
                  </a:lnTo>
                  <a:lnTo>
                    <a:pt x="3" y="358"/>
                  </a:lnTo>
                  <a:lnTo>
                    <a:pt x="13" y="309"/>
                  </a:lnTo>
                  <a:lnTo>
                    <a:pt x="27" y="262"/>
                  </a:lnTo>
                  <a:lnTo>
                    <a:pt x="48" y="217"/>
                  </a:lnTo>
                  <a:lnTo>
                    <a:pt x="73" y="176"/>
                  </a:lnTo>
                  <a:lnTo>
                    <a:pt x="104" y="137"/>
                  </a:lnTo>
                  <a:lnTo>
                    <a:pt x="138" y="104"/>
                  </a:lnTo>
                  <a:lnTo>
                    <a:pt x="176" y="73"/>
                  </a:lnTo>
                  <a:lnTo>
                    <a:pt x="218" y="48"/>
                  </a:lnTo>
                  <a:lnTo>
                    <a:pt x="263" y="27"/>
                  </a:lnTo>
                  <a:lnTo>
                    <a:pt x="310" y="12"/>
                  </a:lnTo>
                  <a:lnTo>
                    <a:pt x="359" y="3"/>
                  </a:lnTo>
                  <a:lnTo>
                    <a:pt x="411" y="0"/>
                  </a:lnTo>
                  <a:close/>
                </a:path>
              </a:pathLst>
            </a:custGeom>
            <a:grpFill/>
            <a:ln w="0">
              <a:noFill/>
              <a:prstDash val="solid"/>
              <a:round/>
            </a:ln>
          </p:spPr>
          <p:txBody>
            <a:bodyPr vert="horz" wrap="square" lIns="91440" tIns="45720" rIns="91440" bIns="45720" numCol="1" anchor="t" anchorCtr="0" compatLnSpc="1"/>
            <a:p>
              <a:endParaRPr lang="en-US"/>
            </a:p>
          </p:txBody>
        </p:sp>
        <p:sp>
          <p:nvSpPr>
            <p:cNvPr id="833" name="Freeform 943"/>
            <p:cNvSpPr/>
            <p:nvPr/>
          </p:nvSpPr>
          <p:spPr bwMode="auto">
            <a:xfrm>
              <a:off x="6100" y="465"/>
              <a:ext cx="230" cy="382"/>
            </a:xfrm>
            <a:custGeom>
              <a:avLst/>
              <a:gdLst>
                <a:gd name="T0" fmla="*/ 419 w 1375"/>
                <a:gd name="T1" fmla="*/ 2 h 2291"/>
                <a:gd name="T2" fmla="*/ 506 w 1375"/>
                <a:gd name="T3" fmla="*/ 24 h 2291"/>
                <a:gd name="T4" fmla="*/ 584 w 1375"/>
                <a:gd name="T5" fmla="*/ 66 h 2291"/>
                <a:gd name="T6" fmla="*/ 650 w 1375"/>
                <a:gd name="T7" fmla="*/ 125 h 2291"/>
                <a:gd name="T8" fmla="*/ 700 w 1375"/>
                <a:gd name="T9" fmla="*/ 197 h 2291"/>
                <a:gd name="T10" fmla="*/ 732 w 1375"/>
                <a:gd name="T11" fmla="*/ 280 h 2291"/>
                <a:gd name="T12" fmla="*/ 743 w 1375"/>
                <a:gd name="T13" fmla="*/ 372 h 2291"/>
                <a:gd name="T14" fmla="*/ 1070 w 1375"/>
                <a:gd name="T15" fmla="*/ 1017 h 2291"/>
                <a:gd name="T16" fmla="*/ 1158 w 1375"/>
                <a:gd name="T17" fmla="*/ 1030 h 2291"/>
                <a:gd name="T18" fmla="*/ 1237 w 1375"/>
                <a:gd name="T19" fmla="*/ 1066 h 2291"/>
                <a:gd name="T20" fmla="*/ 1300 w 1375"/>
                <a:gd name="T21" fmla="*/ 1122 h 2291"/>
                <a:gd name="T22" fmla="*/ 1347 w 1375"/>
                <a:gd name="T23" fmla="*/ 1193 h 2291"/>
                <a:gd name="T24" fmla="*/ 1372 w 1375"/>
                <a:gd name="T25" fmla="*/ 1277 h 2291"/>
                <a:gd name="T26" fmla="*/ 1375 w 1375"/>
                <a:gd name="T27" fmla="*/ 2191 h 2291"/>
                <a:gd name="T28" fmla="*/ 1364 w 1375"/>
                <a:gd name="T29" fmla="*/ 2235 h 2291"/>
                <a:gd name="T30" fmla="*/ 1337 w 1375"/>
                <a:gd name="T31" fmla="*/ 2269 h 2291"/>
                <a:gd name="T32" fmla="*/ 1297 w 1375"/>
                <a:gd name="T33" fmla="*/ 2289 h 2291"/>
                <a:gd name="T34" fmla="*/ 882 w 1375"/>
                <a:gd name="T35" fmla="*/ 2291 h 2291"/>
                <a:gd name="T36" fmla="*/ 838 w 1375"/>
                <a:gd name="T37" fmla="*/ 2281 h 2291"/>
                <a:gd name="T38" fmla="*/ 803 w 1375"/>
                <a:gd name="T39" fmla="*/ 2254 h 2291"/>
                <a:gd name="T40" fmla="*/ 784 w 1375"/>
                <a:gd name="T41" fmla="*/ 2214 h 2291"/>
                <a:gd name="T42" fmla="*/ 781 w 1375"/>
                <a:gd name="T43" fmla="*/ 1605 h 2291"/>
                <a:gd name="T44" fmla="*/ 309 w 1375"/>
                <a:gd name="T45" fmla="*/ 1602 h 2291"/>
                <a:gd name="T46" fmla="*/ 218 w 1375"/>
                <a:gd name="T47" fmla="*/ 1578 h 2291"/>
                <a:gd name="T48" fmla="*/ 139 w 1375"/>
                <a:gd name="T49" fmla="*/ 1531 h 2291"/>
                <a:gd name="T50" fmla="*/ 74 w 1375"/>
                <a:gd name="T51" fmla="*/ 1467 h 2291"/>
                <a:gd name="T52" fmla="*/ 28 w 1375"/>
                <a:gd name="T53" fmla="*/ 1388 h 2291"/>
                <a:gd name="T54" fmla="*/ 3 w 1375"/>
                <a:gd name="T55" fmla="*/ 1297 h 2291"/>
                <a:gd name="T56" fmla="*/ 0 w 1375"/>
                <a:gd name="T57" fmla="*/ 372 h 2291"/>
                <a:gd name="T58" fmla="*/ 11 w 1375"/>
                <a:gd name="T59" fmla="*/ 280 h 2291"/>
                <a:gd name="T60" fmla="*/ 44 w 1375"/>
                <a:gd name="T61" fmla="*/ 197 h 2291"/>
                <a:gd name="T62" fmla="*/ 94 w 1375"/>
                <a:gd name="T63" fmla="*/ 125 h 2291"/>
                <a:gd name="T64" fmla="*/ 159 w 1375"/>
                <a:gd name="T65" fmla="*/ 66 h 2291"/>
                <a:gd name="T66" fmla="*/ 237 w 1375"/>
                <a:gd name="T67" fmla="*/ 24 h 2291"/>
                <a:gd name="T68" fmla="*/ 325 w 1375"/>
                <a:gd name="T69" fmla="*/ 2 h 2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375" h="2291">
                  <a:moveTo>
                    <a:pt x="372" y="0"/>
                  </a:moveTo>
                  <a:lnTo>
                    <a:pt x="419" y="2"/>
                  </a:lnTo>
                  <a:lnTo>
                    <a:pt x="464" y="10"/>
                  </a:lnTo>
                  <a:lnTo>
                    <a:pt x="506" y="24"/>
                  </a:lnTo>
                  <a:lnTo>
                    <a:pt x="546" y="43"/>
                  </a:lnTo>
                  <a:lnTo>
                    <a:pt x="584" y="66"/>
                  </a:lnTo>
                  <a:lnTo>
                    <a:pt x="619" y="93"/>
                  </a:lnTo>
                  <a:lnTo>
                    <a:pt x="650" y="125"/>
                  </a:lnTo>
                  <a:lnTo>
                    <a:pt x="677" y="159"/>
                  </a:lnTo>
                  <a:lnTo>
                    <a:pt x="700" y="197"/>
                  </a:lnTo>
                  <a:lnTo>
                    <a:pt x="718" y="237"/>
                  </a:lnTo>
                  <a:lnTo>
                    <a:pt x="732" y="280"/>
                  </a:lnTo>
                  <a:lnTo>
                    <a:pt x="740" y="325"/>
                  </a:lnTo>
                  <a:lnTo>
                    <a:pt x="743" y="372"/>
                  </a:lnTo>
                  <a:lnTo>
                    <a:pt x="743" y="1017"/>
                  </a:lnTo>
                  <a:lnTo>
                    <a:pt x="1070" y="1017"/>
                  </a:lnTo>
                  <a:lnTo>
                    <a:pt x="1115" y="1021"/>
                  </a:lnTo>
                  <a:lnTo>
                    <a:pt x="1158" y="1030"/>
                  </a:lnTo>
                  <a:lnTo>
                    <a:pt x="1199" y="1045"/>
                  </a:lnTo>
                  <a:lnTo>
                    <a:pt x="1237" y="1066"/>
                  </a:lnTo>
                  <a:lnTo>
                    <a:pt x="1270" y="1092"/>
                  </a:lnTo>
                  <a:lnTo>
                    <a:pt x="1300" y="1122"/>
                  </a:lnTo>
                  <a:lnTo>
                    <a:pt x="1326" y="1156"/>
                  </a:lnTo>
                  <a:lnTo>
                    <a:pt x="1347" y="1193"/>
                  </a:lnTo>
                  <a:lnTo>
                    <a:pt x="1362" y="1234"/>
                  </a:lnTo>
                  <a:lnTo>
                    <a:pt x="1372" y="1277"/>
                  </a:lnTo>
                  <a:lnTo>
                    <a:pt x="1375" y="1322"/>
                  </a:lnTo>
                  <a:lnTo>
                    <a:pt x="1375" y="2191"/>
                  </a:lnTo>
                  <a:lnTo>
                    <a:pt x="1372" y="2214"/>
                  </a:lnTo>
                  <a:lnTo>
                    <a:pt x="1364" y="2235"/>
                  </a:lnTo>
                  <a:lnTo>
                    <a:pt x="1353" y="2254"/>
                  </a:lnTo>
                  <a:lnTo>
                    <a:pt x="1337" y="2269"/>
                  </a:lnTo>
                  <a:lnTo>
                    <a:pt x="1318" y="2281"/>
                  </a:lnTo>
                  <a:lnTo>
                    <a:pt x="1297" y="2289"/>
                  </a:lnTo>
                  <a:lnTo>
                    <a:pt x="1274" y="2291"/>
                  </a:lnTo>
                  <a:lnTo>
                    <a:pt x="882" y="2291"/>
                  </a:lnTo>
                  <a:lnTo>
                    <a:pt x="859" y="2289"/>
                  </a:lnTo>
                  <a:lnTo>
                    <a:pt x="838" y="2281"/>
                  </a:lnTo>
                  <a:lnTo>
                    <a:pt x="819" y="2269"/>
                  </a:lnTo>
                  <a:lnTo>
                    <a:pt x="803" y="2254"/>
                  </a:lnTo>
                  <a:lnTo>
                    <a:pt x="791" y="2235"/>
                  </a:lnTo>
                  <a:lnTo>
                    <a:pt x="784" y="2214"/>
                  </a:lnTo>
                  <a:lnTo>
                    <a:pt x="781" y="2191"/>
                  </a:lnTo>
                  <a:lnTo>
                    <a:pt x="781" y="1605"/>
                  </a:lnTo>
                  <a:lnTo>
                    <a:pt x="357" y="1605"/>
                  </a:lnTo>
                  <a:lnTo>
                    <a:pt x="309" y="1602"/>
                  </a:lnTo>
                  <a:lnTo>
                    <a:pt x="262" y="1593"/>
                  </a:lnTo>
                  <a:lnTo>
                    <a:pt x="218" y="1578"/>
                  </a:lnTo>
                  <a:lnTo>
                    <a:pt x="177" y="1557"/>
                  </a:lnTo>
                  <a:lnTo>
                    <a:pt x="139" y="1531"/>
                  </a:lnTo>
                  <a:lnTo>
                    <a:pt x="104" y="1502"/>
                  </a:lnTo>
                  <a:lnTo>
                    <a:pt x="74" y="1467"/>
                  </a:lnTo>
                  <a:lnTo>
                    <a:pt x="49" y="1429"/>
                  </a:lnTo>
                  <a:lnTo>
                    <a:pt x="28" y="1388"/>
                  </a:lnTo>
                  <a:lnTo>
                    <a:pt x="12" y="1344"/>
                  </a:lnTo>
                  <a:lnTo>
                    <a:pt x="3" y="1297"/>
                  </a:lnTo>
                  <a:lnTo>
                    <a:pt x="0" y="1248"/>
                  </a:lnTo>
                  <a:lnTo>
                    <a:pt x="0" y="372"/>
                  </a:lnTo>
                  <a:lnTo>
                    <a:pt x="3" y="325"/>
                  </a:lnTo>
                  <a:lnTo>
                    <a:pt x="11" y="280"/>
                  </a:lnTo>
                  <a:lnTo>
                    <a:pt x="25" y="237"/>
                  </a:lnTo>
                  <a:lnTo>
                    <a:pt x="44" y="197"/>
                  </a:lnTo>
                  <a:lnTo>
                    <a:pt x="67" y="159"/>
                  </a:lnTo>
                  <a:lnTo>
                    <a:pt x="94" y="125"/>
                  </a:lnTo>
                  <a:lnTo>
                    <a:pt x="124" y="93"/>
                  </a:lnTo>
                  <a:lnTo>
                    <a:pt x="159" y="66"/>
                  </a:lnTo>
                  <a:lnTo>
                    <a:pt x="197" y="43"/>
                  </a:lnTo>
                  <a:lnTo>
                    <a:pt x="237" y="24"/>
                  </a:lnTo>
                  <a:lnTo>
                    <a:pt x="280" y="10"/>
                  </a:lnTo>
                  <a:lnTo>
                    <a:pt x="325" y="2"/>
                  </a:lnTo>
                  <a:lnTo>
                    <a:pt x="372" y="0"/>
                  </a:lnTo>
                  <a:close/>
                </a:path>
              </a:pathLst>
            </a:custGeom>
            <a:grpFill/>
            <a:ln w="0">
              <a:noFill/>
              <a:prstDash val="solid"/>
              <a:round/>
            </a:ln>
          </p:spPr>
          <p:txBody>
            <a:bodyPr vert="horz" wrap="square" lIns="91440" tIns="45720" rIns="91440" bIns="45720" numCol="1" anchor="t" anchorCtr="0" compatLnSpc="1"/>
            <a:p>
              <a:endParaRPr lang="en-US"/>
            </a:p>
          </p:txBody>
        </p:sp>
        <p:sp>
          <p:nvSpPr>
            <p:cNvPr id="834" name="Freeform 944"/>
            <p:cNvSpPr/>
            <p:nvPr/>
          </p:nvSpPr>
          <p:spPr bwMode="auto">
            <a:xfrm>
              <a:off x="6532" y="309"/>
              <a:ext cx="137" cy="137"/>
            </a:xfrm>
            <a:custGeom>
              <a:avLst/>
              <a:gdLst>
                <a:gd name="T0" fmla="*/ 410 w 821"/>
                <a:gd name="T1" fmla="*/ 0 h 821"/>
                <a:gd name="T2" fmla="*/ 462 w 821"/>
                <a:gd name="T3" fmla="*/ 3 h 821"/>
                <a:gd name="T4" fmla="*/ 512 w 821"/>
                <a:gd name="T5" fmla="*/ 12 h 821"/>
                <a:gd name="T6" fmla="*/ 559 w 821"/>
                <a:gd name="T7" fmla="*/ 27 h 821"/>
                <a:gd name="T8" fmla="*/ 604 w 821"/>
                <a:gd name="T9" fmla="*/ 48 h 821"/>
                <a:gd name="T10" fmla="*/ 645 w 821"/>
                <a:gd name="T11" fmla="*/ 73 h 821"/>
                <a:gd name="T12" fmla="*/ 684 w 821"/>
                <a:gd name="T13" fmla="*/ 104 h 821"/>
                <a:gd name="T14" fmla="*/ 717 w 821"/>
                <a:gd name="T15" fmla="*/ 137 h 821"/>
                <a:gd name="T16" fmla="*/ 747 w 821"/>
                <a:gd name="T17" fmla="*/ 176 h 821"/>
                <a:gd name="T18" fmla="*/ 773 w 821"/>
                <a:gd name="T19" fmla="*/ 217 h 821"/>
                <a:gd name="T20" fmla="*/ 793 w 821"/>
                <a:gd name="T21" fmla="*/ 262 h 821"/>
                <a:gd name="T22" fmla="*/ 808 w 821"/>
                <a:gd name="T23" fmla="*/ 309 h 821"/>
                <a:gd name="T24" fmla="*/ 818 w 821"/>
                <a:gd name="T25" fmla="*/ 358 h 821"/>
                <a:gd name="T26" fmla="*/ 821 w 821"/>
                <a:gd name="T27" fmla="*/ 410 h 821"/>
                <a:gd name="T28" fmla="*/ 818 w 821"/>
                <a:gd name="T29" fmla="*/ 462 h 821"/>
                <a:gd name="T30" fmla="*/ 808 w 821"/>
                <a:gd name="T31" fmla="*/ 511 h 821"/>
                <a:gd name="T32" fmla="*/ 793 w 821"/>
                <a:gd name="T33" fmla="*/ 558 h 821"/>
                <a:gd name="T34" fmla="*/ 773 w 821"/>
                <a:gd name="T35" fmla="*/ 603 h 821"/>
                <a:gd name="T36" fmla="*/ 747 w 821"/>
                <a:gd name="T37" fmla="*/ 644 h 821"/>
                <a:gd name="T38" fmla="*/ 717 w 821"/>
                <a:gd name="T39" fmla="*/ 683 h 821"/>
                <a:gd name="T40" fmla="*/ 684 w 821"/>
                <a:gd name="T41" fmla="*/ 717 h 821"/>
                <a:gd name="T42" fmla="*/ 645 w 821"/>
                <a:gd name="T43" fmla="*/ 747 h 821"/>
                <a:gd name="T44" fmla="*/ 604 w 821"/>
                <a:gd name="T45" fmla="*/ 773 h 821"/>
                <a:gd name="T46" fmla="*/ 559 w 821"/>
                <a:gd name="T47" fmla="*/ 793 h 821"/>
                <a:gd name="T48" fmla="*/ 512 w 821"/>
                <a:gd name="T49" fmla="*/ 808 h 821"/>
                <a:gd name="T50" fmla="*/ 462 w 821"/>
                <a:gd name="T51" fmla="*/ 818 h 821"/>
                <a:gd name="T52" fmla="*/ 410 w 821"/>
                <a:gd name="T53" fmla="*/ 821 h 821"/>
                <a:gd name="T54" fmla="*/ 359 w 821"/>
                <a:gd name="T55" fmla="*/ 818 h 821"/>
                <a:gd name="T56" fmla="*/ 310 w 821"/>
                <a:gd name="T57" fmla="*/ 808 h 821"/>
                <a:gd name="T58" fmla="*/ 263 w 821"/>
                <a:gd name="T59" fmla="*/ 793 h 821"/>
                <a:gd name="T60" fmla="*/ 217 w 821"/>
                <a:gd name="T61" fmla="*/ 773 h 821"/>
                <a:gd name="T62" fmla="*/ 177 w 821"/>
                <a:gd name="T63" fmla="*/ 747 h 821"/>
                <a:gd name="T64" fmla="*/ 138 w 821"/>
                <a:gd name="T65" fmla="*/ 717 h 821"/>
                <a:gd name="T66" fmla="*/ 103 w 821"/>
                <a:gd name="T67" fmla="*/ 683 h 821"/>
                <a:gd name="T68" fmla="*/ 74 w 821"/>
                <a:gd name="T69" fmla="*/ 644 h 821"/>
                <a:gd name="T70" fmla="*/ 48 w 821"/>
                <a:gd name="T71" fmla="*/ 603 h 821"/>
                <a:gd name="T72" fmla="*/ 28 w 821"/>
                <a:gd name="T73" fmla="*/ 558 h 821"/>
                <a:gd name="T74" fmla="*/ 12 w 821"/>
                <a:gd name="T75" fmla="*/ 511 h 821"/>
                <a:gd name="T76" fmla="*/ 3 w 821"/>
                <a:gd name="T77" fmla="*/ 462 h 821"/>
                <a:gd name="T78" fmla="*/ 0 w 821"/>
                <a:gd name="T79" fmla="*/ 410 h 821"/>
                <a:gd name="T80" fmla="*/ 3 w 821"/>
                <a:gd name="T81" fmla="*/ 358 h 821"/>
                <a:gd name="T82" fmla="*/ 12 w 821"/>
                <a:gd name="T83" fmla="*/ 309 h 821"/>
                <a:gd name="T84" fmla="*/ 28 w 821"/>
                <a:gd name="T85" fmla="*/ 262 h 821"/>
                <a:gd name="T86" fmla="*/ 48 w 821"/>
                <a:gd name="T87" fmla="*/ 217 h 821"/>
                <a:gd name="T88" fmla="*/ 74 w 821"/>
                <a:gd name="T89" fmla="*/ 176 h 821"/>
                <a:gd name="T90" fmla="*/ 103 w 821"/>
                <a:gd name="T91" fmla="*/ 137 h 821"/>
                <a:gd name="T92" fmla="*/ 138 w 821"/>
                <a:gd name="T93" fmla="*/ 104 h 821"/>
                <a:gd name="T94" fmla="*/ 177 w 821"/>
                <a:gd name="T95" fmla="*/ 73 h 821"/>
                <a:gd name="T96" fmla="*/ 217 w 821"/>
                <a:gd name="T97" fmla="*/ 48 h 821"/>
                <a:gd name="T98" fmla="*/ 263 w 821"/>
                <a:gd name="T99" fmla="*/ 27 h 821"/>
                <a:gd name="T100" fmla="*/ 310 w 821"/>
                <a:gd name="T101" fmla="*/ 12 h 821"/>
                <a:gd name="T102" fmla="*/ 359 w 821"/>
                <a:gd name="T103" fmla="*/ 3 h 821"/>
                <a:gd name="T104" fmla="*/ 410 w 821"/>
                <a:gd name="T105"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21" h="821">
                  <a:moveTo>
                    <a:pt x="410" y="0"/>
                  </a:moveTo>
                  <a:lnTo>
                    <a:pt x="462" y="3"/>
                  </a:lnTo>
                  <a:lnTo>
                    <a:pt x="512" y="12"/>
                  </a:lnTo>
                  <a:lnTo>
                    <a:pt x="559" y="27"/>
                  </a:lnTo>
                  <a:lnTo>
                    <a:pt x="604" y="48"/>
                  </a:lnTo>
                  <a:lnTo>
                    <a:pt x="645" y="73"/>
                  </a:lnTo>
                  <a:lnTo>
                    <a:pt x="684" y="104"/>
                  </a:lnTo>
                  <a:lnTo>
                    <a:pt x="717" y="137"/>
                  </a:lnTo>
                  <a:lnTo>
                    <a:pt x="747" y="176"/>
                  </a:lnTo>
                  <a:lnTo>
                    <a:pt x="773" y="217"/>
                  </a:lnTo>
                  <a:lnTo>
                    <a:pt x="793" y="262"/>
                  </a:lnTo>
                  <a:lnTo>
                    <a:pt x="808" y="309"/>
                  </a:lnTo>
                  <a:lnTo>
                    <a:pt x="818" y="358"/>
                  </a:lnTo>
                  <a:lnTo>
                    <a:pt x="821" y="410"/>
                  </a:lnTo>
                  <a:lnTo>
                    <a:pt x="818" y="462"/>
                  </a:lnTo>
                  <a:lnTo>
                    <a:pt x="808" y="511"/>
                  </a:lnTo>
                  <a:lnTo>
                    <a:pt x="793" y="558"/>
                  </a:lnTo>
                  <a:lnTo>
                    <a:pt x="773" y="603"/>
                  </a:lnTo>
                  <a:lnTo>
                    <a:pt x="747" y="644"/>
                  </a:lnTo>
                  <a:lnTo>
                    <a:pt x="717" y="683"/>
                  </a:lnTo>
                  <a:lnTo>
                    <a:pt x="684" y="717"/>
                  </a:lnTo>
                  <a:lnTo>
                    <a:pt x="645" y="747"/>
                  </a:lnTo>
                  <a:lnTo>
                    <a:pt x="604" y="773"/>
                  </a:lnTo>
                  <a:lnTo>
                    <a:pt x="559" y="793"/>
                  </a:lnTo>
                  <a:lnTo>
                    <a:pt x="512" y="808"/>
                  </a:lnTo>
                  <a:lnTo>
                    <a:pt x="462" y="818"/>
                  </a:lnTo>
                  <a:lnTo>
                    <a:pt x="410" y="821"/>
                  </a:lnTo>
                  <a:lnTo>
                    <a:pt x="359" y="818"/>
                  </a:lnTo>
                  <a:lnTo>
                    <a:pt x="310" y="808"/>
                  </a:lnTo>
                  <a:lnTo>
                    <a:pt x="263" y="793"/>
                  </a:lnTo>
                  <a:lnTo>
                    <a:pt x="217" y="773"/>
                  </a:lnTo>
                  <a:lnTo>
                    <a:pt x="177" y="747"/>
                  </a:lnTo>
                  <a:lnTo>
                    <a:pt x="138" y="717"/>
                  </a:lnTo>
                  <a:lnTo>
                    <a:pt x="103" y="683"/>
                  </a:lnTo>
                  <a:lnTo>
                    <a:pt x="74" y="644"/>
                  </a:lnTo>
                  <a:lnTo>
                    <a:pt x="48" y="603"/>
                  </a:lnTo>
                  <a:lnTo>
                    <a:pt x="28" y="558"/>
                  </a:lnTo>
                  <a:lnTo>
                    <a:pt x="12" y="511"/>
                  </a:lnTo>
                  <a:lnTo>
                    <a:pt x="3" y="462"/>
                  </a:lnTo>
                  <a:lnTo>
                    <a:pt x="0" y="410"/>
                  </a:lnTo>
                  <a:lnTo>
                    <a:pt x="3" y="358"/>
                  </a:lnTo>
                  <a:lnTo>
                    <a:pt x="12" y="309"/>
                  </a:lnTo>
                  <a:lnTo>
                    <a:pt x="28" y="262"/>
                  </a:lnTo>
                  <a:lnTo>
                    <a:pt x="48" y="217"/>
                  </a:lnTo>
                  <a:lnTo>
                    <a:pt x="74" y="176"/>
                  </a:lnTo>
                  <a:lnTo>
                    <a:pt x="103" y="137"/>
                  </a:lnTo>
                  <a:lnTo>
                    <a:pt x="138" y="104"/>
                  </a:lnTo>
                  <a:lnTo>
                    <a:pt x="177" y="73"/>
                  </a:lnTo>
                  <a:lnTo>
                    <a:pt x="217" y="48"/>
                  </a:lnTo>
                  <a:lnTo>
                    <a:pt x="263" y="27"/>
                  </a:lnTo>
                  <a:lnTo>
                    <a:pt x="310" y="12"/>
                  </a:lnTo>
                  <a:lnTo>
                    <a:pt x="359" y="3"/>
                  </a:lnTo>
                  <a:lnTo>
                    <a:pt x="410" y="0"/>
                  </a:lnTo>
                  <a:close/>
                </a:path>
              </a:pathLst>
            </a:custGeom>
            <a:grpFill/>
            <a:ln w="0">
              <a:noFill/>
              <a:prstDash val="solid"/>
              <a:round/>
            </a:ln>
          </p:spPr>
          <p:txBody>
            <a:bodyPr vert="horz" wrap="square" lIns="91440" tIns="45720" rIns="91440" bIns="45720" numCol="1" anchor="t" anchorCtr="0" compatLnSpc="1"/>
            <a:p>
              <a:endParaRPr lang="en-US"/>
            </a:p>
          </p:txBody>
        </p:sp>
        <p:sp>
          <p:nvSpPr>
            <p:cNvPr id="835" name="Freeform 945"/>
            <p:cNvSpPr/>
            <p:nvPr/>
          </p:nvSpPr>
          <p:spPr bwMode="auto">
            <a:xfrm>
              <a:off x="6433" y="465"/>
              <a:ext cx="229" cy="382"/>
            </a:xfrm>
            <a:custGeom>
              <a:avLst/>
              <a:gdLst>
                <a:gd name="T0" fmla="*/ 1049 w 1374"/>
                <a:gd name="T1" fmla="*/ 2 h 2291"/>
                <a:gd name="T2" fmla="*/ 1137 w 1374"/>
                <a:gd name="T3" fmla="*/ 24 h 2291"/>
                <a:gd name="T4" fmla="*/ 1215 w 1374"/>
                <a:gd name="T5" fmla="*/ 66 h 2291"/>
                <a:gd name="T6" fmla="*/ 1281 w 1374"/>
                <a:gd name="T7" fmla="*/ 125 h 2291"/>
                <a:gd name="T8" fmla="*/ 1331 w 1374"/>
                <a:gd name="T9" fmla="*/ 197 h 2291"/>
                <a:gd name="T10" fmla="*/ 1363 w 1374"/>
                <a:gd name="T11" fmla="*/ 280 h 2291"/>
                <a:gd name="T12" fmla="*/ 1374 w 1374"/>
                <a:gd name="T13" fmla="*/ 372 h 2291"/>
                <a:gd name="T14" fmla="*/ 1371 w 1374"/>
                <a:gd name="T15" fmla="*/ 1297 h 2291"/>
                <a:gd name="T16" fmla="*/ 1347 w 1374"/>
                <a:gd name="T17" fmla="*/ 1388 h 2291"/>
                <a:gd name="T18" fmla="*/ 1300 w 1374"/>
                <a:gd name="T19" fmla="*/ 1467 h 2291"/>
                <a:gd name="T20" fmla="*/ 1236 w 1374"/>
                <a:gd name="T21" fmla="*/ 1531 h 2291"/>
                <a:gd name="T22" fmla="*/ 1156 w 1374"/>
                <a:gd name="T23" fmla="*/ 1578 h 2291"/>
                <a:gd name="T24" fmla="*/ 1066 w 1374"/>
                <a:gd name="T25" fmla="*/ 1602 h 2291"/>
                <a:gd name="T26" fmla="*/ 593 w 1374"/>
                <a:gd name="T27" fmla="*/ 1605 h 2291"/>
                <a:gd name="T28" fmla="*/ 591 w 1374"/>
                <a:gd name="T29" fmla="*/ 2214 h 2291"/>
                <a:gd name="T30" fmla="*/ 571 w 1374"/>
                <a:gd name="T31" fmla="*/ 2254 h 2291"/>
                <a:gd name="T32" fmla="*/ 536 w 1374"/>
                <a:gd name="T33" fmla="*/ 2281 h 2291"/>
                <a:gd name="T34" fmla="*/ 492 w 1374"/>
                <a:gd name="T35" fmla="*/ 2291 h 2291"/>
                <a:gd name="T36" fmla="*/ 77 w 1374"/>
                <a:gd name="T37" fmla="*/ 2289 h 2291"/>
                <a:gd name="T38" fmla="*/ 38 w 1374"/>
                <a:gd name="T39" fmla="*/ 2269 h 2291"/>
                <a:gd name="T40" fmla="*/ 9 w 1374"/>
                <a:gd name="T41" fmla="*/ 2235 h 2291"/>
                <a:gd name="T42" fmla="*/ 0 w 1374"/>
                <a:gd name="T43" fmla="*/ 2191 h 2291"/>
                <a:gd name="T44" fmla="*/ 3 w 1374"/>
                <a:gd name="T45" fmla="*/ 1277 h 2291"/>
                <a:gd name="T46" fmla="*/ 28 w 1374"/>
                <a:gd name="T47" fmla="*/ 1193 h 2291"/>
                <a:gd name="T48" fmla="*/ 74 w 1374"/>
                <a:gd name="T49" fmla="*/ 1122 h 2291"/>
                <a:gd name="T50" fmla="*/ 138 w 1374"/>
                <a:gd name="T51" fmla="*/ 1066 h 2291"/>
                <a:gd name="T52" fmla="*/ 216 w 1374"/>
                <a:gd name="T53" fmla="*/ 1030 h 2291"/>
                <a:gd name="T54" fmla="*/ 304 w 1374"/>
                <a:gd name="T55" fmla="*/ 1017 h 2291"/>
                <a:gd name="T56" fmla="*/ 630 w 1374"/>
                <a:gd name="T57" fmla="*/ 372 h 2291"/>
                <a:gd name="T58" fmla="*/ 642 w 1374"/>
                <a:gd name="T59" fmla="*/ 280 h 2291"/>
                <a:gd name="T60" fmla="*/ 674 w 1374"/>
                <a:gd name="T61" fmla="*/ 197 h 2291"/>
                <a:gd name="T62" fmla="*/ 725 w 1374"/>
                <a:gd name="T63" fmla="*/ 125 h 2291"/>
                <a:gd name="T64" fmla="*/ 791 w 1374"/>
                <a:gd name="T65" fmla="*/ 66 h 2291"/>
                <a:gd name="T66" fmla="*/ 868 w 1374"/>
                <a:gd name="T67" fmla="*/ 24 h 2291"/>
                <a:gd name="T68" fmla="*/ 956 w 1374"/>
                <a:gd name="T69" fmla="*/ 2 h 2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374" h="2291">
                  <a:moveTo>
                    <a:pt x="1002" y="0"/>
                  </a:moveTo>
                  <a:lnTo>
                    <a:pt x="1049" y="2"/>
                  </a:lnTo>
                  <a:lnTo>
                    <a:pt x="1094" y="10"/>
                  </a:lnTo>
                  <a:lnTo>
                    <a:pt x="1137" y="24"/>
                  </a:lnTo>
                  <a:lnTo>
                    <a:pt x="1177" y="43"/>
                  </a:lnTo>
                  <a:lnTo>
                    <a:pt x="1215" y="66"/>
                  </a:lnTo>
                  <a:lnTo>
                    <a:pt x="1249" y="93"/>
                  </a:lnTo>
                  <a:lnTo>
                    <a:pt x="1281" y="125"/>
                  </a:lnTo>
                  <a:lnTo>
                    <a:pt x="1308" y="159"/>
                  </a:lnTo>
                  <a:lnTo>
                    <a:pt x="1331" y="197"/>
                  </a:lnTo>
                  <a:lnTo>
                    <a:pt x="1350" y="237"/>
                  </a:lnTo>
                  <a:lnTo>
                    <a:pt x="1363" y="280"/>
                  </a:lnTo>
                  <a:lnTo>
                    <a:pt x="1372" y="325"/>
                  </a:lnTo>
                  <a:lnTo>
                    <a:pt x="1374" y="372"/>
                  </a:lnTo>
                  <a:lnTo>
                    <a:pt x="1374" y="1248"/>
                  </a:lnTo>
                  <a:lnTo>
                    <a:pt x="1371" y="1297"/>
                  </a:lnTo>
                  <a:lnTo>
                    <a:pt x="1361" y="1344"/>
                  </a:lnTo>
                  <a:lnTo>
                    <a:pt x="1347" y="1388"/>
                  </a:lnTo>
                  <a:lnTo>
                    <a:pt x="1326" y="1429"/>
                  </a:lnTo>
                  <a:lnTo>
                    <a:pt x="1300" y="1467"/>
                  </a:lnTo>
                  <a:lnTo>
                    <a:pt x="1270" y="1502"/>
                  </a:lnTo>
                  <a:lnTo>
                    <a:pt x="1236" y="1531"/>
                  </a:lnTo>
                  <a:lnTo>
                    <a:pt x="1198" y="1557"/>
                  </a:lnTo>
                  <a:lnTo>
                    <a:pt x="1156" y="1578"/>
                  </a:lnTo>
                  <a:lnTo>
                    <a:pt x="1112" y="1593"/>
                  </a:lnTo>
                  <a:lnTo>
                    <a:pt x="1066" y="1602"/>
                  </a:lnTo>
                  <a:lnTo>
                    <a:pt x="1018" y="1605"/>
                  </a:lnTo>
                  <a:lnTo>
                    <a:pt x="593" y="1605"/>
                  </a:lnTo>
                  <a:lnTo>
                    <a:pt x="593" y="2191"/>
                  </a:lnTo>
                  <a:lnTo>
                    <a:pt x="591" y="2214"/>
                  </a:lnTo>
                  <a:lnTo>
                    <a:pt x="583" y="2235"/>
                  </a:lnTo>
                  <a:lnTo>
                    <a:pt x="571" y="2254"/>
                  </a:lnTo>
                  <a:lnTo>
                    <a:pt x="555" y="2269"/>
                  </a:lnTo>
                  <a:lnTo>
                    <a:pt x="536" y="2281"/>
                  </a:lnTo>
                  <a:lnTo>
                    <a:pt x="515" y="2289"/>
                  </a:lnTo>
                  <a:lnTo>
                    <a:pt x="492" y="2291"/>
                  </a:lnTo>
                  <a:lnTo>
                    <a:pt x="100" y="2291"/>
                  </a:lnTo>
                  <a:lnTo>
                    <a:pt x="77" y="2289"/>
                  </a:lnTo>
                  <a:lnTo>
                    <a:pt x="56" y="2281"/>
                  </a:lnTo>
                  <a:lnTo>
                    <a:pt x="38" y="2269"/>
                  </a:lnTo>
                  <a:lnTo>
                    <a:pt x="22" y="2254"/>
                  </a:lnTo>
                  <a:lnTo>
                    <a:pt x="9" y="2235"/>
                  </a:lnTo>
                  <a:lnTo>
                    <a:pt x="2" y="2214"/>
                  </a:lnTo>
                  <a:lnTo>
                    <a:pt x="0" y="2191"/>
                  </a:lnTo>
                  <a:lnTo>
                    <a:pt x="0" y="1322"/>
                  </a:lnTo>
                  <a:lnTo>
                    <a:pt x="3" y="1277"/>
                  </a:lnTo>
                  <a:lnTo>
                    <a:pt x="13" y="1234"/>
                  </a:lnTo>
                  <a:lnTo>
                    <a:pt x="28" y="1193"/>
                  </a:lnTo>
                  <a:lnTo>
                    <a:pt x="48" y="1156"/>
                  </a:lnTo>
                  <a:lnTo>
                    <a:pt x="74" y="1122"/>
                  </a:lnTo>
                  <a:lnTo>
                    <a:pt x="104" y="1092"/>
                  </a:lnTo>
                  <a:lnTo>
                    <a:pt x="138" y="1066"/>
                  </a:lnTo>
                  <a:lnTo>
                    <a:pt x="176" y="1045"/>
                  </a:lnTo>
                  <a:lnTo>
                    <a:pt x="216" y="1030"/>
                  </a:lnTo>
                  <a:lnTo>
                    <a:pt x="259" y="1021"/>
                  </a:lnTo>
                  <a:lnTo>
                    <a:pt x="304" y="1017"/>
                  </a:lnTo>
                  <a:lnTo>
                    <a:pt x="630" y="1017"/>
                  </a:lnTo>
                  <a:lnTo>
                    <a:pt x="630" y="372"/>
                  </a:lnTo>
                  <a:lnTo>
                    <a:pt x="634" y="325"/>
                  </a:lnTo>
                  <a:lnTo>
                    <a:pt x="642" y="280"/>
                  </a:lnTo>
                  <a:lnTo>
                    <a:pt x="656" y="237"/>
                  </a:lnTo>
                  <a:lnTo>
                    <a:pt x="674" y="197"/>
                  </a:lnTo>
                  <a:lnTo>
                    <a:pt x="697" y="159"/>
                  </a:lnTo>
                  <a:lnTo>
                    <a:pt x="725" y="125"/>
                  </a:lnTo>
                  <a:lnTo>
                    <a:pt x="756" y="93"/>
                  </a:lnTo>
                  <a:lnTo>
                    <a:pt x="791" y="66"/>
                  </a:lnTo>
                  <a:lnTo>
                    <a:pt x="827" y="43"/>
                  </a:lnTo>
                  <a:lnTo>
                    <a:pt x="868" y="24"/>
                  </a:lnTo>
                  <a:lnTo>
                    <a:pt x="911" y="10"/>
                  </a:lnTo>
                  <a:lnTo>
                    <a:pt x="956" y="2"/>
                  </a:lnTo>
                  <a:lnTo>
                    <a:pt x="1002" y="0"/>
                  </a:lnTo>
                  <a:close/>
                </a:path>
              </a:pathLst>
            </a:custGeom>
            <a:grpFill/>
            <a:ln w="0">
              <a:noFill/>
              <a:prstDash val="solid"/>
              <a:round/>
            </a:ln>
          </p:spPr>
          <p:txBody>
            <a:bodyPr vert="horz" wrap="square" lIns="91440" tIns="45720" rIns="91440" bIns="45720" numCol="1" anchor="t" anchorCtr="0" compatLnSpc="1"/>
            <a:p>
              <a:endParaRPr lang="en-US"/>
            </a:p>
          </p:txBody>
        </p:sp>
      </p:grpSp>
      <p:grpSp>
        <p:nvGrpSpPr>
          <p:cNvPr id="861" name="Group 1003"/>
          <p:cNvGrpSpPr>
            <a:grpSpLocks noChangeAspect="1"/>
          </p:cNvGrpSpPr>
          <p:nvPr/>
        </p:nvGrpSpPr>
        <p:grpSpPr bwMode="auto">
          <a:xfrm>
            <a:off x="5918661" y="4128420"/>
            <a:ext cx="221805" cy="298404"/>
            <a:chOff x="4995" y="2423"/>
            <a:chExt cx="999" cy="1344"/>
          </a:xfrm>
          <a:solidFill>
            <a:schemeClr val="bg1"/>
          </a:solidFill>
        </p:grpSpPr>
        <p:sp>
          <p:nvSpPr>
            <p:cNvPr id="862" name="Freeform 1005"/>
            <p:cNvSpPr>
              <a:spLocks noEditPoints="1"/>
            </p:cNvSpPr>
            <p:nvPr/>
          </p:nvSpPr>
          <p:spPr bwMode="auto">
            <a:xfrm>
              <a:off x="4995" y="2423"/>
              <a:ext cx="999" cy="1020"/>
            </a:xfrm>
            <a:custGeom>
              <a:avLst/>
              <a:gdLst>
                <a:gd name="T0" fmla="*/ 1258 w 2997"/>
                <a:gd name="T1" fmla="*/ 658 h 3060"/>
                <a:gd name="T2" fmla="*/ 977 w 2997"/>
                <a:gd name="T3" fmla="*/ 792 h 3060"/>
                <a:gd name="T4" fmla="*/ 760 w 2997"/>
                <a:gd name="T5" fmla="*/ 1009 h 3060"/>
                <a:gd name="T6" fmla="*/ 626 w 2997"/>
                <a:gd name="T7" fmla="*/ 1290 h 3060"/>
                <a:gd name="T8" fmla="*/ 597 w 2997"/>
                <a:gd name="T9" fmla="*/ 1613 h 3060"/>
                <a:gd name="T10" fmla="*/ 681 w 2997"/>
                <a:gd name="T11" fmla="*/ 1919 h 3060"/>
                <a:gd name="T12" fmla="*/ 859 w 2997"/>
                <a:gd name="T13" fmla="*/ 2170 h 3060"/>
                <a:gd name="T14" fmla="*/ 1111 w 2997"/>
                <a:gd name="T15" fmla="*/ 2348 h 3060"/>
                <a:gd name="T16" fmla="*/ 1417 w 2997"/>
                <a:gd name="T17" fmla="*/ 2433 h 3060"/>
                <a:gd name="T18" fmla="*/ 1740 w 2997"/>
                <a:gd name="T19" fmla="*/ 2403 h 3060"/>
                <a:gd name="T20" fmla="*/ 2021 w 2997"/>
                <a:gd name="T21" fmla="*/ 2271 h 3060"/>
                <a:gd name="T22" fmla="*/ 2238 w 2997"/>
                <a:gd name="T23" fmla="*/ 2052 h 3060"/>
                <a:gd name="T24" fmla="*/ 2372 w 2997"/>
                <a:gd name="T25" fmla="*/ 1771 h 3060"/>
                <a:gd name="T26" fmla="*/ 2402 w 2997"/>
                <a:gd name="T27" fmla="*/ 1449 h 3060"/>
                <a:gd name="T28" fmla="*/ 2317 w 2997"/>
                <a:gd name="T29" fmla="*/ 1143 h 3060"/>
                <a:gd name="T30" fmla="*/ 2139 w 2997"/>
                <a:gd name="T31" fmla="*/ 891 h 3060"/>
                <a:gd name="T32" fmla="*/ 1887 w 2997"/>
                <a:gd name="T33" fmla="*/ 713 h 3060"/>
                <a:gd name="T34" fmla="*/ 1581 w 2997"/>
                <a:gd name="T35" fmla="*/ 629 h 3060"/>
                <a:gd name="T36" fmla="*/ 1525 w 2997"/>
                <a:gd name="T37" fmla="*/ 16 h 3060"/>
                <a:gd name="T38" fmla="*/ 1790 w 2997"/>
                <a:gd name="T39" fmla="*/ 280 h 3060"/>
                <a:gd name="T40" fmla="*/ 2146 w 2997"/>
                <a:gd name="T41" fmla="*/ 143 h 3060"/>
                <a:gd name="T42" fmla="*/ 2273 w 2997"/>
                <a:gd name="T43" fmla="*/ 499 h 3060"/>
                <a:gd name="T44" fmla="*/ 2319 w 2997"/>
                <a:gd name="T45" fmla="*/ 535 h 3060"/>
                <a:gd name="T46" fmla="*/ 2694 w 2997"/>
                <a:gd name="T47" fmla="*/ 575 h 3060"/>
                <a:gd name="T48" fmla="*/ 2645 w 2997"/>
                <a:gd name="T49" fmla="*/ 953 h 3060"/>
                <a:gd name="T50" fmla="*/ 2965 w 2997"/>
                <a:gd name="T51" fmla="*/ 1147 h 3060"/>
                <a:gd name="T52" fmla="*/ 2990 w 2997"/>
                <a:gd name="T53" fmla="*/ 1204 h 3060"/>
                <a:gd name="T54" fmla="*/ 2780 w 2997"/>
                <a:gd name="T55" fmla="*/ 1521 h 3060"/>
                <a:gd name="T56" fmla="*/ 2995 w 2997"/>
                <a:gd name="T57" fmla="*/ 1836 h 3060"/>
                <a:gd name="T58" fmla="*/ 2972 w 2997"/>
                <a:gd name="T59" fmla="*/ 1893 h 3060"/>
                <a:gd name="T60" fmla="*/ 2655 w 2997"/>
                <a:gd name="T61" fmla="*/ 2092 h 3060"/>
                <a:gd name="T62" fmla="*/ 2710 w 2997"/>
                <a:gd name="T63" fmla="*/ 2468 h 3060"/>
                <a:gd name="T64" fmla="*/ 2335 w 2997"/>
                <a:gd name="T65" fmla="*/ 2514 h 3060"/>
                <a:gd name="T66" fmla="*/ 2290 w 2997"/>
                <a:gd name="T67" fmla="*/ 2551 h 3060"/>
                <a:gd name="T68" fmla="*/ 2167 w 2997"/>
                <a:gd name="T69" fmla="*/ 2907 h 3060"/>
                <a:gd name="T70" fmla="*/ 1810 w 2997"/>
                <a:gd name="T71" fmla="*/ 2774 h 3060"/>
                <a:gd name="T72" fmla="*/ 1548 w 2997"/>
                <a:gd name="T73" fmla="*/ 3043 h 3060"/>
                <a:gd name="T74" fmla="*/ 1487 w 2997"/>
                <a:gd name="T75" fmla="*/ 3054 h 3060"/>
                <a:gd name="T76" fmla="*/ 1223 w 2997"/>
                <a:gd name="T77" fmla="*/ 2780 h 3060"/>
                <a:gd name="T78" fmla="*/ 868 w 2997"/>
                <a:gd name="T79" fmla="*/ 2919 h 3060"/>
                <a:gd name="T80" fmla="*/ 818 w 2997"/>
                <a:gd name="T81" fmla="*/ 2883 h 3060"/>
                <a:gd name="T82" fmla="*/ 694 w 2997"/>
                <a:gd name="T83" fmla="*/ 2529 h 3060"/>
                <a:gd name="T84" fmla="*/ 313 w 2997"/>
                <a:gd name="T85" fmla="*/ 2499 h 3060"/>
                <a:gd name="T86" fmla="*/ 352 w 2997"/>
                <a:gd name="T87" fmla="*/ 2125 h 3060"/>
                <a:gd name="T88" fmla="*/ 326 w 2997"/>
                <a:gd name="T89" fmla="*/ 2072 h 3060"/>
                <a:gd name="T90" fmla="*/ 6 w 2997"/>
                <a:gd name="T91" fmla="*/ 1873 h 3060"/>
                <a:gd name="T92" fmla="*/ 215 w 2997"/>
                <a:gd name="T93" fmla="*/ 1555 h 3060"/>
                <a:gd name="T94" fmla="*/ 10 w 2997"/>
                <a:gd name="T95" fmla="*/ 1241 h 3060"/>
                <a:gd name="T96" fmla="*/ 12 w 2997"/>
                <a:gd name="T97" fmla="*/ 1179 h 3060"/>
                <a:gd name="T98" fmla="*/ 339 w 2997"/>
                <a:gd name="T99" fmla="*/ 983 h 3060"/>
                <a:gd name="T100" fmla="*/ 282 w 2997"/>
                <a:gd name="T101" fmla="*/ 608 h 3060"/>
                <a:gd name="T102" fmla="*/ 330 w 2997"/>
                <a:gd name="T103" fmla="*/ 565 h 3060"/>
                <a:gd name="T104" fmla="*/ 702 w 2997"/>
                <a:gd name="T105" fmla="*/ 523 h 3060"/>
                <a:gd name="T106" fmla="*/ 815 w 2997"/>
                <a:gd name="T107" fmla="*/ 160 h 3060"/>
                <a:gd name="T108" fmla="*/ 1173 w 2997"/>
                <a:gd name="T109" fmla="*/ 281 h 3060"/>
                <a:gd name="T110" fmla="*/ 1229 w 2997"/>
                <a:gd name="T111" fmla="*/ 269 h 3060"/>
                <a:gd name="T112" fmla="*/ 1495 w 2997"/>
                <a:gd name="T113" fmla="*/ 0 h 30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997" h="3060">
                  <a:moveTo>
                    <a:pt x="1499" y="625"/>
                  </a:moveTo>
                  <a:lnTo>
                    <a:pt x="1417" y="629"/>
                  </a:lnTo>
                  <a:lnTo>
                    <a:pt x="1337" y="640"/>
                  </a:lnTo>
                  <a:lnTo>
                    <a:pt x="1258" y="658"/>
                  </a:lnTo>
                  <a:lnTo>
                    <a:pt x="1184" y="683"/>
                  </a:lnTo>
                  <a:lnTo>
                    <a:pt x="1111" y="713"/>
                  </a:lnTo>
                  <a:lnTo>
                    <a:pt x="1042" y="749"/>
                  </a:lnTo>
                  <a:lnTo>
                    <a:pt x="977" y="792"/>
                  </a:lnTo>
                  <a:lnTo>
                    <a:pt x="916" y="839"/>
                  </a:lnTo>
                  <a:lnTo>
                    <a:pt x="859" y="891"/>
                  </a:lnTo>
                  <a:lnTo>
                    <a:pt x="807" y="948"/>
                  </a:lnTo>
                  <a:lnTo>
                    <a:pt x="760" y="1009"/>
                  </a:lnTo>
                  <a:lnTo>
                    <a:pt x="717" y="1074"/>
                  </a:lnTo>
                  <a:lnTo>
                    <a:pt x="681" y="1143"/>
                  </a:lnTo>
                  <a:lnTo>
                    <a:pt x="651" y="1215"/>
                  </a:lnTo>
                  <a:lnTo>
                    <a:pt x="626" y="1290"/>
                  </a:lnTo>
                  <a:lnTo>
                    <a:pt x="608" y="1369"/>
                  </a:lnTo>
                  <a:lnTo>
                    <a:pt x="597" y="1449"/>
                  </a:lnTo>
                  <a:lnTo>
                    <a:pt x="593" y="1531"/>
                  </a:lnTo>
                  <a:lnTo>
                    <a:pt x="597" y="1613"/>
                  </a:lnTo>
                  <a:lnTo>
                    <a:pt x="608" y="1693"/>
                  </a:lnTo>
                  <a:lnTo>
                    <a:pt x="626" y="1771"/>
                  </a:lnTo>
                  <a:lnTo>
                    <a:pt x="651" y="1846"/>
                  </a:lnTo>
                  <a:lnTo>
                    <a:pt x="681" y="1919"/>
                  </a:lnTo>
                  <a:lnTo>
                    <a:pt x="717" y="1987"/>
                  </a:lnTo>
                  <a:lnTo>
                    <a:pt x="760" y="2052"/>
                  </a:lnTo>
                  <a:lnTo>
                    <a:pt x="807" y="2114"/>
                  </a:lnTo>
                  <a:lnTo>
                    <a:pt x="859" y="2170"/>
                  </a:lnTo>
                  <a:lnTo>
                    <a:pt x="916" y="2223"/>
                  </a:lnTo>
                  <a:lnTo>
                    <a:pt x="977" y="2270"/>
                  </a:lnTo>
                  <a:lnTo>
                    <a:pt x="1042" y="2313"/>
                  </a:lnTo>
                  <a:lnTo>
                    <a:pt x="1111" y="2348"/>
                  </a:lnTo>
                  <a:lnTo>
                    <a:pt x="1184" y="2379"/>
                  </a:lnTo>
                  <a:lnTo>
                    <a:pt x="1258" y="2403"/>
                  </a:lnTo>
                  <a:lnTo>
                    <a:pt x="1337" y="2422"/>
                  </a:lnTo>
                  <a:lnTo>
                    <a:pt x="1417" y="2433"/>
                  </a:lnTo>
                  <a:lnTo>
                    <a:pt x="1499" y="2437"/>
                  </a:lnTo>
                  <a:lnTo>
                    <a:pt x="1581" y="2433"/>
                  </a:lnTo>
                  <a:lnTo>
                    <a:pt x="1661" y="2422"/>
                  </a:lnTo>
                  <a:lnTo>
                    <a:pt x="1740" y="2403"/>
                  </a:lnTo>
                  <a:lnTo>
                    <a:pt x="1815" y="2379"/>
                  </a:lnTo>
                  <a:lnTo>
                    <a:pt x="1887" y="2349"/>
                  </a:lnTo>
                  <a:lnTo>
                    <a:pt x="1956" y="2313"/>
                  </a:lnTo>
                  <a:lnTo>
                    <a:pt x="2021" y="2271"/>
                  </a:lnTo>
                  <a:lnTo>
                    <a:pt x="2082" y="2223"/>
                  </a:lnTo>
                  <a:lnTo>
                    <a:pt x="2139" y="2170"/>
                  </a:lnTo>
                  <a:lnTo>
                    <a:pt x="2192" y="2114"/>
                  </a:lnTo>
                  <a:lnTo>
                    <a:pt x="2238" y="2052"/>
                  </a:lnTo>
                  <a:lnTo>
                    <a:pt x="2281" y="1987"/>
                  </a:lnTo>
                  <a:lnTo>
                    <a:pt x="2317" y="1919"/>
                  </a:lnTo>
                  <a:lnTo>
                    <a:pt x="2348" y="1846"/>
                  </a:lnTo>
                  <a:lnTo>
                    <a:pt x="2372" y="1771"/>
                  </a:lnTo>
                  <a:lnTo>
                    <a:pt x="2391" y="1694"/>
                  </a:lnTo>
                  <a:lnTo>
                    <a:pt x="2402" y="1613"/>
                  </a:lnTo>
                  <a:lnTo>
                    <a:pt x="2405" y="1531"/>
                  </a:lnTo>
                  <a:lnTo>
                    <a:pt x="2402" y="1449"/>
                  </a:lnTo>
                  <a:lnTo>
                    <a:pt x="2391" y="1369"/>
                  </a:lnTo>
                  <a:lnTo>
                    <a:pt x="2372" y="1290"/>
                  </a:lnTo>
                  <a:lnTo>
                    <a:pt x="2348" y="1215"/>
                  </a:lnTo>
                  <a:lnTo>
                    <a:pt x="2317" y="1143"/>
                  </a:lnTo>
                  <a:lnTo>
                    <a:pt x="2281" y="1074"/>
                  </a:lnTo>
                  <a:lnTo>
                    <a:pt x="2238" y="1009"/>
                  </a:lnTo>
                  <a:lnTo>
                    <a:pt x="2192" y="948"/>
                  </a:lnTo>
                  <a:lnTo>
                    <a:pt x="2139" y="891"/>
                  </a:lnTo>
                  <a:lnTo>
                    <a:pt x="2082" y="839"/>
                  </a:lnTo>
                  <a:lnTo>
                    <a:pt x="2021" y="792"/>
                  </a:lnTo>
                  <a:lnTo>
                    <a:pt x="1956" y="749"/>
                  </a:lnTo>
                  <a:lnTo>
                    <a:pt x="1887" y="713"/>
                  </a:lnTo>
                  <a:lnTo>
                    <a:pt x="1815" y="683"/>
                  </a:lnTo>
                  <a:lnTo>
                    <a:pt x="1740" y="658"/>
                  </a:lnTo>
                  <a:lnTo>
                    <a:pt x="1661" y="640"/>
                  </a:lnTo>
                  <a:lnTo>
                    <a:pt x="1581" y="629"/>
                  </a:lnTo>
                  <a:lnTo>
                    <a:pt x="1499" y="625"/>
                  </a:lnTo>
                  <a:close/>
                  <a:moveTo>
                    <a:pt x="1495" y="0"/>
                  </a:moveTo>
                  <a:lnTo>
                    <a:pt x="1511" y="5"/>
                  </a:lnTo>
                  <a:lnTo>
                    <a:pt x="1525" y="16"/>
                  </a:lnTo>
                  <a:lnTo>
                    <a:pt x="1747" y="264"/>
                  </a:lnTo>
                  <a:lnTo>
                    <a:pt x="1759" y="274"/>
                  </a:lnTo>
                  <a:lnTo>
                    <a:pt x="1774" y="280"/>
                  </a:lnTo>
                  <a:lnTo>
                    <a:pt x="1790" y="280"/>
                  </a:lnTo>
                  <a:lnTo>
                    <a:pt x="1805" y="277"/>
                  </a:lnTo>
                  <a:lnTo>
                    <a:pt x="2112" y="145"/>
                  </a:lnTo>
                  <a:lnTo>
                    <a:pt x="2129" y="140"/>
                  </a:lnTo>
                  <a:lnTo>
                    <a:pt x="2146" y="143"/>
                  </a:lnTo>
                  <a:lnTo>
                    <a:pt x="2161" y="150"/>
                  </a:lnTo>
                  <a:lnTo>
                    <a:pt x="2173" y="161"/>
                  </a:lnTo>
                  <a:lnTo>
                    <a:pt x="2181" y="177"/>
                  </a:lnTo>
                  <a:lnTo>
                    <a:pt x="2273" y="499"/>
                  </a:lnTo>
                  <a:lnTo>
                    <a:pt x="2280" y="513"/>
                  </a:lnTo>
                  <a:lnTo>
                    <a:pt x="2290" y="524"/>
                  </a:lnTo>
                  <a:lnTo>
                    <a:pt x="2303" y="532"/>
                  </a:lnTo>
                  <a:lnTo>
                    <a:pt x="2319" y="535"/>
                  </a:lnTo>
                  <a:lnTo>
                    <a:pt x="2652" y="549"/>
                  </a:lnTo>
                  <a:lnTo>
                    <a:pt x="2669" y="553"/>
                  </a:lnTo>
                  <a:lnTo>
                    <a:pt x="2684" y="561"/>
                  </a:lnTo>
                  <a:lnTo>
                    <a:pt x="2694" y="575"/>
                  </a:lnTo>
                  <a:lnTo>
                    <a:pt x="2700" y="589"/>
                  </a:lnTo>
                  <a:lnTo>
                    <a:pt x="2700" y="608"/>
                  </a:lnTo>
                  <a:lnTo>
                    <a:pt x="2645" y="937"/>
                  </a:lnTo>
                  <a:lnTo>
                    <a:pt x="2645" y="953"/>
                  </a:lnTo>
                  <a:lnTo>
                    <a:pt x="2649" y="967"/>
                  </a:lnTo>
                  <a:lnTo>
                    <a:pt x="2658" y="980"/>
                  </a:lnTo>
                  <a:lnTo>
                    <a:pt x="2671" y="990"/>
                  </a:lnTo>
                  <a:lnTo>
                    <a:pt x="2965" y="1147"/>
                  </a:lnTo>
                  <a:lnTo>
                    <a:pt x="2979" y="1158"/>
                  </a:lnTo>
                  <a:lnTo>
                    <a:pt x="2987" y="1171"/>
                  </a:lnTo>
                  <a:lnTo>
                    <a:pt x="2991" y="1187"/>
                  </a:lnTo>
                  <a:lnTo>
                    <a:pt x="2990" y="1204"/>
                  </a:lnTo>
                  <a:lnTo>
                    <a:pt x="2983" y="1220"/>
                  </a:lnTo>
                  <a:lnTo>
                    <a:pt x="2790" y="1492"/>
                  </a:lnTo>
                  <a:lnTo>
                    <a:pt x="2782" y="1506"/>
                  </a:lnTo>
                  <a:lnTo>
                    <a:pt x="2780" y="1521"/>
                  </a:lnTo>
                  <a:lnTo>
                    <a:pt x="2784" y="1537"/>
                  </a:lnTo>
                  <a:lnTo>
                    <a:pt x="2790" y="1550"/>
                  </a:lnTo>
                  <a:lnTo>
                    <a:pt x="2987" y="1820"/>
                  </a:lnTo>
                  <a:lnTo>
                    <a:pt x="2995" y="1836"/>
                  </a:lnTo>
                  <a:lnTo>
                    <a:pt x="2997" y="1852"/>
                  </a:lnTo>
                  <a:lnTo>
                    <a:pt x="2994" y="1868"/>
                  </a:lnTo>
                  <a:lnTo>
                    <a:pt x="2985" y="1883"/>
                  </a:lnTo>
                  <a:lnTo>
                    <a:pt x="2972" y="1893"/>
                  </a:lnTo>
                  <a:lnTo>
                    <a:pt x="2679" y="2055"/>
                  </a:lnTo>
                  <a:lnTo>
                    <a:pt x="2667" y="2063"/>
                  </a:lnTo>
                  <a:lnTo>
                    <a:pt x="2658" y="2077"/>
                  </a:lnTo>
                  <a:lnTo>
                    <a:pt x="2655" y="2092"/>
                  </a:lnTo>
                  <a:lnTo>
                    <a:pt x="2655" y="2108"/>
                  </a:lnTo>
                  <a:lnTo>
                    <a:pt x="2715" y="2435"/>
                  </a:lnTo>
                  <a:lnTo>
                    <a:pt x="2715" y="2452"/>
                  </a:lnTo>
                  <a:lnTo>
                    <a:pt x="2710" y="2468"/>
                  </a:lnTo>
                  <a:lnTo>
                    <a:pt x="2699" y="2482"/>
                  </a:lnTo>
                  <a:lnTo>
                    <a:pt x="2685" y="2491"/>
                  </a:lnTo>
                  <a:lnTo>
                    <a:pt x="2668" y="2494"/>
                  </a:lnTo>
                  <a:lnTo>
                    <a:pt x="2335" y="2514"/>
                  </a:lnTo>
                  <a:lnTo>
                    <a:pt x="2319" y="2518"/>
                  </a:lnTo>
                  <a:lnTo>
                    <a:pt x="2306" y="2525"/>
                  </a:lnTo>
                  <a:lnTo>
                    <a:pt x="2296" y="2536"/>
                  </a:lnTo>
                  <a:lnTo>
                    <a:pt x="2290" y="2551"/>
                  </a:lnTo>
                  <a:lnTo>
                    <a:pt x="2202" y="2872"/>
                  </a:lnTo>
                  <a:lnTo>
                    <a:pt x="2194" y="2888"/>
                  </a:lnTo>
                  <a:lnTo>
                    <a:pt x="2182" y="2899"/>
                  </a:lnTo>
                  <a:lnTo>
                    <a:pt x="2167" y="2907"/>
                  </a:lnTo>
                  <a:lnTo>
                    <a:pt x="2150" y="2909"/>
                  </a:lnTo>
                  <a:lnTo>
                    <a:pt x="2134" y="2905"/>
                  </a:lnTo>
                  <a:lnTo>
                    <a:pt x="1825" y="2778"/>
                  </a:lnTo>
                  <a:lnTo>
                    <a:pt x="1810" y="2774"/>
                  </a:lnTo>
                  <a:lnTo>
                    <a:pt x="1794" y="2775"/>
                  </a:lnTo>
                  <a:lnTo>
                    <a:pt x="1780" y="2781"/>
                  </a:lnTo>
                  <a:lnTo>
                    <a:pt x="1768" y="2791"/>
                  </a:lnTo>
                  <a:lnTo>
                    <a:pt x="1548" y="3043"/>
                  </a:lnTo>
                  <a:lnTo>
                    <a:pt x="1535" y="3054"/>
                  </a:lnTo>
                  <a:lnTo>
                    <a:pt x="1519" y="3060"/>
                  </a:lnTo>
                  <a:lnTo>
                    <a:pt x="1503" y="3060"/>
                  </a:lnTo>
                  <a:lnTo>
                    <a:pt x="1487" y="3054"/>
                  </a:lnTo>
                  <a:lnTo>
                    <a:pt x="1473" y="3044"/>
                  </a:lnTo>
                  <a:lnTo>
                    <a:pt x="1250" y="2795"/>
                  </a:lnTo>
                  <a:lnTo>
                    <a:pt x="1238" y="2786"/>
                  </a:lnTo>
                  <a:lnTo>
                    <a:pt x="1223" y="2780"/>
                  </a:lnTo>
                  <a:lnTo>
                    <a:pt x="1208" y="2779"/>
                  </a:lnTo>
                  <a:lnTo>
                    <a:pt x="1192" y="2783"/>
                  </a:lnTo>
                  <a:lnTo>
                    <a:pt x="885" y="2915"/>
                  </a:lnTo>
                  <a:lnTo>
                    <a:pt x="868" y="2919"/>
                  </a:lnTo>
                  <a:lnTo>
                    <a:pt x="852" y="2918"/>
                  </a:lnTo>
                  <a:lnTo>
                    <a:pt x="836" y="2910"/>
                  </a:lnTo>
                  <a:lnTo>
                    <a:pt x="825" y="2898"/>
                  </a:lnTo>
                  <a:lnTo>
                    <a:pt x="818" y="2883"/>
                  </a:lnTo>
                  <a:lnTo>
                    <a:pt x="724" y="2562"/>
                  </a:lnTo>
                  <a:lnTo>
                    <a:pt x="717" y="2548"/>
                  </a:lnTo>
                  <a:lnTo>
                    <a:pt x="707" y="2537"/>
                  </a:lnTo>
                  <a:lnTo>
                    <a:pt x="694" y="2529"/>
                  </a:lnTo>
                  <a:lnTo>
                    <a:pt x="678" y="2526"/>
                  </a:lnTo>
                  <a:lnTo>
                    <a:pt x="345" y="2511"/>
                  </a:lnTo>
                  <a:lnTo>
                    <a:pt x="328" y="2509"/>
                  </a:lnTo>
                  <a:lnTo>
                    <a:pt x="313" y="2499"/>
                  </a:lnTo>
                  <a:lnTo>
                    <a:pt x="302" y="2487"/>
                  </a:lnTo>
                  <a:lnTo>
                    <a:pt x="297" y="2471"/>
                  </a:lnTo>
                  <a:lnTo>
                    <a:pt x="297" y="2454"/>
                  </a:lnTo>
                  <a:lnTo>
                    <a:pt x="352" y="2125"/>
                  </a:lnTo>
                  <a:lnTo>
                    <a:pt x="352" y="2109"/>
                  </a:lnTo>
                  <a:lnTo>
                    <a:pt x="347" y="2094"/>
                  </a:lnTo>
                  <a:lnTo>
                    <a:pt x="339" y="2081"/>
                  </a:lnTo>
                  <a:lnTo>
                    <a:pt x="326" y="2072"/>
                  </a:lnTo>
                  <a:lnTo>
                    <a:pt x="32" y="1914"/>
                  </a:lnTo>
                  <a:lnTo>
                    <a:pt x="18" y="1904"/>
                  </a:lnTo>
                  <a:lnTo>
                    <a:pt x="10" y="1889"/>
                  </a:lnTo>
                  <a:lnTo>
                    <a:pt x="6" y="1873"/>
                  </a:lnTo>
                  <a:lnTo>
                    <a:pt x="7" y="1856"/>
                  </a:lnTo>
                  <a:lnTo>
                    <a:pt x="15" y="1841"/>
                  </a:lnTo>
                  <a:lnTo>
                    <a:pt x="207" y="1569"/>
                  </a:lnTo>
                  <a:lnTo>
                    <a:pt x="215" y="1555"/>
                  </a:lnTo>
                  <a:lnTo>
                    <a:pt x="216" y="1539"/>
                  </a:lnTo>
                  <a:lnTo>
                    <a:pt x="213" y="1525"/>
                  </a:lnTo>
                  <a:lnTo>
                    <a:pt x="206" y="1510"/>
                  </a:lnTo>
                  <a:lnTo>
                    <a:pt x="10" y="1241"/>
                  </a:lnTo>
                  <a:lnTo>
                    <a:pt x="2" y="1225"/>
                  </a:lnTo>
                  <a:lnTo>
                    <a:pt x="0" y="1209"/>
                  </a:lnTo>
                  <a:lnTo>
                    <a:pt x="3" y="1192"/>
                  </a:lnTo>
                  <a:lnTo>
                    <a:pt x="12" y="1179"/>
                  </a:lnTo>
                  <a:lnTo>
                    <a:pt x="26" y="1168"/>
                  </a:lnTo>
                  <a:lnTo>
                    <a:pt x="318" y="1006"/>
                  </a:lnTo>
                  <a:lnTo>
                    <a:pt x="330" y="996"/>
                  </a:lnTo>
                  <a:lnTo>
                    <a:pt x="339" y="983"/>
                  </a:lnTo>
                  <a:lnTo>
                    <a:pt x="344" y="969"/>
                  </a:lnTo>
                  <a:lnTo>
                    <a:pt x="342" y="953"/>
                  </a:lnTo>
                  <a:lnTo>
                    <a:pt x="282" y="625"/>
                  </a:lnTo>
                  <a:lnTo>
                    <a:pt x="282" y="608"/>
                  </a:lnTo>
                  <a:lnTo>
                    <a:pt x="288" y="592"/>
                  </a:lnTo>
                  <a:lnTo>
                    <a:pt x="298" y="578"/>
                  </a:lnTo>
                  <a:lnTo>
                    <a:pt x="313" y="570"/>
                  </a:lnTo>
                  <a:lnTo>
                    <a:pt x="330" y="565"/>
                  </a:lnTo>
                  <a:lnTo>
                    <a:pt x="663" y="547"/>
                  </a:lnTo>
                  <a:lnTo>
                    <a:pt x="678" y="543"/>
                  </a:lnTo>
                  <a:lnTo>
                    <a:pt x="691" y="535"/>
                  </a:lnTo>
                  <a:lnTo>
                    <a:pt x="702" y="523"/>
                  </a:lnTo>
                  <a:lnTo>
                    <a:pt x="708" y="510"/>
                  </a:lnTo>
                  <a:lnTo>
                    <a:pt x="797" y="188"/>
                  </a:lnTo>
                  <a:lnTo>
                    <a:pt x="804" y="172"/>
                  </a:lnTo>
                  <a:lnTo>
                    <a:pt x="815" y="160"/>
                  </a:lnTo>
                  <a:lnTo>
                    <a:pt x="830" y="153"/>
                  </a:lnTo>
                  <a:lnTo>
                    <a:pt x="847" y="151"/>
                  </a:lnTo>
                  <a:lnTo>
                    <a:pt x="864" y="155"/>
                  </a:lnTo>
                  <a:lnTo>
                    <a:pt x="1173" y="281"/>
                  </a:lnTo>
                  <a:lnTo>
                    <a:pt x="1187" y="285"/>
                  </a:lnTo>
                  <a:lnTo>
                    <a:pt x="1203" y="285"/>
                  </a:lnTo>
                  <a:lnTo>
                    <a:pt x="1218" y="279"/>
                  </a:lnTo>
                  <a:lnTo>
                    <a:pt x="1229" y="269"/>
                  </a:lnTo>
                  <a:lnTo>
                    <a:pt x="1449" y="18"/>
                  </a:lnTo>
                  <a:lnTo>
                    <a:pt x="1462" y="7"/>
                  </a:lnTo>
                  <a:lnTo>
                    <a:pt x="1478" y="0"/>
                  </a:lnTo>
                  <a:lnTo>
                    <a:pt x="1495" y="0"/>
                  </a:lnTo>
                  <a:close/>
                </a:path>
              </a:pathLst>
            </a:custGeom>
            <a:grpFill/>
            <a:ln w="0">
              <a:noFill/>
              <a:prstDash val="solid"/>
              <a:round/>
            </a:ln>
          </p:spPr>
          <p:txBody>
            <a:bodyPr vert="horz" wrap="square" lIns="91440" tIns="45720" rIns="91440" bIns="45720" numCol="1" anchor="t" anchorCtr="0" compatLnSpc="1"/>
            <a:p>
              <a:endParaRPr lang="en-US"/>
            </a:p>
          </p:txBody>
        </p:sp>
        <p:sp>
          <p:nvSpPr>
            <p:cNvPr id="863" name="Freeform 1006"/>
            <p:cNvSpPr/>
            <p:nvPr/>
          </p:nvSpPr>
          <p:spPr bwMode="auto">
            <a:xfrm>
              <a:off x="5548" y="3431"/>
              <a:ext cx="303" cy="336"/>
            </a:xfrm>
            <a:custGeom>
              <a:avLst/>
              <a:gdLst>
                <a:gd name="T0" fmla="*/ 655 w 908"/>
                <a:gd name="T1" fmla="*/ 0 h 1009"/>
                <a:gd name="T2" fmla="*/ 906 w 908"/>
                <a:gd name="T3" fmla="*/ 776 h 1009"/>
                <a:gd name="T4" fmla="*/ 908 w 908"/>
                <a:gd name="T5" fmla="*/ 793 h 1009"/>
                <a:gd name="T6" fmla="*/ 903 w 908"/>
                <a:gd name="T7" fmla="*/ 807 h 1009"/>
                <a:gd name="T8" fmla="*/ 892 w 908"/>
                <a:gd name="T9" fmla="*/ 819 h 1009"/>
                <a:gd name="T10" fmla="*/ 877 w 908"/>
                <a:gd name="T11" fmla="*/ 823 h 1009"/>
                <a:gd name="T12" fmla="*/ 861 w 908"/>
                <a:gd name="T13" fmla="*/ 823 h 1009"/>
                <a:gd name="T14" fmla="*/ 561 w 908"/>
                <a:gd name="T15" fmla="*/ 735 h 1009"/>
                <a:gd name="T16" fmla="*/ 550 w 908"/>
                <a:gd name="T17" fmla="*/ 734 h 1009"/>
                <a:gd name="T18" fmla="*/ 539 w 908"/>
                <a:gd name="T19" fmla="*/ 736 h 1009"/>
                <a:gd name="T20" fmla="*/ 529 w 908"/>
                <a:gd name="T21" fmla="*/ 741 h 1009"/>
                <a:gd name="T22" fmla="*/ 522 w 908"/>
                <a:gd name="T23" fmla="*/ 749 h 1009"/>
                <a:gd name="T24" fmla="*/ 329 w 908"/>
                <a:gd name="T25" fmla="*/ 995 h 1009"/>
                <a:gd name="T26" fmla="*/ 318 w 908"/>
                <a:gd name="T27" fmla="*/ 1005 h 1009"/>
                <a:gd name="T28" fmla="*/ 306 w 908"/>
                <a:gd name="T29" fmla="*/ 1009 h 1009"/>
                <a:gd name="T30" fmla="*/ 294 w 908"/>
                <a:gd name="T31" fmla="*/ 1009 h 1009"/>
                <a:gd name="T32" fmla="*/ 281 w 908"/>
                <a:gd name="T33" fmla="*/ 1005 h 1009"/>
                <a:gd name="T34" fmla="*/ 270 w 908"/>
                <a:gd name="T35" fmla="*/ 996 h 1009"/>
                <a:gd name="T36" fmla="*/ 264 w 908"/>
                <a:gd name="T37" fmla="*/ 984 h 1009"/>
                <a:gd name="T38" fmla="*/ 0 w 908"/>
                <a:gd name="T39" fmla="*/ 166 h 1009"/>
                <a:gd name="T40" fmla="*/ 9 w 908"/>
                <a:gd name="T41" fmla="*/ 159 h 1009"/>
                <a:gd name="T42" fmla="*/ 16 w 908"/>
                <a:gd name="T43" fmla="*/ 152 h 1009"/>
                <a:gd name="T44" fmla="*/ 181 w 908"/>
                <a:gd name="T45" fmla="*/ 2 h 1009"/>
                <a:gd name="T46" fmla="*/ 393 w 908"/>
                <a:gd name="T47" fmla="*/ 66 h 1009"/>
                <a:gd name="T48" fmla="*/ 431 w 908"/>
                <a:gd name="T49" fmla="*/ 74 h 1009"/>
                <a:gd name="T50" fmla="*/ 469 w 908"/>
                <a:gd name="T51" fmla="*/ 77 h 1009"/>
                <a:gd name="T52" fmla="*/ 511 w 908"/>
                <a:gd name="T53" fmla="*/ 74 h 1009"/>
                <a:gd name="T54" fmla="*/ 551 w 908"/>
                <a:gd name="T55" fmla="*/ 64 h 1009"/>
                <a:gd name="T56" fmla="*/ 589 w 908"/>
                <a:gd name="T57" fmla="*/ 48 h 1009"/>
                <a:gd name="T58" fmla="*/ 624 w 908"/>
                <a:gd name="T59" fmla="*/ 26 h 1009"/>
                <a:gd name="T60" fmla="*/ 655 w 908"/>
                <a:gd name="T61" fmla="*/ 0 h 10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08" h="1009">
                  <a:moveTo>
                    <a:pt x="655" y="0"/>
                  </a:moveTo>
                  <a:lnTo>
                    <a:pt x="906" y="776"/>
                  </a:lnTo>
                  <a:lnTo>
                    <a:pt x="908" y="793"/>
                  </a:lnTo>
                  <a:lnTo>
                    <a:pt x="903" y="807"/>
                  </a:lnTo>
                  <a:lnTo>
                    <a:pt x="892" y="819"/>
                  </a:lnTo>
                  <a:lnTo>
                    <a:pt x="877" y="823"/>
                  </a:lnTo>
                  <a:lnTo>
                    <a:pt x="861" y="823"/>
                  </a:lnTo>
                  <a:lnTo>
                    <a:pt x="561" y="735"/>
                  </a:lnTo>
                  <a:lnTo>
                    <a:pt x="550" y="734"/>
                  </a:lnTo>
                  <a:lnTo>
                    <a:pt x="539" y="736"/>
                  </a:lnTo>
                  <a:lnTo>
                    <a:pt x="529" y="741"/>
                  </a:lnTo>
                  <a:lnTo>
                    <a:pt x="522" y="749"/>
                  </a:lnTo>
                  <a:lnTo>
                    <a:pt x="329" y="995"/>
                  </a:lnTo>
                  <a:lnTo>
                    <a:pt x="318" y="1005"/>
                  </a:lnTo>
                  <a:lnTo>
                    <a:pt x="306" y="1009"/>
                  </a:lnTo>
                  <a:lnTo>
                    <a:pt x="294" y="1009"/>
                  </a:lnTo>
                  <a:lnTo>
                    <a:pt x="281" y="1005"/>
                  </a:lnTo>
                  <a:lnTo>
                    <a:pt x="270" y="996"/>
                  </a:lnTo>
                  <a:lnTo>
                    <a:pt x="264" y="984"/>
                  </a:lnTo>
                  <a:lnTo>
                    <a:pt x="0" y="166"/>
                  </a:lnTo>
                  <a:lnTo>
                    <a:pt x="9" y="159"/>
                  </a:lnTo>
                  <a:lnTo>
                    <a:pt x="16" y="152"/>
                  </a:lnTo>
                  <a:lnTo>
                    <a:pt x="181" y="2"/>
                  </a:lnTo>
                  <a:lnTo>
                    <a:pt x="393" y="66"/>
                  </a:lnTo>
                  <a:lnTo>
                    <a:pt x="431" y="74"/>
                  </a:lnTo>
                  <a:lnTo>
                    <a:pt x="469" y="77"/>
                  </a:lnTo>
                  <a:lnTo>
                    <a:pt x="511" y="74"/>
                  </a:lnTo>
                  <a:lnTo>
                    <a:pt x="551" y="64"/>
                  </a:lnTo>
                  <a:lnTo>
                    <a:pt x="589" y="48"/>
                  </a:lnTo>
                  <a:lnTo>
                    <a:pt x="624" y="26"/>
                  </a:lnTo>
                  <a:lnTo>
                    <a:pt x="655" y="0"/>
                  </a:lnTo>
                  <a:close/>
                </a:path>
              </a:pathLst>
            </a:custGeom>
            <a:grpFill/>
            <a:ln w="0">
              <a:noFill/>
              <a:prstDash val="solid"/>
              <a:round/>
            </a:ln>
          </p:spPr>
          <p:txBody>
            <a:bodyPr vert="horz" wrap="square" lIns="91440" tIns="45720" rIns="91440" bIns="45720" numCol="1" anchor="t" anchorCtr="0" compatLnSpc="1"/>
            <a:p>
              <a:endParaRPr lang="en-US"/>
            </a:p>
          </p:txBody>
        </p:sp>
        <p:sp>
          <p:nvSpPr>
            <p:cNvPr id="864" name="Freeform 1007"/>
            <p:cNvSpPr/>
            <p:nvPr/>
          </p:nvSpPr>
          <p:spPr bwMode="auto">
            <a:xfrm>
              <a:off x="5138" y="3431"/>
              <a:ext cx="303" cy="336"/>
            </a:xfrm>
            <a:custGeom>
              <a:avLst/>
              <a:gdLst>
                <a:gd name="T0" fmla="*/ 253 w 909"/>
                <a:gd name="T1" fmla="*/ 0 h 1010"/>
                <a:gd name="T2" fmla="*/ 285 w 909"/>
                <a:gd name="T3" fmla="*/ 26 h 1010"/>
                <a:gd name="T4" fmla="*/ 319 w 909"/>
                <a:gd name="T5" fmla="*/ 48 h 1010"/>
                <a:gd name="T6" fmla="*/ 357 w 909"/>
                <a:gd name="T7" fmla="*/ 64 h 1010"/>
                <a:gd name="T8" fmla="*/ 398 w 909"/>
                <a:gd name="T9" fmla="*/ 74 h 1010"/>
                <a:gd name="T10" fmla="*/ 439 w 909"/>
                <a:gd name="T11" fmla="*/ 77 h 1010"/>
                <a:gd name="T12" fmla="*/ 477 w 909"/>
                <a:gd name="T13" fmla="*/ 75 h 1010"/>
                <a:gd name="T14" fmla="*/ 514 w 909"/>
                <a:gd name="T15" fmla="*/ 66 h 1010"/>
                <a:gd name="T16" fmla="*/ 728 w 909"/>
                <a:gd name="T17" fmla="*/ 2 h 1010"/>
                <a:gd name="T18" fmla="*/ 891 w 909"/>
                <a:gd name="T19" fmla="*/ 152 h 1010"/>
                <a:gd name="T20" fmla="*/ 900 w 909"/>
                <a:gd name="T21" fmla="*/ 159 h 1010"/>
                <a:gd name="T22" fmla="*/ 909 w 909"/>
                <a:gd name="T23" fmla="*/ 167 h 1010"/>
                <a:gd name="T24" fmla="*/ 644 w 909"/>
                <a:gd name="T25" fmla="*/ 984 h 1010"/>
                <a:gd name="T26" fmla="*/ 637 w 909"/>
                <a:gd name="T27" fmla="*/ 998 h 1010"/>
                <a:gd name="T28" fmla="*/ 627 w 909"/>
                <a:gd name="T29" fmla="*/ 1006 h 1010"/>
                <a:gd name="T30" fmla="*/ 615 w 909"/>
                <a:gd name="T31" fmla="*/ 1010 h 1010"/>
                <a:gd name="T32" fmla="*/ 602 w 909"/>
                <a:gd name="T33" fmla="*/ 1010 h 1010"/>
                <a:gd name="T34" fmla="*/ 589 w 909"/>
                <a:gd name="T35" fmla="*/ 1005 h 1010"/>
                <a:gd name="T36" fmla="*/ 579 w 909"/>
                <a:gd name="T37" fmla="*/ 996 h 1010"/>
                <a:gd name="T38" fmla="*/ 387 w 909"/>
                <a:gd name="T39" fmla="*/ 750 h 1010"/>
                <a:gd name="T40" fmla="*/ 376 w 909"/>
                <a:gd name="T41" fmla="*/ 740 h 1010"/>
                <a:gd name="T42" fmla="*/ 362 w 909"/>
                <a:gd name="T43" fmla="*/ 735 h 1010"/>
                <a:gd name="T44" fmla="*/ 347 w 909"/>
                <a:gd name="T45" fmla="*/ 736 h 1010"/>
                <a:gd name="T46" fmla="*/ 48 w 909"/>
                <a:gd name="T47" fmla="*/ 823 h 1010"/>
                <a:gd name="T48" fmla="*/ 30 w 909"/>
                <a:gd name="T49" fmla="*/ 825 h 1010"/>
                <a:gd name="T50" fmla="*/ 17 w 909"/>
                <a:gd name="T51" fmla="*/ 820 h 1010"/>
                <a:gd name="T52" fmla="*/ 6 w 909"/>
                <a:gd name="T53" fmla="*/ 809 h 1010"/>
                <a:gd name="T54" fmla="*/ 0 w 909"/>
                <a:gd name="T55" fmla="*/ 794 h 1010"/>
                <a:gd name="T56" fmla="*/ 1 w 909"/>
                <a:gd name="T57" fmla="*/ 777 h 1010"/>
                <a:gd name="T58" fmla="*/ 253 w 909"/>
                <a:gd name="T59" fmla="*/ 0 h 10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09" h="1010">
                  <a:moveTo>
                    <a:pt x="253" y="0"/>
                  </a:moveTo>
                  <a:lnTo>
                    <a:pt x="285" y="26"/>
                  </a:lnTo>
                  <a:lnTo>
                    <a:pt x="319" y="48"/>
                  </a:lnTo>
                  <a:lnTo>
                    <a:pt x="357" y="64"/>
                  </a:lnTo>
                  <a:lnTo>
                    <a:pt x="398" y="74"/>
                  </a:lnTo>
                  <a:lnTo>
                    <a:pt x="439" y="77"/>
                  </a:lnTo>
                  <a:lnTo>
                    <a:pt x="477" y="75"/>
                  </a:lnTo>
                  <a:lnTo>
                    <a:pt x="514" y="66"/>
                  </a:lnTo>
                  <a:lnTo>
                    <a:pt x="728" y="2"/>
                  </a:lnTo>
                  <a:lnTo>
                    <a:pt x="891" y="152"/>
                  </a:lnTo>
                  <a:lnTo>
                    <a:pt x="900" y="159"/>
                  </a:lnTo>
                  <a:lnTo>
                    <a:pt x="909" y="167"/>
                  </a:lnTo>
                  <a:lnTo>
                    <a:pt x="644" y="984"/>
                  </a:lnTo>
                  <a:lnTo>
                    <a:pt x="637" y="998"/>
                  </a:lnTo>
                  <a:lnTo>
                    <a:pt x="627" y="1006"/>
                  </a:lnTo>
                  <a:lnTo>
                    <a:pt x="615" y="1010"/>
                  </a:lnTo>
                  <a:lnTo>
                    <a:pt x="602" y="1010"/>
                  </a:lnTo>
                  <a:lnTo>
                    <a:pt x="589" y="1005"/>
                  </a:lnTo>
                  <a:lnTo>
                    <a:pt x="579" y="996"/>
                  </a:lnTo>
                  <a:lnTo>
                    <a:pt x="387" y="750"/>
                  </a:lnTo>
                  <a:lnTo>
                    <a:pt x="376" y="740"/>
                  </a:lnTo>
                  <a:lnTo>
                    <a:pt x="362" y="735"/>
                  </a:lnTo>
                  <a:lnTo>
                    <a:pt x="347" y="736"/>
                  </a:lnTo>
                  <a:lnTo>
                    <a:pt x="48" y="823"/>
                  </a:lnTo>
                  <a:lnTo>
                    <a:pt x="30" y="825"/>
                  </a:lnTo>
                  <a:lnTo>
                    <a:pt x="17" y="820"/>
                  </a:lnTo>
                  <a:lnTo>
                    <a:pt x="6" y="809"/>
                  </a:lnTo>
                  <a:lnTo>
                    <a:pt x="0" y="794"/>
                  </a:lnTo>
                  <a:lnTo>
                    <a:pt x="1" y="777"/>
                  </a:lnTo>
                  <a:lnTo>
                    <a:pt x="253" y="0"/>
                  </a:lnTo>
                  <a:close/>
                </a:path>
              </a:pathLst>
            </a:custGeom>
            <a:grpFill/>
            <a:ln w="0">
              <a:noFill/>
              <a:prstDash val="solid"/>
              <a:round/>
            </a:ln>
          </p:spPr>
          <p:txBody>
            <a:bodyPr vert="horz" wrap="square" lIns="91440" tIns="45720" rIns="91440" bIns="45720" numCol="1" anchor="t" anchorCtr="0" compatLnSpc="1"/>
            <a:p>
              <a:endParaRPr lang="en-US"/>
            </a:p>
          </p:txBody>
        </p:sp>
        <p:sp>
          <p:nvSpPr>
            <p:cNvPr id="865" name="Freeform 1008"/>
            <p:cNvSpPr/>
            <p:nvPr/>
          </p:nvSpPr>
          <p:spPr bwMode="auto">
            <a:xfrm>
              <a:off x="5293" y="2730"/>
              <a:ext cx="402" cy="385"/>
            </a:xfrm>
            <a:custGeom>
              <a:avLst/>
              <a:gdLst>
                <a:gd name="T0" fmla="*/ 595 w 1206"/>
                <a:gd name="T1" fmla="*/ 0 h 1153"/>
                <a:gd name="T2" fmla="*/ 613 w 1206"/>
                <a:gd name="T3" fmla="*/ 0 h 1153"/>
                <a:gd name="T4" fmla="*/ 630 w 1206"/>
                <a:gd name="T5" fmla="*/ 4 h 1153"/>
                <a:gd name="T6" fmla="*/ 646 w 1206"/>
                <a:gd name="T7" fmla="*/ 12 h 1153"/>
                <a:gd name="T8" fmla="*/ 660 w 1206"/>
                <a:gd name="T9" fmla="*/ 26 h 1153"/>
                <a:gd name="T10" fmla="*/ 669 w 1206"/>
                <a:gd name="T11" fmla="*/ 44 h 1153"/>
                <a:gd name="T12" fmla="*/ 798 w 1206"/>
                <a:gd name="T13" fmla="*/ 361 h 1153"/>
                <a:gd name="T14" fmla="*/ 1140 w 1206"/>
                <a:gd name="T15" fmla="*/ 385 h 1153"/>
                <a:gd name="T16" fmla="*/ 1161 w 1206"/>
                <a:gd name="T17" fmla="*/ 389 h 1153"/>
                <a:gd name="T18" fmla="*/ 1177 w 1206"/>
                <a:gd name="T19" fmla="*/ 397 h 1153"/>
                <a:gd name="T20" fmla="*/ 1190 w 1206"/>
                <a:gd name="T21" fmla="*/ 411 h 1153"/>
                <a:gd name="T22" fmla="*/ 1200 w 1206"/>
                <a:gd name="T23" fmla="*/ 426 h 1153"/>
                <a:gd name="T24" fmla="*/ 1205 w 1206"/>
                <a:gd name="T25" fmla="*/ 443 h 1153"/>
                <a:gd name="T26" fmla="*/ 1206 w 1206"/>
                <a:gd name="T27" fmla="*/ 461 h 1153"/>
                <a:gd name="T28" fmla="*/ 1202 w 1206"/>
                <a:gd name="T29" fmla="*/ 478 h 1153"/>
                <a:gd name="T30" fmla="*/ 1194 w 1206"/>
                <a:gd name="T31" fmla="*/ 496 h 1153"/>
                <a:gd name="T32" fmla="*/ 1180 w 1206"/>
                <a:gd name="T33" fmla="*/ 510 h 1153"/>
                <a:gd name="T34" fmla="*/ 919 w 1206"/>
                <a:gd name="T35" fmla="*/ 731 h 1153"/>
                <a:gd name="T36" fmla="*/ 1001 w 1206"/>
                <a:gd name="T37" fmla="*/ 1064 h 1153"/>
                <a:gd name="T38" fmla="*/ 1003 w 1206"/>
                <a:gd name="T39" fmla="*/ 1087 h 1153"/>
                <a:gd name="T40" fmla="*/ 999 w 1206"/>
                <a:gd name="T41" fmla="*/ 1108 h 1153"/>
                <a:gd name="T42" fmla="*/ 989 w 1206"/>
                <a:gd name="T43" fmla="*/ 1125 h 1153"/>
                <a:gd name="T44" fmla="*/ 974 w 1206"/>
                <a:gd name="T45" fmla="*/ 1140 h 1153"/>
                <a:gd name="T46" fmla="*/ 956 w 1206"/>
                <a:gd name="T47" fmla="*/ 1149 h 1153"/>
                <a:gd name="T48" fmla="*/ 936 w 1206"/>
                <a:gd name="T49" fmla="*/ 1153 h 1153"/>
                <a:gd name="T50" fmla="*/ 915 w 1206"/>
                <a:gd name="T51" fmla="*/ 1151 h 1153"/>
                <a:gd name="T52" fmla="*/ 894 w 1206"/>
                <a:gd name="T53" fmla="*/ 1142 h 1153"/>
                <a:gd name="T54" fmla="*/ 603 w 1206"/>
                <a:gd name="T55" fmla="*/ 962 h 1153"/>
                <a:gd name="T56" fmla="*/ 313 w 1206"/>
                <a:gd name="T57" fmla="*/ 1142 h 1153"/>
                <a:gd name="T58" fmla="*/ 292 w 1206"/>
                <a:gd name="T59" fmla="*/ 1151 h 1153"/>
                <a:gd name="T60" fmla="*/ 270 w 1206"/>
                <a:gd name="T61" fmla="*/ 1153 h 1153"/>
                <a:gd name="T62" fmla="*/ 251 w 1206"/>
                <a:gd name="T63" fmla="*/ 1149 h 1153"/>
                <a:gd name="T64" fmla="*/ 234 w 1206"/>
                <a:gd name="T65" fmla="*/ 1140 h 1153"/>
                <a:gd name="T66" fmla="*/ 219 w 1206"/>
                <a:gd name="T67" fmla="*/ 1125 h 1153"/>
                <a:gd name="T68" fmla="*/ 208 w 1206"/>
                <a:gd name="T69" fmla="*/ 1108 h 1153"/>
                <a:gd name="T70" fmla="*/ 204 w 1206"/>
                <a:gd name="T71" fmla="*/ 1087 h 1153"/>
                <a:gd name="T72" fmla="*/ 205 w 1206"/>
                <a:gd name="T73" fmla="*/ 1064 h 1153"/>
                <a:gd name="T74" fmla="*/ 288 w 1206"/>
                <a:gd name="T75" fmla="*/ 731 h 1153"/>
                <a:gd name="T76" fmla="*/ 26 w 1206"/>
                <a:gd name="T77" fmla="*/ 510 h 1153"/>
                <a:gd name="T78" fmla="*/ 12 w 1206"/>
                <a:gd name="T79" fmla="*/ 496 h 1153"/>
                <a:gd name="T80" fmla="*/ 4 w 1206"/>
                <a:gd name="T81" fmla="*/ 478 h 1153"/>
                <a:gd name="T82" fmla="*/ 0 w 1206"/>
                <a:gd name="T83" fmla="*/ 461 h 1153"/>
                <a:gd name="T84" fmla="*/ 1 w 1206"/>
                <a:gd name="T85" fmla="*/ 443 h 1153"/>
                <a:gd name="T86" fmla="*/ 8 w 1206"/>
                <a:gd name="T87" fmla="*/ 426 h 1153"/>
                <a:gd name="T88" fmla="*/ 17 w 1206"/>
                <a:gd name="T89" fmla="*/ 411 h 1153"/>
                <a:gd name="T90" fmla="*/ 30 w 1206"/>
                <a:gd name="T91" fmla="*/ 397 h 1153"/>
                <a:gd name="T92" fmla="*/ 47 w 1206"/>
                <a:gd name="T93" fmla="*/ 389 h 1153"/>
                <a:gd name="T94" fmla="*/ 67 w 1206"/>
                <a:gd name="T95" fmla="*/ 385 h 1153"/>
                <a:gd name="T96" fmla="*/ 409 w 1206"/>
                <a:gd name="T97" fmla="*/ 361 h 1153"/>
                <a:gd name="T98" fmla="*/ 537 w 1206"/>
                <a:gd name="T99" fmla="*/ 44 h 1153"/>
                <a:gd name="T100" fmla="*/ 548 w 1206"/>
                <a:gd name="T101" fmla="*/ 26 h 1153"/>
                <a:gd name="T102" fmla="*/ 561 w 1206"/>
                <a:gd name="T103" fmla="*/ 12 h 1153"/>
                <a:gd name="T104" fmla="*/ 577 w 1206"/>
                <a:gd name="T105" fmla="*/ 4 h 1153"/>
                <a:gd name="T106" fmla="*/ 595 w 1206"/>
                <a:gd name="T107" fmla="*/ 0 h 1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06" h="1153">
                  <a:moveTo>
                    <a:pt x="595" y="0"/>
                  </a:moveTo>
                  <a:lnTo>
                    <a:pt x="613" y="0"/>
                  </a:lnTo>
                  <a:lnTo>
                    <a:pt x="630" y="4"/>
                  </a:lnTo>
                  <a:lnTo>
                    <a:pt x="646" y="12"/>
                  </a:lnTo>
                  <a:lnTo>
                    <a:pt x="660" y="26"/>
                  </a:lnTo>
                  <a:lnTo>
                    <a:pt x="669" y="44"/>
                  </a:lnTo>
                  <a:lnTo>
                    <a:pt x="798" y="361"/>
                  </a:lnTo>
                  <a:lnTo>
                    <a:pt x="1140" y="385"/>
                  </a:lnTo>
                  <a:lnTo>
                    <a:pt x="1161" y="389"/>
                  </a:lnTo>
                  <a:lnTo>
                    <a:pt x="1177" y="397"/>
                  </a:lnTo>
                  <a:lnTo>
                    <a:pt x="1190" y="411"/>
                  </a:lnTo>
                  <a:lnTo>
                    <a:pt x="1200" y="426"/>
                  </a:lnTo>
                  <a:lnTo>
                    <a:pt x="1205" y="443"/>
                  </a:lnTo>
                  <a:lnTo>
                    <a:pt x="1206" y="461"/>
                  </a:lnTo>
                  <a:lnTo>
                    <a:pt x="1202" y="478"/>
                  </a:lnTo>
                  <a:lnTo>
                    <a:pt x="1194" y="496"/>
                  </a:lnTo>
                  <a:lnTo>
                    <a:pt x="1180" y="510"/>
                  </a:lnTo>
                  <a:lnTo>
                    <a:pt x="919" y="731"/>
                  </a:lnTo>
                  <a:lnTo>
                    <a:pt x="1001" y="1064"/>
                  </a:lnTo>
                  <a:lnTo>
                    <a:pt x="1003" y="1087"/>
                  </a:lnTo>
                  <a:lnTo>
                    <a:pt x="999" y="1108"/>
                  </a:lnTo>
                  <a:lnTo>
                    <a:pt x="989" y="1125"/>
                  </a:lnTo>
                  <a:lnTo>
                    <a:pt x="974" y="1140"/>
                  </a:lnTo>
                  <a:lnTo>
                    <a:pt x="956" y="1149"/>
                  </a:lnTo>
                  <a:lnTo>
                    <a:pt x="936" y="1153"/>
                  </a:lnTo>
                  <a:lnTo>
                    <a:pt x="915" y="1151"/>
                  </a:lnTo>
                  <a:lnTo>
                    <a:pt x="894" y="1142"/>
                  </a:lnTo>
                  <a:lnTo>
                    <a:pt x="603" y="962"/>
                  </a:lnTo>
                  <a:lnTo>
                    <a:pt x="313" y="1142"/>
                  </a:lnTo>
                  <a:lnTo>
                    <a:pt x="292" y="1151"/>
                  </a:lnTo>
                  <a:lnTo>
                    <a:pt x="270" y="1153"/>
                  </a:lnTo>
                  <a:lnTo>
                    <a:pt x="251" y="1149"/>
                  </a:lnTo>
                  <a:lnTo>
                    <a:pt x="234" y="1140"/>
                  </a:lnTo>
                  <a:lnTo>
                    <a:pt x="219" y="1125"/>
                  </a:lnTo>
                  <a:lnTo>
                    <a:pt x="208" y="1108"/>
                  </a:lnTo>
                  <a:lnTo>
                    <a:pt x="204" y="1087"/>
                  </a:lnTo>
                  <a:lnTo>
                    <a:pt x="205" y="1064"/>
                  </a:lnTo>
                  <a:lnTo>
                    <a:pt x="288" y="731"/>
                  </a:lnTo>
                  <a:lnTo>
                    <a:pt x="26" y="510"/>
                  </a:lnTo>
                  <a:lnTo>
                    <a:pt x="12" y="496"/>
                  </a:lnTo>
                  <a:lnTo>
                    <a:pt x="4" y="478"/>
                  </a:lnTo>
                  <a:lnTo>
                    <a:pt x="0" y="461"/>
                  </a:lnTo>
                  <a:lnTo>
                    <a:pt x="1" y="443"/>
                  </a:lnTo>
                  <a:lnTo>
                    <a:pt x="8" y="426"/>
                  </a:lnTo>
                  <a:lnTo>
                    <a:pt x="17" y="411"/>
                  </a:lnTo>
                  <a:lnTo>
                    <a:pt x="30" y="397"/>
                  </a:lnTo>
                  <a:lnTo>
                    <a:pt x="47" y="389"/>
                  </a:lnTo>
                  <a:lnTo>
                    <a:pt x="67" y="385"/>
                  </a:lnTo>
                  <a:lnTo>
                    <a:pt x="409" y="361"/>
                  </a:lnTo>
                  <a:lnTo>
                    <a:pt x="537" y="44"/>
                  </a:lnTo>
                  <a:lnTo>
                    <a:pt x="548" y="26"/>
                  </a:lnTo>
                  <a:lnTo>
                    <a:pt x="561" y="12"/>
                  </a:lnTo>
                  <a:lnTo>
                    <a:pt x="577" y="4"/>
                  </a:lnTo>
                  <a:lnTo>
                    <a:pt x="595" y="0"/>
                  </a:lnTo>
                  <a:close/>
                </a:path>
              </a:pathLst>
            </a:custGeom>
            <a:grpFill/>
            <a:ln w="0">
              <a:noFill/>
              <a:prstDash val="solid"/>
              <a:round/>
            </a:ln>
          </p:spPr>
          <p:txBody>
            <a:bodyPr vert="horz" wrap="square" lIns="91440" tIns="45720" rIns="91440" bIns="45720" numCol="1" anchor="t" anchorCtr="0" compatLnSpc="1"/>
            <a:p>
              <a:endParaRPr lang="en-US"/>
            </a:p>
          </p:txBody>
        </p:sp>
      </p:grpSp>
      <p:pic>
        <p:nvPicPr>
          <p:cNvPr id="4" name="图片 3" descr="67642f81c4b9dd15051af51f0b1cd48"/>
          <p:cNvPicPr>
            <a:picLocks noChangeAspect="1"/>
          </p:cNvPicPr>
          <p:nvPr/>
        </p:nvPicPr>
        <p:blipFill>
          <a:blip r:embed="rId2"/>
          <a:stretch>
            <a:fillRect/>
          </a:stretch>
        </p:blipFill>
        <p:spPr>
          <a:xfrm>
            <a:off x="9695180" y="122555"/>
            <a:ext cx="2313305" cy="672465"/>
          </a:xfrm>
          <a:prstGeom prst="rect">
            <a:avLst/>
          </a:prstGeom>
        </p:spPr>
      </p:pic>
      <p:sp>
        <p:nvSpPr>
          <p:cNvPr id="3" name="文本框 2"/>
          <p:cNvSpPr txBox="1"/>
          <p:nvPr/>
        </p:nvSpPr>
        <p:spPr>
          <a:xfrm>
            <a:off x="965835" y="2501900"/>
            <a:ext cx="10403205" cy="1198880"/>
          </a:xfrm>
          <a:prstGeom prst="rect">
            <a:avLst/>
          </a:prstGeom>
          <a:noFill/>
        </p:spPr>
        <p:txBody>
          <a:bodyPr wrap="square" rtlCol="0">
            <a:spAutoFit/>
          </a:bodyPr>
          <a:p>
            <a:r>
              <a:rPr lang="zh-CN" altLang="en-US"/>
              <a:t>Users</a:t>
            </a:r>
            <a:endParaRPr lang="zh-CN" altLang="en-US"/>
          </a:p>
          <a:p>
            <a:r>
              <a:rPr lang="zh-CN" altLang="en-US"/>
              <a:t>UserID：</a:t>
            </a:r>
            <a:r>
              <a:rPr lang="zh-CN" altLang="en-US"/>
              <a:t>用户ID (主键)</a:t>
            </a:r>
            <a:endParaRPr lang="zh-CN" altLang="en-US"/>
          </a:p>
          <a:p>
            <a:r>
              <a:rPr lang="zh-CN" altLang="en-US"/>
              <a:t>Username：</a:t>
            </a:r>
            <a:r>
              <a:rPr lang="zh-CN" altLang="en-US"/>
              <a:t>用户名</a:t>
            </a:r>
            <a:endParaRPr lang="zh-CN" altLang="en-US"/>
          </a:p>
          <a:p>
            <a:r>
              <a:rPr lang="zh-CN" altLang="en-US"/>
              <a:t>Password：</a:t>
            </a:r>
            <a:r>
              <a:rPr lang="zh-CN" altLang="en-US"/>
              <a:t>用户密码</a:t>
            </a:r>
            <a:endParaRPr lang="zh-CN" altLang="en-US"/>
          </a:p>
        </p:txBody>
      </p:sp>
      <p:sp>
        <p:nvSpPr>
          <p:cNvPr id="5" name="文本框 4"/>
          <p:cNvSpPr txBox="1"/>
          <p:nvPr/>
        </p:nvSpPr>
        <p:spPr>
          <a:xfrm>
            <a:off x="6037580" y="2501900"/>
            <a:ext cx="4937760" cy="922020"/>
          </a:xfrm>
          <a:prstGeom prst="rect">
            <a:avLst/>
          </a:prstGeom>
          <a:noFill/>
        </p:spPr>
        <p:txBody>
          <a:bodyPr wrap="square" rtlCol="0">
            <a:spAutoFit/>
          </a:bodyPr>
          <a:p>
            <a:r>
              <a:rPr lang="zh-CN" altLang="en-US"/>
              <a:t>Admins</a:t>
            </a:r>
            <a:endParaRPr lang="zh-CN" altLang="en-US"/>
          </a:p>
          <a:p>
            <a:r>
              <a:rPr lang="zh-CN" altLang="en-US"/>
              <a:t>AdminID：管理员ID (主键)</a:t>
            </a:r>
            <a:endParaRPr lang="zh-CN" altLang="en-US"/>
          </a:p>
          <a:p>
            <a:r>
              <a:rPr lang="zh-CN" altLang="en-US"/>
              <a:t>Username：管理员</a:t>
            </a:r>
            <a:r>
              <a:rPr lang="zh-CN" altLang="en-US"/>
              <a:t>用户名 (外键参考 Users 表)</a:t>
            </a:r>
            <a:endParaRPr lang="zh-CN" altLang="en-US"/>
          </a:p>
        </p:txBody>
      </p:sp>
    </p:spTree>
  </p:cSld>
  <p:clrMapOvr>
    <a:masterClrMapping/>
  </p:clrMapOvr>
  <p:transition spd="slow">
    <p:push dir="u"/>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grpSp>
        <p:nvGrpSpPr>
          <p:cNvPr id="27" name="组合 26"/>
          <p:cNvGrpSpPr/>
          <p:nvPr/>
        </p:nvGrpSpPr>
        <p:grpSpPr>
          <a:xfrm>
            <a:off x="374015" y="379095"/>
            <a:ext cx="11427460" cy="6099810"/>
            <a:chOff x="589" y="597"/>
            <a:chExt cx="17996" cy="9606"/>
          </a:xfrm>
        </p:grpSpPr>
        <p:sp>
          <p:nvSpPr>
            <p:cNvPr id="15" name="矩形 14"/>
            <p:cNvSpPr/>
            <p:nvPr/>
          </p:nvSpPr>
          <p:spPr>
            <a:xfrm>
              <a:off x="614" y="597"/>
              <a:ext cx="17971" cy="9606"/>
            </a:xfrm>
            <a:prstGeom prst="rect">
              <a:avLst/>
            </a:prstGeom>
            <a:solidFill>
              <a:schemeClr val="bg1">
                <a:alpha val="6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lumMod val="85000"/>
                    <a:lumOff val="15000"/>
                  </a:schemeClr>
                </a:solidFill>
                <a:latin typeface="+mj-lt"/>
                <a:cs typeface="+mj-lt"/>
              </a:endParaRPr>
            </a:p>
          </p:txBody>
        </p:sp>
        <p:sp>
          <p:nvSpPr>
            <p:cNvPr id="23" name="文本框 23"/>
            <p:cNvSpPr txBox="1"/>
            <p:nvPr/>
          </p:nvSpPr>
          <p:spPr>
            <a:xfrm>
              <a:off x="1311" y="1129"/>
              <a:ext cx="2688" cy="725"/>
            </a:xfrm>
            <a:prstGeom prst="rect">
              <a:avLst/>
            </a:prstGeom>
            <a:noFill/>
          </p:spPr>
          <p:txBody>
            <a:bodyPr wrap="none" rtlCol="0">
              <a:spAutoFit/>
            </a:bodyPr>
            <a:p>
              <a:r>
                <a:rPr lang="zh-CN" altLang="en-US" sz="2400" b="1" dirty="0">
                  <a:solidFill>
                    <a:schemeClr val="tx1">
                      <a:lumMod val="85000"/>
                      <a:lumOff val="15000"/>
                    </a:schemeClr>
                  </a:solidFill>
                  <a:latin typeface="微软雅黑" panose="020B0503020204020204" charset="-122"/>
                  <a:ea typeface="微软雅黑" panose="020B0503020204020204" charset="-122"/>
                </a:rPr>
                <a:t>数据库实现</a:t>
              </a:r>
              <a:endParaRPr lang="zh-CN" altLang="en-US" sz="2400" b="1" dirty="0">
                <a:solidFill>
                  <a:schemeClr val="tx1">
                    <a:lumMod val="85000"/>
                    <a:lumOff val="15000"/>
                  </a:schemeClr>
                </a:solidFill>
                <a:latin typeface="微软雅黑" panose="020B0503020204020204" charset="-122"/>
                <a:ea typeface="微软雅黑" panose="020B0503020204020204" charset="-122"/>
              </a:endParaRPr>
            </a:p>
          </p:txBody>
        </p:sp>
        <p:sp>
          <p:nvSpPr>
            <p:cNvPr id="58" name="矩形 57"/>
            <p:cNvSpPr/>
            <p:nvPr/>
          </p:nvSpPr>
          <p:spPr>
            <a:xfrm>
              <a:off x="589" y="971"/>
              <a:ext cx="341" cy="987"/>
            </a:xfrm>
            <a:prstGeom prst="rect">
              <a:avLst/>
            </a:prstGeom>
            <a:solidFill>
              <a:srgbClr val="014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lumMod val="85000"/>
                    <a:lumOff val="15000"/>
                  </a:schemeClr>
                </a:solidFill>
                <a:latin typeface="+mj-lt"/>
                <a:cs typeface="+mj-lt"/>
              </a:endParaRPr>
            </a:p>
          </p:txBody>
        </p:sp>
      </p:grpSp>
      <p:grpSp>
        <p:nvGrpSpPr>
          <p:cNvPr id="828" name="Group 937"/>
          <p:cNvGrpSpPr>
            <a:grpSpLocks noChangeAspect="1"/>
          </p:cNvGrpSpPr>
          <p:nvPr/>
        </p:nvGrpSpPr>
        <p:grpSpPr bwMode="auto">
          <a:xfrm>
            <a:off x="5864420" y="2583188"/>
            <a:ext cx="293629" cy="292608"/>
            <a:chOff x="6094" y="274"/>
            <a:chExt cx="575" cy="573"/>
          </a:xfrm>
          <a:solidFill>
            <a:schemeClr val="bg1"/>
          </a:solidFill>
        </p:grpSpPr>
        <p:sp>
          <p:nvSpPr>
            <p:cNvPr id="829" name="Freeform 939"/>
            <p:cNvSpPr/>
            <p:nvPr/>
          </p:nvSpPr>
          <p:spPr bwMode="auto">
            <a:xfrm>
              <a:off x="6313" y="274"/>
              <a:ext cx="137" cy="137"/>
            </a:xfrm>
            <a:custGeom>
              <a:avLst/>
              <a:gdLst>
                <a:gd name="T0" fmla="*/ 411 w 821"/>
                <a:gd name="T1" fmla="*/ 0 h 821"/>
                <a:gd name="T2" fmla="*/ 462 w 821"/>
                <a:gd name="T3" fmla="*/ 3 h 821"/>
                <a:gd name="T4" fmla="*/ 512 w 821"/>
                <a:gd name="T5" fmla="*/ 13 h 821"/>
                <a:gd name="T6" fmla="*/ 560 w 821"/>
                <a:gd name="T7" fmla="*/ 29 h 821"/>
                <a:gd name="T8" fmla="*/ 604 w 821"/>
                <a:gd name="T9" fmla="*/ 49 h 821"/>
                <a:gd name="T10" fmla="*/ 645 w 821"/>
                <a:gd name="T11" fmla="*/ 74 h 821"/>
                <a:gd name="T12" fmla="*/ 683 w 821"/>
                <a:gd name="T13" fmla="*/ 104 h 821"/>
                <a:gd name="T14" fmla="*/ 718 w 821"/>
                <a:gd name="T15" fmla="*/ 139 h 821"/>
                <a:gd name="T16" fmla="*/ 748 w 821"/>
                <a:gd name="T17" fmla="*/ 176 h 821"/>
                <a:gd name="T18" fmla="*/ 773 w 821"/>
                <a:gd name="T19" fmla="*/ 218 h 821"/>
                <a:gd name="T20" fmla="*/ 794 w 821"/>
                <a:gd name="T21" fmla="*/ 263 h 821"/>
                <a:gd name="T22" fmla="*/ 809 w 821"/>
                <a:gd name="T23" fmla="*/ 310 h 821"/>
                <a:gd name="T24" fmla="*/ 818 w 821"/>
                <a:gd name="T25" fmla="*/ 360 h 821"/>
                <a:gd name="T26" fmla="*/ 821 w 821"/>
                <a:gd name="T27" fmla="*/ 411 h 821"/>
                <a:gd name="T28" fmla="*/ 818 w 821"/>
                <a:gd name="T29" fmla="*/ 462 h 821"/>
                <a:gd name="T30" fmla="*/ 809 w 821"/>
                <a:gd name="T31" fmla="*/ 512 h 821"/>
                <a:gd name="T32" fmla="*/ 794 w 821"/>
                <a:gd name="T33" fmla="*/ 560 h 821"/>
                <a:gd name="T34" fmla="*/ 773 w 821"/>
                <a:gd name="T35" fmla="*/ 604 h 821"/>
                <a:gd name="T36" fmla="*/ 748 w 821"/>
                <a:gd name="T37" fmla="*/ 645 h 821"/>
                <a:gd name="T38" fmla="*/ 718 w 821"/>
                <a:gd name="T39" fmla="*/ 683 h 821"/>
                <a:gd name="T40" fmla="*/ 683 w 821"/>
                <a:gd name="T41" fmla="*/ 718 h 821"/>
                <a:gd name="T42" fmla="*/ 645 w 821"/>
                <a:gd name="T43" fmla="*/ 748 h 821"/>
                <a:gd name="T44" fmla="*/ 604 w 821"/>
                <a:gd name="T45" fmla="*/ 773 h 821"/>
                <a:gd name="T46" fmla="*/ 560 w 821"/>
                <a:gd name="T47" fmla="*/ 794 h 821"/>
                <a:gd name="T48" fmla="*/ 512 w 821"/>
                <a:gd name="T49" fmla="*/ 809 h 821"/>
                <a:gd name="T50" fmla="*/ 462 w 821"/>
                <a:gd name="T51" fmla="*/ 818 h 821"/>
                <a:gd name="T52" fmla="*/ 411 w 821"/>
                <a:gd name="T53" fmla="*/ 821 h 821"/>
                <a:gd name="T54" fmla="*/ 360 w 821"/>
                <a:gd name="T55" fmla="*/ 818 h 821"/>
                <a:gd name="T56" fmla="*/ 310 w 821"/>
                <a:gd name="T57" fmla="*/ 809 h 821"/>
                <a:gd name="T58" fmla="*/ 263 w 821"/>
                <a:gd name="T59" fmla="*/ 794 h 821"/>
                <a:gd name="T60" fmla="*/ 218 w 821"/>
                <a:gd name="T61" fmla="*/ 773 h 821"/>
                <a:gd name="T62" fmla="*/ 176 w 821"/>
                <a:gd name="T63" fmla="*/ 748 h 821"/>
                <a:gd name="T64" fmla="*/ 139 w 821"/>
                <a:gd name="T65" fmla="*/ 718 h 821"/>
                <a:gd name="T66" fmla="*/ 104 w 821"/>
                <a:gd name="T67" fmla="*/ 683 h 821"/>
                <a:gd name="T68" fmla="*/ 74 w 821"/>
                <a:gd name="T69" fmla="*/ 645 h 821"/>
                <a:gd name="T70" fmla="*/ 49 w 821"/>
                <a:gd name="T71" fmla="*/ 604 h 821"/>
                <a:gd name="T72" fmla="*/ 29 w 821"/>
                <a:gd name="T73" fmla="*/ 560 h 821"/>
                <a:gd name="T74" fmla="*/ 13 w 821"/>
                <a:gd name="T75" fmla="*/ 512 h 821"/>
                <a:gd name="T76" fmla="*/ 3 w 821"/>
                <a:gd name="T77" fmla="*/ 462 h 821"/>
                <a:gd name="T78" fmla="*/ 0 w 821"/>
                <a:gd name="T79" fmla="*/ 411 h 821"/>
                <a:gd name="T80" fmla="*/ 3 w 821"/>
                <a:gd name="T81" fmla="*/ 360 h 821"/>
                <a:gd name="T82" fmla="*/ 13 w 821"/>
                <a:gd name="T83" fmla="*/ 310 h 821"/>
                <a:gd name="T84" fmla="*/ 29 w 821"/>
                <a:gd name="T85" fmla="*/ 263 h 821"/>
                <a:gd name="T86" fmla="*/ 49 w 821"/>
                <a:gd name="T87" fmla="*/ 218 h 821"/>
                <a:gd name="T88" fmla="*/ 74 w 821"/>
                <a:gd name="T89" fmla="*/ 176 h 821"/>
                <a:gd name="T90" fmla="*/ 104 w 821"/>
                <a:gd name="T91" fmla="*/ 139 h 821"/>
                <a:gd name="T92" fmla="*/ 139 w 821"/>
                <a:gd name="T93" fmla="*/ 104 h 821"/>
                <a:gd name="T94" fmla="*/ 176 w 821"/>
                <a:gd name="T95" fmla="*/ 74 h 821"/>
                <a:gd name="T96" fmla="*/ 218 w 821"/>
                <a:gd name="T97" fmla="*/ 49 h 821"/>
                <a:gd name="T98" fmla="*/ 263 w 821"/>
                <a:gd name="T99" fmla="*/ 29 h 821"/>
                <a:gd name="T100" fmla="*/ 310 w 821"/>
                <a:gd name="T101" fmla="*/ 13 h 821"/>
                <a:gd name="T102" fmla="*/ 360 w 821"/>
                <a:gd name="T103" fmla="*/ 3 h 821"/>
                <a:gd name="T104" fmla="*/ 411 w 821"/>
                <a:gd name="T105"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21" h="821">
                  <a:moveTo>
                    <a:pt x="411" y="0"/>
                  </a:moveTo>
                  <a:lnTo>
                    <a:pt x="462" y="3"/>
                  </a:lnTo>
                  <a:lnTo>
                    <a:pt x="512" y="13"/>
                  </a:lnTo>
                  <a:lnTo>
                    <a:pt x="560" y="29"/>
                  </a:lnTo>
                  <a:lnTo>
                    <a:pt x="604" y="49"/>
                  </a:lnTo>
                  <a:lnTo>
                    <a:pt x="645" y="74"/>
                  </a:lnTo>
                  <a:lnTo>
                    <a:pt x="683" y="104"/>
                  </a:lnTo>
                  <a:lnTo>
                    <a:pt x="718" y="139"/>
                  </a:lnTo>
                  <a:lnTo>
                    <a:pt x="748" y="176"/>
                  </a:lnTo>
                  <a:lnTo>
                    <a:pt x="773" y="218"/>
                  </a:lnTo>
                  <a:lnTo>
                    <a:pt x="794" y="263"/>
                  </a:lnTo>
                  <a:lnTo>
                    <a:pt x="809" y="310"/>
                  </a:lnTo>
                  <a:lnTo>
                    <a:pt x="818" y="360"/>
                  </a:lnTo>
                  <a:lnTo>
                    <a:pt x="821" y="411"/>
                  </a:lnTo>
                  <a:lnTo>
                    <a:pt x="818" y="462"/>
                  </a:lnTo>
                  <a:lnTo>
                    <a:pt x="809" y="512"/>
                  </a:lnTo>
                  <a:lnTo>
                    <a:pt x="794" y="560"/>
                  </a:lnTo>
                  <a:lnTo>
                    <a:pt x="773" y="604"/>
                  </a:lnTo>
                  <a:lnTo>
                    <a:pt x="748" y="645"/>
                  </a:lnTo>
                  <a:lnTo>
                    <a:pt x="718" y="683"/>
                  </a:lnTo>
                  <a:lnTo>
                    <a:pt x="683" y="718"/>
                  </a:lnTo>
                  <a:lnTo>
                    <a:pt x="645" y="748"/>
                  </a:lnTo>
                  <a:lnTo>
                    <a:pt x="604" y="773"/>
                  </a:lnTo>
                  <a:lnTo>
                    <a:pt x="560" y="794"/>
                  </a:lnTo>
                  <a:lnTo>
                    <a:pt x="512" y="809"/>
                  </a:lnTo>
                  <a:lnTo>
                    <a:pt x="462" y="818"/>
                  </a:lnTo>
                  <a:lnTo>
                    <a:pt x="411" y="821"/>
                  </a:lnTo>
                  <a:lnTo>
                    <a:pt x="360" y="818"/>
                  </a:lnTo>
                  <a:lnTo>
                    <a:pt x="310" y="809"/>
                  </a:lnTo>
                  <a:lnTo>
                    <a:pt x="263" y="794"/>
                  </a:lnTo>
                  <a:lnTo>
                    <a:pt x="218" y="773"/>
                  </a:lnTo>
                  <a:lnTo>
                    <a:pt x="176" y="748"/>
                  </a:lnTo>
                  <a:lnTo>
                    <a:pt x="139" y="718"/>
                  </a:lnTo>
                  <a:lnTo>
                    <a:pt x="104" y="683"/>
                  </a:lnTo>
                  <a:lnTo>
                    <a:pt x="74" y="645"/>
                  </a:lnTo>
                  <a:lnTo>
                    <a:pt x="49" y="604"/>
                  </a:lnTo>
                  <a:lnTo>
                    <a:pt x="29" y="560"/>
                  </a:lnTo>
                  <a:lnTo>
                    <a:pt x="13" y="512"/>
                  </a:lnTo>
                  <a:lnTo>
                    <a:pt x="3" y="462"/>
                  </a:lnTo>
                  <a:lnTo>
                    <a:pt x="0" y="411"/>
                  </a:lnTo>
                  <a:lnTo>
                    <a:pt x="3" y="360"/>
                  </a:lnTo>
                  <a:lnTo>
                    <a:pt x="13" y="310"/>
                  </a:lnTo>
                  <a:lnTo>
                    <a:pt x="29" y="263"/>
                  </a:lnTo>
                  <a:lnTo>
                    <a:pt x="49" y="218"/>
                  </a:lnTo>
                  <a:lnTo>
                    <a:pt x="74" y="176"/>
                  </a:lnTo>
                  <a:lnTo>
                    <a:pt x="104" y="139"/>
                  </a:lnTo>
                  <a:lnTo>
                    <a:pt x="139" y="104"/>
                  </a:lnTo>
                  <a:lnTo>
                    <a:pt x="176" y="74"/>
                  </a:lnTo>
                  <a:lnTo>
                    <a:pt x="218" y="49"/>
                  </a:lnTo>
                  <a:lnTo>
                    <a:pt x="263" y="29"/>
                  </a:lnTo>
                  <a:lnTo>
                    <a:pt x="310" y="13"/>
                  </a:lnTo>
                  <a:lnTo>
                    <a:pt x="360" y="3"/>
                  </a:lnTo>
                  <a:lnTo>
                    <a:pt x="411" y="0"/>
                  </a:lnTo>
                  <a:close/>
                </a:path>
              </a:pathLst>
            </a:custGeom>
            <a:grpFill/>
            <a:ln w="0">
              <a:noFill/>
              <a:prstDash val="solid"/>
              <a:round/>
            </a:ln>
          </p:spPr>
          <p:txBody>
            <a:bodyPr vert="horz" wrap="square" lIns="91440" tIns="45720" rIns="91440" bIns="45720" numCol="1" anchor="t" anchorCtr="0" compatLnSpc="1"/>
            <a:p>
              <a:endParaRPr lang="en-US"/>
            </a:p>
          </p:txBody>
        </p:sp>
        <p:sp>
          <p:nvSpPr>
            <p:cNvPr id="830" name="Freeform 940"/>
            <p:cNvSpPr/>
            <p:nvPr/>
          </p:nvSpPr>
          <p:spPr bwMode="auto">
            <a:xfrm>
              <a:off x="6365" y="431"/>
              <a:ext cx="33" cy="84"/>
            </a:xfrm>
            <a:custGeom>
              <a:avLst/>
              <a:gdLst>
                <a:gd name="T0" fmla="*/ 49 w 197"/>
                <a:gd name="T1" fmla="*/ 0 h 505"/>
                <a:gd name="T2" fmla="*/ 149 w 197"/>
                <a:gd name="T3" fmla="*/ 0 h 505"/>
                <a:gd name="T4" fmla="*/ 163 w 197"/>
                <a:gd name="T5" fmla="*/ 1 h 505"/>
                <a:gd name="T6" fmla="*/ 175 w 197"/>
                <a:gd name="T7" fmla="*/ 6 h 505"/>
                <a:gd name="T8" fmla="*/ 186 w 197"/>
                <a:gd name="T9" fmla="*/ 14 h 505"/>
                <a:gd name="T10" fmla="*/ 194 w 197"/>
                <a:gd name="T11" fmla="*/ 27 h 505"/>
                <a:gd name="T12" fmla="*/ 197 w 197"/>
                <a:gd name="T13" fmla="*/ 42 h 505"/>
                <a:gd name="T14" fmla="*/ 197 w 197"/>
                <a:gd name="T15" fmla="*/ 56 h 505"/>
                <a:gd name="T16" fmla="*/ 192 w 197"/>
                <a:gd name="T17" fmla="*/ 70 h 505"/>
                <a:gd name="T18" fmla="*/ 138 w 197"/>
                <a:gd name="T19" fmla="*/ 151 h 505"/>
                <a:gd name="T20" fmla="*/ 163 w 197"/>
                <a:gd name="T21" fmla="*/ 363 h 505"/>
                <a:gd name="T22" fmla="*/ 114 w 197"/>
                <a:gd name="T23" fmla="*/ 495 h 505"/>
                <a:gd name="T24" fmla="*/ 109 w 197"/>
                <a:gd name="T25" fmla="*/ 501 h 505"/>
                <a:gd name="T26" fmla="*/ 103 w 197"/>
                <a:gd name="T27" fmla="*/ 505 h 505"/>
                <a:gd name="T28" fmla="*/ 96 w 197"/>
                <a:gd name="T29" fmla="*/ 505 h 505"/>
                <a:gd name="T30" fmla="*/ 89 w 197"/>
                <a:gd name="T31" fmla="*/ 501 h 505"/>
                <a:gd name="T32" fmla="*/ 85 w 197"/>
                <a:gd name="T33" fmla="*/ 495 h 505"/>
                <a:gd name="T34" fmla="*/ 35 w 197"/>
                <a:gd name="T35" fmla="*/ 363 h 505"/>
                <a:gd name="T36" fmla="*/ 60 w 197"/>
                <a:gd name="T37" fmla="*/ 151 h 505"/>
                <a:gd name="T38" fmla="*/ 7 w 197"/>
                <a:gd name="T39" fmla="*/ 70 h 505"/>
                <a:gd name="T40" fmla="*/ 1 w 197"/>
                <a:gd name="T41" fmla="*/ 56 h 505"/>
                <a:gd name="T42" fmla="*/ 0 w 197"/>
                <a:gd name="T43" fmla="*/ 42 h 505"/>
                <a:gd name="T44" fmla="*/ 5 w 197"/>
                <a:gd name="T45" fmla="*/ 27 h 505"/>
                <a:gd name="T46" fmla="*/ 13 w 197"/>
                <a:gd name="T47" fmla="*/ 14 h 505"/>
                <a:gd name="T48" fmla="*/ 23 w 197"/>
                <a:gd name="T49" fmla="*/ 6 h 505"/>
                <a:gd name="T50" fmla="*/ 35 w 197"/>
                <a:gd name="T51" fmla="*/ 1 h 505"/>
                <a:gd name="T52" fmla="*/ 49 w 197"/>
                <a:gd name="T53" fmla="*/ 0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97" h="505">
                  <a:moveTo>
                    <a:pt x="49" y="0"/>
                  </a:moveTo>
                  <a:lnTo>
                    <a:pt x="149" y="0"/>
                  </a:lnTo>
                  <a:lnTo>
                    <a:pt x="163" y="1"/>
                  </a:lnTo>
                  <a:lnTo>
                    <a:pt x="175" y="6"/>
                  </a:lnTo>
                  <a:lnTo>
                    <a:pt x="186" y="14"/>
                  </a:lnTo>
                  <a:lnTo>
                    <a:pt x="194" y="27"/>
                  </a:lnTo>
                  <a:lnTo>
                    <a:pt x="197" y="42"/>
                  </a:lnTo>
                  <a:lnTo>
                    <a:pt x="197" y="56"/>
                  </a:lnTo>
                  <a:lnTo>
                    <a:pt x="192" y="70"/>
                  </a:lnTo>
                  <a:lnTo>
                    <a:pt x="138" y="151"/>
                  </a:lnTo>
                  <a:lnTo>
                    <a:pt x="163" y="363"/>
                  </a:lnTo>
                  <a:lnTo>
                    <a:pt x="114" y="495"/>
                  </a:lnTo>
                  <a:lnTo>
                    <a:pt x="109" y="501"/>
                  </a:lnTo>
                  <a:lnTo>
                    <a:pt x="103" y="505"/>
                  </a:lnTo>
                  <a:lnTo>
                    <a:pt x="96" y="505"/>
                  </a:lnTo>
                  <a:lnTo>
                    <a:pt x="89" y="501"/>
                  </a:lnTo>
                  <a:lnTo>
                    <a:pt x="85" y="495"/>
                  </a:lnTo>
                  <a:lnTo>
                    <a:pt x="35" y="363"/>
                  </a:lnTo>
                  <a:lnTo>
                    <a:pt x="60" y="151"/>
                  </a:lnTo>
                  <a:lnTo>
                    <a:pt x="7" y="70"/>
                  </a:lnTo>
                  <a:lnTo>
                    <a:pt x="1" y="56"/>
                  </a:lnTo>
                  <a:lnTo>
                    <a:pt x="0" y="42"/>
                  </a:lnTo>
                  <a:lnTo>
                    <a:pt x="5" y="27"/>
                  </a:lnTo>
                  <a:lnTo>
                    <a:pt x="13" y="14"/>
                  </a:lnTo>
                  <a:lnTo>
                    <a:pt x="23" y="6"/>
                  </a:lnTo>
                  <a:lnTo>
                    <a:pt x="35" y="1"/>
                  </a:lnTo>
                  <a:lnTo>
                    <a:pt x="49" y="0"/>
                  </a:lnTo>
                  <a:close/>
                </a:path>
              </a:pathLst>
            </a:custGeom>
            <a:grpFill/>
            <a:ln w="0">
              <a:noFill/>
              <a:prstDash val="solid"/>
              <a:round/>
            </a:ln>
          </p:spPr>
          <p:txBody>
            <a:bodyPr vert="horz" wrap="square" lIns="91440" tIns="45720" rIns="91440" bIns="45720" numCol="1" anchor="t" anchorCtr="0" compatLnSpc="1"/>
            <a:p>
              <a:endParaRPr lang="en-US"/>
            </a:p>
          </p:txBody>
        </p:sp>
        <p:sp>
          <p:nvSpPr>
            <p:cNvPr id="831" name="Freeform 941"/>
            <p:cNvSpPr/>
            <p:nvPr/>
          </p:nvSpPr>
          <p:spPr bwMode="auto">
            <a:xfrm>
              <a:off x="6266" y="431"/>
              <a:ext cx="231" cy="160"/>
            </a:xfrm>
            <a:custGeom>
              <a:avLst/>
              <a:gdLst>
                <a:gd name="T0" fmla="*/ 375 w 1381"/>
                <a:gd name="T1" fmla="*/ 0 h 962"/>
                <a:gd name="T2" fmla="*/ 387 w 1381"/>
                <a:gd name="T3" fmla="*/ 2 h 962"/>
                <a:gd name="T4" fmla="*/ 399 w 1381"/>
                <a:gd name="T5" fmla="*/ 7 h 962"/>
                <a:gd name="T6" fmla="*/ 407 w 1381"/>
                <a:gd name="T7" fmla="*/ 17 h 962"/>
                <a:gd name="T8" fmla="*/ 413 w 1381"/>
                <a:gd name="T9" fmla="*/ 27 h 962"/>
                <a:gd name="T10" fmla="*/ 690 w 1381"/>
                <a:gd name="T11" fmla="*/ 786 h 962"/>
                <a:gd name="T12" fmla="*/ 966 w 1381"/>
                <a:gd name="T13" fmla="*/ 27 h 962"/>
                <a:gd name="T14" fmla="*/ 973 w 1381"/>
                <a:gd name="T15" fmla="*/ 17 h 962"/>
                <a:gd name="T16" fmla="*/ 982 w 1381"/>
                <a:gd name="T17" fmla="*/ 8 h 962"/>
                <a:gd name="T18" fmla="*/ 993 w 1381"/>
                <a:gd name="T19" fmla="*/ 2 h 962"/>
                <a:gd name="T20" fmla="*/ 1005 w 1381"/>
                <a:gd name="T21" fmla="*/ 0 h 962"/>
                <a:gd name="T22" fmla="*/ 1018 w 1381"/>
                <a:gd name="T23" fmla="*/ 2 h 962"/>
                <a:gd name="T24" fmla="*/ 1133 w 1381"/>
                <a:gd name="T25" fmla="*/ 37 h 962"/>
                <a:gd name="T26" fmla="*/ 1176 w 1381"/>
                <a:gd name="T27" fmla="*/ 55 h 962"/>
                <a:gd name="T28" fmla="*/ 1216 w 1381"/>
                <a:gd name="T29" fmla="*/ 77 h 962"/>
                <a:gd name="T30" fmla="*/ 1252 w 1381"/>
                <a:gd name="T31" fmla="*/ 103 h 962"/>
                <a:gd name="T32" fmla="*/ 1285 w 1381"/>
                <a:gd name="T33" fmla="*/ 134 h 962"/>
                <a:gd name="T34" fmla="*/ 1313 w 1381"/>
                <a:gd name="T35" fmla="*/ 168 h 962"/>
                <a:gd name="T36" fmla="*/ 1336 w 1381"/>
                <a:gd name="T37" fmla="*/ 205 h 962"/>
                <a:gd name="T38" fmla="*/ 1355 w 1381"/>
                <a:gd name="T39" fmla="*/ 245 h 962"/>
                <a:gd name="T40" fmla="*/ 1370 w 1381"/>
                <a:gd name="T41" fmla="*/ 287 h 962"/>
                <a:gd name="T42" fmla="*/ 1378 w 1381"/>
                <a:gd name="T43" fmla="*/ 331 h 962"/>
                <a:gd name="T44" fmla="*/ 1381 w 1381"/>
                <a:gd name="T45" fmla="*/ 377 h 962"/>
                <a:gd name="T46" fmla="*/ 1381 w 1381"/>
                <a:gd name="T47" fmla="*/ 904 h 962"/>
                <a:gd name="T48" fmla="*/ 1378 w 1381"/>
                <a:gd name="T49" fmla="*/ 922 h 962"/>
                <a:gd name="T50" fmla="*/ 1370 w 1381"/>
                <a:gd name="T51" fmla="*/ 938 h 962"/>
                <a:gd name="T52" fmla="*/ 1357 w 1381"/>
                <a:gd name="T53" fmla="*/ 951 h 962"/>
                <a:gd name="T54" fmla="*/ 1341 w 1381"/>
                <a:gd name="T55" fmla="*/ 959 h 962"/>
                <a:gd name="T56" fmla="*/ 1322 w 1381"/>
                <a:gd name="T57" fmla="*/ 962 h 962"/>
                <a:gd name="T58" fmla="*/ 57 w 1381"/>
                <a:gd name="T59" fmla="*/ 962 h 962"/>
                <a:gd name="T60" fmla="*/ 40 w 1381"/>
                <a:gd name="T61" fmla="*/ 959 h 962"/>
                <a:gd name="T62" fmla="*/ 23 w 1381"/>
                <a:gd name="T63" fmla="*/ 951 h 962"/>
                <a:gd name="T64" fmla="*/ 10 w 1381"/>
                <a:gd name="T65" fmla="*/ 938 h 962"/>
                <a:gd name="T66" fmla="*/ 2 w 1381"/>
                <a:gd name="T67" fmla="*/ 922 h 962"/>
                <a:gd name="T68" fmla="*/ 0 w 1381"/>
                <a:gd name="T69" fmla="*/ 904 h 962"/>
                <a:gd name="T70" fmla="*/ 0 w 1381"/>
                <a:gd name="T71" fmla="*/ 377 h 962"/>
                <a:gd name="T72" fmla="*/ 2 w 1381"/>
                <a:gd name="T73" fmla="*/ 331 h 962"/>
                <a:gd name="T74" fmla="*/ 11 w 1381"/>
                <a:gd name="T75" fmla="*/ 287 h 962"/>
                <a:gd name="T76" fmla="*/ 25 w 1381"/>
                <a:gd name="T77" fmla="*/ 245 h 962"/>
                <a:gd name="T78" fmla="*/ 44 w 1381"/>
                <a:gd name="T79" fmla="*/ 205 h 962"/>
                <a:gd name="T80" fmla="*/ 68 w 1381"/>
                <a:gd name="T81" fmla="*/ 168 h 962"/>
                <a:gd name="T82" fmla="*/ 96 w 1381"/>
                <a:gd name="T83" fmla="*/ 134 h 962"/>
                <a:gd name="T84" fmla="*/ 129 w 1381"/>
                <a:gd name="T85" fmla="*/ 103 h 962"/>
                <a:gd name="T86" fmla="*/ 165 w 1381"/>
                <a:gd name="T87" fmla="*/ 77 h 962"/>
                <a:gd name="T88" fmla="*/ 205 w 1381"/>
                <a:gd name="T89" fmla="*/ 54 h 962"/>
                <a:gd name="T90" fmla="*/ 248 w 1381"/>
                <a:gd name="T91" fmla="*/ 37 h 962"/>
                <a:gd name="T92" fmla="*/ 362 w 1381"/>
                <a:gd name="T93" fmla="*/ 2 h 962"/>
                <a:gd name="T94" fmla="*/ 368 w 1381"/>
                <a:gd name="T95" fmla="*/ 1 h 962"/>
                <a:gd name="T96" fmla="*/ 375 w 1381"/>
                <a:gd name="T97" fmla="*/ 0 h 9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381" h="962">
                  <a:moveTo>
                    <a:pt x="375" y="0"/>
                  </a:moveTo>
                  <a:lnTo>
                    <a:pt x="387" y="2"/>
                  </a:lnTo>
                  <a:lnTo>
                    <a:pt x="399" y="7"/>
                  </a:lnTo>
                  <a:lnTo>
                    <a:pt x="407" y="17"/>
                  </a:lnTo>
                  <a:lnTo>
                    <a:pt x="413" y="27"/>
                  </a:lnTo>
                  <a:lnTo>
                    <a:pt x="690" y="786"/>
                  </a:lnTo>
                  <a:lnTo>
                    <a:pt x="966" y="27"/>
                  </a:lnTo>
                  <a:lnTo>
                    <a:pt x="973" y="17"/>
                  </a:lnTo>
                  <a:lnTo>
                    <a:pt x="982" y="8"/>
                  </a:lnTo>
                  <a:lnTo>
                    <a:pt x="993" y="2"/>
                  </a:lnTo>
                  <a:lnTo>
                    <a:pt x="1005" y="0"/>
                  </a:lnTo>
                  <a:lnTo>
                    <a:pt x="1018" y="2"/>
                  </a:lnTo>
                  <a:lnTo>
                    <a:pt x="1133" y="37"/>
                  </a:lnTo>
                  <a:lnTo>
                    <a:pt x="1176" y="55"/>
                  </a:lnTo>
                  <a:lnTo>
                    <a:pt x="1216" y="77"/>
                  </a:lnTo>
                  <a:lnTo>
                    <a:pt x="1252" y="103"/>
                  </a:lnTo>
                  <a:lnTo>
                    <a:pt x="1285" y="134"/>
                  </a:lnTo>
                  <a:lnTo>
                    <a:pt x="1313" y="168"/>
                  </a:lnTo>
                  <a:lnTo>
                    <a:pt x="1336" y="205"/>
                  </a:lnTo>
                  <a:lnTo>
                    <a:pt x="1355" y="245"/>
                  </a:lnTo>
                  <a:lnTo>
                    <a:pt x="1370" y="287"/>
                  </a:lnTo>
                  <a:lnTo>
                    <a:pt x="1378" y="331"/>
                  </a:lnTo>
                  <a:lnTo>
                    <a:pt x="1381" y="377"/>
                  </a:lnTo>
                  <a:lnTo>
                    <a:pt x="1381" y="904"/>
                  </a:lnTo>
                  <a:lnTo>
                    <a:pt x="1378" y="922"/>
                  </a:lnTo>
                  <a:lnTo>
                    <a:pt x="1370" y="938"/>
                  </a:lnTo>
                  <a:lnTo>
                    <a:pt x="1357" y="951"/>
                  </a:lnTo>
                  <a:lnTo>
                    <a:pt x="1341" y="959"/>
                  </a:lnTo>
                  <a:lnTo>
                    <a:pt x="1322" y="962"/>
                  </a:lnTo>
                  <a:lnTo>
                    <a:pt x="57" y="962"/>
                  </a:lnTo>
                  <a:lnTo>
                    <a:pt x="40" y="959"/>
                  </a:lnTo>
                  <a:lnTo>
                    <a:pt x="23" y="951"/>
                  </a:lnTo>
                  <a:lnTo>
                    <a:pt x="10" y="938"/>
                  </a:lnTo>
                  <a:lnTo>
                    <a:pt x="2" y="922"/>
                  </a:lnTo>
                  <a:lnTo>
                    <a:pt x="0" y="904"/>
                  </a:lnTo>
                  <a:lnTo>
                    <a:pt x="0" y="377"/>
                  </a:lnTo>
                  <a:lnTo>
                    <a:pt x="2" y="331"/>
                  </a:lnTo>
                  <a:lnTo>
                    <a:pt x="11" y="287"/>
                  </a:lnTo>
                  <a:lnTo>
                    <a:pt x="25" y="245"/>
                  </a:lnTo>
                  <a:lnTo>
                    <a:pt x="44" y="205"/>
                  </a:lnTo>
                  <a:lnTo>
                    <a:pt x="68" y="168"/>
                  </a:lnTo>
                  <a:lnTo>
                    <a:pt x="96" y="134"/>
                  </a:lnTo>
                  <a:lnTo>
                    <a:pt x="129" y="103"/>
                  </a:lnTo>
                  <a:lnTo>
                    <a:pt x="165" y="77"/>
                  </a:lnTo>
                  <a:lnTo>
                    <a:pt x="205" y="54"/>
                  </a:lnTo>
                  <a:lnTo>
                    <a:pt x="248" y="37"/>
                  </a:lnTo>
                  <a:lnTo>
                    <a:pt x="362" y="2"/>
                  </a:lnTo>
                  <a:lnTo>
                    <a:pt x="368" y="1"/>
                  </a:lnTo>
                  <a:lnTo>
                    <a:pt x="375" y="0"/>
                  </a:lnTo>
                  <a:close/>
                </a:path>
              </a:pathLst>
            </a:custGeom>
            <a:grpFill/>
            <a:ln w="0">
              <a:noFill/>
              <a:prstDash val="solid"/>
              <a:round/>
            </a:ln>
          </p:spPr>
          <p:txBody>
            <a:bodyPr vert="horz" wrap="square" lIns="91440" tIns="45720" rIns="91440" bIns="45720" numCol="1" anchor="t" anchorCtr="0" compatLnSpc="1"/>
            <a:p>
              <a:endParaRPr lang="en-US"/>
            </a:p>
          </p:txBody>
        </p:sp>
        <p:sp>
          <p:nvSpPr>
            <p:cNvPr id="832" name="Freeform 942"/>
            <p:cNvSpPr/>
            <p:nvPr/>
          </p:nvSpPr>
          <p:spPr bwMode="auto">
            <a:xfrm>
              <a:off x="6094" y="309"/>
              <a:ext cx="137" cy="137"/>
            </a:xfrm>
            <a:custGeom>
              <a:avLst/>
              <a:gdLst>
                <a:gd name="T0" fmla="*/ 411 w 821"/>
                <a:gd name="T1" fmla="*/ 0 h 821"/>
                <a:gd name="T2" fmla="*/ 462 w 821"/>
                <a:gd name="T3" fmla="*/ 3 h 821"/>
                <a:gd name="T4" fmla="*/ 511 w 821"/>
                <a:gd name="T5" fmla="*/ 12 h 821"/>
                <a:gd name="T6" fmla="*/ 559 w 821"/>
                <a:gd name="T7" fmla="*/ 27 h 821"/>
                <a:gd name="T8" fmla="*/ 603 w 821"/>
                <a:gd name="T9" fmla="*/ 48 h 821"/>
                <a:gd name="T10" fmla="*/ 645 w 821"/>
                <a:gd name="T11" fmla="*/ 73 h 821"/>
                <a:gd name="T12" fmla="*/ 683 w 821"/>
                <a:gd name="T13" fmla="*/ 104 h 821"/>
                <a:gd name="T14" fmla="*/ 717 w 821"/>
                <a:gd name="T15" fmla="*/ 137 h 821"/>
                <a:gd name="T16" fmla="*/ 748 w 821"/>
                <a:gd name="T17" fmla="*/ 176 h 821"/>
                <a:gd name="T18" fmla="*/ 773 w 821"/>
                <a:gd name="T19" fmla="*/ 217 h 821"/>
                <a:gd name="T20" fmla="*/ 794 w 821"/>
                <a:gd name="T21" fmla="*/ 262 h 821"/>
                <a:gd name="T22" fmla="*/ 808 w 821"/>
                <a:gd name="T23" fmla="*/ 309 h 821"/>
                <a:gd name="T24" fmla="*/ 818 w 821"/>
                <a:gd name="T25" fmla="*/ 358 h 821"/>
                <a:gd name="T26" fmla="*/ 821 w 821"/>
                <a:gd name="T27" fmla="*/ 410 h 821"/>
                <a:gd name="T28" fmla="*/ 818 w 821"/>
                <a:gd name="T29" fmla="*/ 462 h 821"/>
                <a:gd name="T30" fmla="*/ 808 w 821"/>
                <a:gd name="T31" fmla="*/ 511 h 821"/>
                <a:gd name="T32" fmla="*/ 794 w 821"/>
                <a:gd name="T33" fmla="*/ 558 h 821"/>
                <a:gd name="T34" fmla="*/ 773 w 821"/>
                <a:gd name="T35" fmla="*/ 603 h 821"/>
                <a:gd name="T36" fmla="*/ 748 w 821"/>
                <a:gd name="T37" fmla="*/ 644 h 821"/>
                <a:gd name="T38" fmla="*/ 717 w 821"/>
                <a:gd name="T39" fmla="*/ 683 h 821"/>
                <a:gd name="T40" fmla="*/ 683 w 821"/>
                <a:gd name="T41" fmla="*/ 717 h 821"/>
                <a:gd name="T42" fmla="*/ 645 w 821"/>
                <a:gd name="T43" fmla="*/ 747 h 821"/>
                <a:gd name="T44" fmla="*/ 603 w 821"/>
                <a:gd name="T45" fmla="*/ 773 h 821"/>
                <a:gd name="T46" fmla="*/ 559 w 821"/>
                <a:gd name="T47" fmla="*/ 793 h 821"/>
                <a:gd name="T48" fmla="*/ 511 w 821"/>
                <a:gd name="T49" fmla="*/ 808 h 821"/>
                <a:gd name="T50" fmla="*/ 462 w 821"/>
                <a:gd name="T51" fmla="*/ 818 h 821"/>
                <a:gd name="T52" fmla="*/ 411 w 821"/>
                <a:gd name="T53" fmla="*/ 821 h 821"/>
                <a:gd name="T54" fmla="*/ 359 w 821"/>
                <a:gd name="T55" fmla="*/ 818 h 821"/>
                <a:gd name="T56" fmla="*/ 310 w 821"/>
                <a:gd name="T57" fmla="*/ 808 h 821"/>
                <a:gd name="T58" fmla="*/ 263 w 821"/>
                <a:gd name="T59" fmla="*/ 793 h 821"/>
                <a:gd name="T60" fmla="*/ 218 w 821"/>
                <a:gd name="T61" fmla="*/ 773 h 821"/>
                <a:gd name="T62" fmla="*/ 176 w 821"/>
                <a:gd name="T63" fmla="*/ 747 h 821"/>
                <a:gd name="T64" fmla="*/ 138 w 821"/>
                <a:gd name="T65" fmla="*/ 717 h 821"/>
                <a:gd name="T66" fmla="*/ 104 w 821"/>
                <a:gd name="T67" fmla="*/ 683 h 821"/>
                <a:gd name="T68" fmla="*/ 73 w 821"/>
                <a:gd name="T69" fmla="*/ 644 h 821"/>
                <a:gd name="T70" fmla="*/ 48 w 821"/>
                <a:gd name="T71" fmla="*/ 603 h 821"/>
                <a:gd name="T72" fmla="*/ 27 w 821"/>
                <a:gd name="T73" fmla="*/ 558 h 821"/>
                <a:gd name="T74" fmla="*/ 13 w 821"/>
                <a:gd name="T75" fmla="*/ 511 h 821"/>
                <a:gd name="T76" fmla="*/ 3 w 821"/>
                <a:gd name="T77" fmla="*/ 462 h 821"/>
                <a:gd name="T78" fmla="*/ 0 w 821"/>
                <a:gd name="T79" fmla="*/ 410 h 821"/>
                <a:gd name="T80" fmla="*/ 3 w 821"/>
                <a:gd name="T81" fmla="*/ 358 h 821"/>
                <a:gd name="T82" fmla="*/ 13 w 821"/>
                <a:gd name="T83" fmla="*/ 309 h 821"/>
                <a:gd name="T84" fmla="*/ 27 w 821"/>
                <a:gd name="T85" fmla="*/ 262 h 821"/>
                <a:gd name="T86" fmla="*/ 48 w 821"/>
                <a:gd name="T87" fmla="*/ 217 h 821"/>
                <a:gd name="T88" fmla="*/ 73 w 821"/>
                <a:gd name="T89" fmla="*/ 176 h 821"/>
                <a:gd name="T90" fmla="*/ 104 w 821"/>
                <a:gd name="T91" fmla="*/ 137 h 821"/>
                <a:gd name="T92" fmla="*/ 138 w 821"/>
                <a:gd name="T93" fmla="*/ 104 h 821"/>
                <a:gd name="T94" fmla="*/ 176 w 821"/>
                <a:gd name="T95" fmla="*/ 73 h 821"/>
                <a:gd name="T96" fmla="*/ 218 w 821"/>
                <a:gd name="T97" fmla="*/ 48 h 821"/>
                <a:gd name="T98" fmla="*/ 263 w 821"/>
                <a:gd name="T99" fmla="*/ 27 h 821"/>
                <a:gd name="T100" fmla="*/ 310 w 821"/>
                <a:gd name="T101" fmla="*/ 12 h 821"/>
                <a:gd name="T102" fmla="*/ 359 w 821"/>
                <a:gd name="T103" fmla="*/ 3 h 821"/>
                <a:gd name="T104" fmla="*/ 411 w 821"/>
                <a:gd name="T105"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21" h="821">
                  <a:moveTo>
                    <a:pt x="411" y="0"/>
                  </a:moveTo>
                  <a:lnTo>
                    <a:pt x="462" y="3"/>
                  </a:lnTo>
                  <a:lnTo>
                    <a:pt x="511" y="12"/>
                  </a:lnTo>
                  <a:lnTo>
                    <a:pt x="559" y="27"/>
                  </a:lnTo>
                  <a:lnTo>
                    <a:pt x="603" y="48"/>
                  </a:lnTo>
                  <a:lnTo>
                    <a:pt x="645" y="73"/>
                  </a:lnTo>
                  <a:lnTo>
                    <a:pt x="683" y="104"/>
                  </a:lnTo>
                  <a:lnTo>
                    <a:pt x="717" y="137"/>
                  </a:lnTo>
                  <a:lnTo>
                    <a:pt x="748" y="176"/>
                  </a:lnTo>
                  <a:lnTo>
                    <a:pt x="773" y="217"/>
                  </a:lnTo>
                  <a:lnTo>
                    <a:pt x="794" y="262"/>
                  </a:lnTo>
                  <a:lnTo>
                    <a:pt x="808" y="309"/>
                  </a:lnTo>
                  <a:lnTo>
                    <a:pt x="818" y="358"/>
                  </a:lnTo>
                  <a:lnTo>
                    <a:pt x="821" y="410"/>
                  </a:lnTo>
                  <a:lnTo>
                    <a:pt x="818" y="462"/>
                  </a:lnTo>
                  <a:lnTo>
                    <a:pt x="808" y="511"/>
                  </a:lnTo>
                  <a:lnTo>
                    <a:pt x="794" y="558"/>
                  </a:lnTo>
                  <a:lnTo>
                    <a:pt x="773" y="603"/>
                  </a:lnTo>
                  <a:lnTo>
                    <a:pt x="748" y="644"/>
                  </a:lnTo>
                  <a:lnTo>
                    <a:pt x="717" y="683"/>
                  </a:lnTo>
                  <a:lnTo>
                    <a:pt x="683" y="717"/>
                  </a:lnTo>
                  <a:lnTo>
                    <a:pt x="645" y="747"/>
                  </a:lnTo>
                  <a:lnTo>
                    <a:pt x="603" y="773"/>
                  </a:lnTo>
                  <a:lnTo>
                    <a:pt x="559" y="793"/>
                  </a:lnTo>
                  <a:lnTo>
                    <a:pt x="511" y="808"/>
                  </a:lnTo>
                  <a:lnTo>
                    <a:pt x="462" y="818"/>
                  </a:lnTo>
                  <a:lnTo>
                    <a:pt x="411" y="821"/>
                  </a:lnTo>
                  <a:lnTo>
                    <a:pt x="359" y="818"/>
                  </a:lnTo>
                  <a:lnTo>
                    <a:pt x="310" y="808"/>
                  </a:lnTo>
                  <a:lnTo>
                    <a:pt x="263" y="793"/>
                  </a:lnTo>
                  <a:lnTo>
                    <a:pt x="218" y="773"/>
                  </a:lnTo>
                  <a:lnTo>
                    <a:pt x="176" y="747"/>
                  </a:lnTo>
                  <a:lnTo>
                    <a:pt x="138" y="717"/>
                  </a:lnTo>
                  <a:lnTo>
                    <a:pt x="104" y="683"/>
                  </a:lnTo>
                  <a:lnTo>
                    <a:pt x="73" y="644"/>
                  </a:lnTo>
                  <a:lnTo>
                    <a:pt x="48" y="603"/>
                  </a:lnTo>
                  <a:lnTo>
                    <a:pt x="27" y="558"/>
                  </a:lnTo>
                  <a:lnTo>
                    <a:pt x="13" y="511"/>
                  </a:lnTo>
                  <a:lnTo>
                    <a:pt x="3" y="462"/>
                  </a:lnTo>
                  <a:lnTo>
                    <a:pt x="0" y="410"/>
                  </a:lnTo>
                  <a:lnTo>
                    <a:pt x="3" y="358"/>
                  </a:lnTo>
                  <a:lnTo>
                    <a:pt x="13" y="309"/>
                  </a:lnTo>
                  <a:lnTo>
                    <a:pt x="27" y="262"/>
                  </a:lnTo>
                  <a:lnTo>
                    <a:pt x="48" y="217"/>
                  </a:lnTo>
                  <a:lnTo>
                    <a:pt x="73" y="176"/>
                  </a:lnTo>
                  <a:lnTo>
                    <a:pt x="104" y="137"/>
                  </a:lnTo>
                  <a:lnTo>
                    <a:pt x="138" y="104"/>
                  </a:lnTo>
                  <a:lnTo>
                    <a:pt x="176" y="73"/>
                  </a:lnTo>
                  <a:lnTo>
                    <a:pt x="218" y="48"/>
                  </a:lnTo>
                  <a:lnTo>
                    <a:pt x="263" y="27"/>
                  </a:lnTo>
                  <a:lnTo>
                    <a:pt x="310" y="12"/>
                  </a:lnTo>
                  <a:lnTo>
                    <a:pt x="359" y="3"/>
                  </a:lnTo>
                  <a:lnTo>
                    <a:pt x="411" y="0"/>
                  </a:lnTo>
                  <a:close/>
                </a:path>
              </a:pathLst>
            </a:custGeom>
            <a:grpFill/>
            <a:ln w="0">
              <a:noFill/>
              <a:prstDash val="solid"/>
              <a:round/>
            </a:ln>
          </p:spPr>
          <p:txBody>
            <a:bodyPr vert="horz" wrap="square" lIns="91440" tIns="45720" rIns="91440" bIns="45720" numCol="1" anchor="t" anchorCtr="0" compatLnSpc="1"/>
            <a:p>
              <a:endParaRPr lang="en-US"/>
            </a:p>
          </p:txBody>
        </p:sp>
        <p:sp>
          <p:nvSpPr>
            <p:cNvPr id="833" name="Freeform 943"/>
            <p:cNvSpPr/>
            <p:nvPr/>
          </p:nvSpPr>
          <p:spPr bwMode="auto">
            <a:xfrm>
              <a:off x="6100" y="465"/>
              <a:ext cx="230" cy="382"/>
            </a:xfrm>
            <a:custGeom>
              <a:avLst/>
              <a:gdLst>
                <a:gd name="T0" fmla="*/ 419 w 1375"/>
                <a:gd name="T1" fmla="*/ 2 h 2291"/>
                <a:gd name="T2" fmla="*/ 506 w 1375"/>
                <a:gd name="T3" fmla="*/ 24 h 2291"/>
                <a:gd name="T4" fmla="*/ 584 w 1375"/>
                <a:gd name="T5" fmla="*/ 66 h 2291"/>
                <a:gd name="T6" fmla="*/ 650 w 1375"/>
                <a:gd name="T7" fmla="*/ 125 h 2291"/>
                <a:gd name="T8" fmla="*/ 700 w 1375"/>
                <a:gd name="T9" fmla="*/ 197 h 2291"/>
                <a:gd name="T10" fmla="*/ 732 w 1375"/>
                <a:gd name="T11" fmla="*/ 280 h 2291"/>
                <a:gd name="T12" fmla="*/ 743 w 1375"/>
                <a:gd name="T13" fmla="*/ 372 h 2291"/>
                <a:gd name="T14" fmla="*/ 1070 w 1375"/>
                <a:gd name="T15" fmla="*/ 1017 h 2291"/>
                <a:gd name="T16" fmla="*/ 1158 w 1375"/>
                <a:gd name="T17" fmla="*/ 1030 h 2291"/>
                <a:gd name="T18" fmla="*/ 1237 w 1375"/>
                <a:gd name="T19" fmla="*/ 1066 h 2291"/>
                <a:gd name="T20" fmla="*/ 1300 w 1375"/>
                <a:gd name="T21" fmla="*/ 1122 h 2291"/>
                <a:gd name="T22" fmla="*/ 1347 w 1375"/>
                <a:gd name="T23" fmla="*/ 1193 h 2291"/>
                <a:gd name="T24" fmla="*/ 1372 w 1375"/>
                <a:gd name="T25" fmla="*/ 1277 h 2291"/>
                <a:gd name="T26" fmla="*/ 1375 w 1375"/>
                <a:gd name="T27" fmla="*/ 2191 h 2291"/>
                <a:gd name="T28" fmla="*/ 1364 w 1375"/>
                <a:gd name="T29" fmla="*/ 2235 h 2291"/>
                <a:gd name="T30" fmla="*/ 1337 w 1375"/>
                <a:gd name="T31" fmla="*/ 2269 h 2291"/>
                <a:gd name="T32" fmla="*/ 1297 w 1375"/>
                <a:gd name="T33" fmla="*/ 2289 h 2291"/>
                <a:gd name="T34" fmla="*/ 882 w 1375"/>
                <a:gd name="T35" fmla="*/ 2291 h 2291"/>
                <a:gd name="T36" fmla="*/ 838 w 1375"/>
                <a:gd name="T37" fmla="*/ 2281 h 2291"/>
                <a:gd name="T38" fmla="*/ 803 w 1375"/>
                <a:gd name="T39" fmla="*/ 2254 h 2291"/>
                <a:gd name="T40" fmla="*/ 784 w 1375"/>
                <a:gd name="T41" fmla="*/ 2214 h 2291"/>
                <a:gd name="T42" fmla="*/ 781 w 1375"/>
                <a:gd name="T43" fmla="*/ 1605 h 2291"/>
                <a:gd name="T44" fmla="*/ 309 w 1375"/>
                <a:gd name="T45" fmla="*/ 1602 h 2291"/>
                <a:gd name="T46" fmla="*/ 218 w 1375"/>
                <a:gd name="T47" fmla="*/ 1578 h 2291"/>
                <a:gd name="T48" fmla="*/ 139 w 1375"/>
                <a:gd name="T49" fmla="*/ 1531 h 2291"/>
                <a:gd name="T50" fmla="*/ 74 w 1375"/>
                <a:gd name="T51" fmla="*/ 1467 h 2291"/>
                <a:gd name="T52" fmla="*/ 28 w 1375"/>
                <a:gd name="T53" fmla="*/ 1388 h 2291"/>
                <a:gd name="T54" fmla="*/ 3 w 1375"/>
                <a:gd name="T55" fmla="*/ 1297 h 2291"/>
                <a:gd name="T56" fmla="*/ 0 w 1375"/>
                <a:gd name="T57" fmla="*/ 372 h 2291"/>
                <a:gd name="T58" fmla="*/ 11 w 1375"/>
                <a:gd name="T59" fmla="*/ 280 h 2291"/>
                <a:gd name="T60" fmla="*/ 44 w 1375"/>
                <a:gd name="T61" fmla="*/ 197 h 2291"/>
                <a:gd name="T62" fmla="*/ 94 w 1375"/>
                <a:gd name="T63" fmla="*/ 125 h 2291"/>
                <a:gd name="T64" fmla="*/ 159 w 1375"/>
                <a:gd name="T65" fmla="*/ 66 h 2291"/>
                <a:gd name="T66" fmla="*/ 237 w 1375"/>
                <a:gd name="T67" fmla="*/ 24 h 2291"/>
                <a:gd name="T68" fmla="*/ 325 w 1375"/>
                <a:gd name="T69" fmla="*/ 2 h 2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375" h="2291">
                  <a:moveTo>
                    <a:pt x="372" y="0"/>
                  </a:moveTo>
                  <a:lnTo>
                    <a:pt x="419" y="2"/>
                  </a:lnTo>
                  <a:lnTo>
                    <a:pt x="464" y="10"/>
                  </a:lnTo>
                  <a:lnTo>
                    <a:pt x="506" y="24"/>
                  </a:lnTo>
                  <a:lnTo>
                    <a:pt x="546" y="43"/>
                  </a:lnTo>
                  <a:lnTo>
                    <a:pt x="584" y="66"/>
                  </a:lnTo>
                  <a:lnTo>
                    <a:pt x="619" y="93"/>
                  </a:lnTo>
                  <a:lnTo>
                    <a:pt x="650" y="125"/>
                  </a:lnTo>
                  <a:lnTo>
                    <a:pt x="677" y="159"/>
                  </a:lnTo>
                  <a:lnTo>
                    <a:pt x="700" y="197"/>
                  </a:lnTo>
                  <a:lnTo>
                    <a:pt x="718" y="237"/>
                  </a:lnTo>
                  <a:lnTo>
                    <a:pt x="732" y="280"/>
                  </a:lnTo>
                  <a:lnTo>
                    <a:pt x="740" y="325"/>
                  </a:lnTo>
                  <a:lnTo>
                    <a:pt x="743" y="372"/>
                  </a:lnTo>
                  <a:lnTo>
                    <a:pt x="743" y="1017"/>
                  </a:lnTo>
                  <a:lnTo>
                    <a:pt x="1070" y="1017"/>
                  </a:lnTo>
                  <a:lnTo>
                    <a:pt x="1115" y="1021"/>
                  </a:lnTo>
                  <a:lnTo>
                    <a:pt x="1158" y="1030"/>
                  </a:lnTo>
                  <a:lnTo>
                    <a:pt x="1199" y="1045"/>
                  </a:lnTo>
                  <a:lnTo>
                    <a:pt x="1237" y="1066"/>
                  </a:lnTo>
                  <a:lnTo>
                    <a:pt x="1270" y="1092"/>
                  </a:lnTo>
                  <a:lnTo>
                    <a:pt x="1300" y="1122"/>
                  </a:lnTo>
                  <a:lnTo>
                    <a:pt x="1326" y="1156"/>
                  </a:lnTo>
                  <a:lnTo>
                    <a:pt x="1347" y="1193"/>
                  </a:lnTo>
                  <a:lnTo>
                    <a:pt x="1362" y="1234"/>
                  </a:lnTo>
                  <a:lnTo>
                    <a:pt x="1372" y="1277"/>
                  </a:lnTo>
                  <a:lnTo>
                    <a:pt x="1375" y="1322"/>
                  </a:lnTo>
                  <a:lnTo>
                    <a:pt x="1375" y="2191"/>
                  </a:lnTo>
                  <a:lnTo>
                    <a:pt x="1372" y="2214"/>
                  </a:lnTo>
                  <a:lnTo>
                    <a:pt x="1364" y="2235"/>
                  </a:lnTo>
                  <a:lnTo>
                    <a:pt x="1353" y="2254"/>
                  </a:lnTo>
                  <a:lnTo>
                    <a:pt x="1337" y="2269"/>
                  </a:lnTo>
                  <a:lnTo>
                    <a:pt x="1318" y="2281"/>
                  </a:lnTo>
                  <a:lnTo>
                    <a:pt x="1297" y="2289"/>
                  </a:lnTo>
                  <a:lnTo>
                    <a:pt x="1274" y="2291"/>
                  </a:lnTo>
                  <a:lnTo>
                    <a:pt x="882" y="2291"/>
                  </a:lnTo>
                  <a:lnTo>
                    <a:pt x="859" y="2289"/>
                  </a:lnTo>
                  <a:lnTo>
                    <a:pt x="838" y="2281"/>
                  </a:lnTo>
                  <a:lnTo>
                    <a:pt x="819" y="2269"/>
                  </a:lnTo>
                  <a:lnTo>
                    <a:pt x="803" y="2254"/>
                  </a:lnTo>
                  <a:lnTo>
                    <a:pt x="791" y="2235"/>
                  </a:lnTo>
                  <a:lnTo>
                    <a:pt x="784" y="2214"/>
                  </a:lnTo>
                  <a:lnTo>
                    <a:pt x="781" y="2191"/>
                  </a:lnTo>
                  <a:lnTo>
                    <a:pt x="781" y="1605"/>
                  </a:lnTo>
                  <a:lnTo>
                    <a:pt x="357" y="1605"/>
                  </a:lnTo>
                  <a:lnTo>
                    <a:pt x="309" y="1602"/>
                  </a:lnTo>
                  <a:lnTo>
                    <a:pt x="262" y="1593"/>
                  </a:lnTo>
                  <a:lnTo>
                    <a:pt x="218" y="1578"/>
                  </a:lnTo>
                  <a:lnTo>
                    <a:pt x="177" y="1557"/>
                  </a:lnTo>
                  <a:lnTo>
                    <a:pt x="139" y="1531"/>
                  </a:lnTo>
                  <a:lnTo>
                    <a:pt x="104" y="1502"/>
                  </a:lnTo>
                  <a:lnTo>
                    <a:pt x="74" y="1467"/>
                  </a:lnTo>
                  <a:lnTo>
                    <a:pt x="49" y="1429"/>
                  </a:lnTo>
                  <a:lnTo>
                    <a:pt x="28" y="1388"/>
                  </a:lnTo>
                  <a:lnTo>
                    <a:pt x="12" y="1344"/>
                  </a:lnTo>
                  <a:lnTo>
                    <a:pt x="3" y="1297"/>
                  </a:lnTo>
                  <a:lnTo>
                    <a:pt x="0" y="1248"/>
                  </a:lnTo>
                  <a:lnTo>
                    <a:pt x="0" y="372"/>
                  </a:lnTo>
                  <a:lnTo>
                    <a:pt x="3" y="325"/>
                  </a:lnTo>
                  <a:lnTo>
                    <a:pt x="11" y="280"/>
                  </a:lnTo>
                  <a:lnTo>
                    <a:pt x="25" y="237"/>
                  </a:lnTo>
                  <a:lnTo>
                    <a:pt x="44" y="197"/>
                  </a:lnTo>
                  <a:lnTo>
                    <a:pt x="67" y="159"/>
                  </a:lnTo>
                  <a:lnTo>
                    <a:pt x="94" y="125"/>
                  </a:lnTo>
                  <a:lnTo>
                    <a:pt x="124" y="93"/>
                  </a:lnTo>
                  <a:lnTo>
                    <a:pt x="159" y="66"/>
                  </a:lnTo>
                  <a:lnTo>
                    <a:pt x="197" y="43"/>
                  </a:lnTo>
                  <a:lnTo>
                    <a:pt x="237" y="24"/>
                  </a:lnTo>
                  <a:lnTo>
                    <a:pt x="280" y="10"/>
                  </a:lnTo>
                  <a:lnTo>
                    <a:pt x="325" y="2"/>
                  </a:lnTo>
                  <a:lnTo>
                    <a:pt x="372" y="0"/>
                  </a:lnTo>
                  <a:close/>
                </a:path>
              </a:pathLst>
            </a:custGeom>
            <a:grpFill/>
            <a:ln w="0">
              <a:noFill/>
              <a:prstDash val="solid"/>
              <a:round/>
            </a:ln>
          </p:spPr>
          <p:txBody>
            <a:bodyPr vert="horz" wrap="square" lIns="91440" tIns="45720" rIns="91440" bIns="45720" numCol="1" anchor="t" anchorCtr="0" compatLnSpc="1"/>
            <a:p>
              <a:endParaRPr lang="en-US"/>
            </a:p>
          </p:txBody>
        </p:sp>
        <p:sp>
          <p:nvSpPr>
            <p:cNvPr id="834" name="Freeform 944"/>
            <p:cNvSpPr/>
            <p:nvPr/>
          </p:nvSpPr>
          <p:spPr bwMode="auto">
            <a:xfrm>
              <a:off x="6532" y="309"/>
              <a:ext cx="137" cy="137"/>
            </a:xfrm>
            <a:custGeom>
              <a:avLst/>
              <a:gdLst>
                <a:gd name="T0" fmla="*/ 410 w 821"/>
                <a:gd name="T1" fmla="*/ 0 h 821"/>
                <a:gd name="T2" fmla="*/ 462 w 821"/>
                <a:gd name="T3" fmla="*/ 3 h 821"/>
                <a:gd name="T4" fmla="*/ 512 w 821"/>
                <a:gd name="T5" fmla="*/ 12 h 821"/>
                <a:gd name="T6" fmla="*/ 559 w 821"/>
                <a:gd name="T7" fmla="*/ 27 h 821"/>
                <a:gd name="T8" fmla="*/ 604 w 821"/>
                <a:gd name="T9" fmla="*/ 48 h 821"/>
                <a:gd name="T10" fmla="*/ 645 w 821"/>
                <a:gd name="T11" fmla="*/ 73 h 821"/>
                <a:gd name="T12" fmla="*/ 684 w 821"/>
                <a:gd name="T13" fmla="*/ 104 h 821"/>
                <a:gd name="T14" fmla="*/ 717 w 821"/>
                <a:gd name="T15" fmla="*/ 137 h 821"/>
                <a:gd name="T16" fmla="*/ 747 w 821"/>
                <a:gd name="T17" fmla="*/ 176 h 821"/>
                <a:gd name="T18" fmla="*/ 773 w 821"/>
                <a:gd name="T19" fmla="*/ 217 h 821"/>
                <a:gd name="T20" fmla="*/ 793 w 821"/>
                <a:gd name="T21" fmla="*/ 262 h 821"/>
                <a:gd name="T22" fmla="*/ 808 w 821"/>
                <a:gd name="T23" fmla="*/ 309 h 821"/>
                <a:gd name="T24" fmla="*/ 818 w 821"/>
                <a:gd name="T25" fmla="*/ 358 h 821"/>
                <a:gd name="T26" fmla="*/ 821 w 821"/>
                <a:gd name="T27" fmla="*/ 410 h 821"/>
                <a:gd name="T28" fmla="*/ 818 w 821"/>
                <a:gd name="T29" fmla="*/ 462 h 821"/>
                <a:gd name="T30" fmla="*/ 808 w 821"/>
                <a:gd name="T31" fmla="*/ 511 h 821"/>
                <a:gd name="T32" fmla="*/ 793 w 821"/>
                <a:gd name="T33" fmla="*/ 558 h 821"/>
                <a:gd name="T34" fmla="*/ 773 w 821"/>
                <a:gd name="T35" fmla="*/ 603 h 821"/>
                <a:gd name="T36" fmla="*/ 747 w 821"/>
                <a:gd name="T37" fmla="*/ 644 h 821"/>
                <a:gd name="T38" fmla="*/ 717 w 821"/>
                <a:gd name="T39" fmla="*/ 683 h 821"/>
                <a:gd name="T40" fmla="*/ 684 w 821"/>
                <a:gd name="T41" fmla="*/ 717 h 821"/>
                <a:gd name="T42" fmla="*/ 645 w 821"/>
                <a:gd name="T43" fmla="*/ 747 h 821"/>
                <a:gd name="T44" fmla="*/ 604 w 821"/>
                <a:gd name="T45" fmla="*/ 773 h 821"/>
                <a:gd name="T46" fmla="*/ 559 w 821"/>
                <a:gd name="T47" fmla="*/ 793 h 821"/>
                <a:gd name="T48" fmla="*/ 512 w 821"/>
                <a:gd name="T49" fmla="*/ 808 h 821"/>
                <a:gd name="T50" fmla="*/ 462 w 821"/>
                <a:gd name="T51" fmla="*/ 818 h 821"/>
                <a:gd name="T52" fmla="*/ 410 w 821"/>
                <a:gd name="T53" fmla="*/ 821 h 821"/>
                <a:gd name="T54" fmla="*/ 359 w 821"/>
                <a:gd name="T55" fmla="*/ 818 h 821"/>
                <a:gd name="T56" fmla="*/ 310 w 821"/>
                <a:gd name="T57" fmla="*/ 808 h 821"/>
                <a:gd name="T58" fmla="*/ 263 w 821"/>
                <a:gd name="T59" fmla="*/ 793 h 821"/>
                <a:gd name="T60" fmla="*/ 217 w 821"/>
                <a:gd name="T61" fmla="*/ 773 h 821"/>
                <a:gd name="T62" fmla="*/ 177 w 821"/>
                <a:gd name="T63" fmla="*/ 747 h 821"/>
                <a:gd name="T64" fmla="*/ 138 w 821"/>
                <a:gd name="T65" fmla="*/ 717 h 821"/>
                <a:gd name="T66" fmla="*/ 103 w 821"/>
                <a:gd name="T67" fmla="*/ 683 h 821"/>
                <a:gd name="T68" fmla="*/ 74 w 821"/>
                <a:gd name="T69" fmla="*/ 644 h 821"/>
                <a:gd name="T70" fmla="*/ 48 w 821"/>
                <a:gd name="T71" fmla="*/ 603 h 821"/>
                <a:gd name="T72" fmla="*/ 28 w 821"/>
                <a:gd name="T73" fmla="*/ 558 h 821"/>
                <a:gd name="T74" fmla="*/ 12 w 821"/>
                <a:gd name="T75" fmla="*/ 511 h 821"/>
                <a:gd name="T76" fmla="*/ 3 w 821"/>
                <a:gd name="T77" fmla="*/ 462 h 821"/>
                <a:gd name="T78" fmla="*/ 0 w 821"/>
                <a:gd name="T79" fmla="*/ 410 h 821"/>
                <a:gd name="T80" fmla="*/ 3 w 821"/>
                <a:gd name="T81" fmla="*/ 358 h 821"/>
                <a:gd name="T82" fmla="*/ 12 w 821"/>
                <a:gd name="T83" fmla="*/ 309 h 821"/>
                <a:gd name="T84" fmla="*/ 28 w 821"/>
                <a:gd name="T85" fmla="*/ 262 h 821"/>
                <a:gd name="T86" fmla="*/ 48 w 821"/>
                <a:gd name="T87" fmla="*/ 217 h 821"/>
                <a:gd name="T88" fmla="*/ 74 w 821"/>
                <a:gd name="T89" fmla="*/ 176 h 821"/>
                <a:gd name="T90" fmla="*/ 103 w 821"/>
                <a:gd name="T91" fmla="*/ 137 h 821"/>
                <a:gd name="T92" fmla="*/ 138 w 821"/>
                <a:gd name="T93" fmla="*/ 104 h 821"/>
                <a:gd name="T94" fmla="*/ 177 w 821"/>
                <a:gd name="T95" fmla="*/ 73 h 821"/>
                <a:gd name="T96" fmla="*/ 217 w 821"/>
                <a:gd name="T97" fmla="*/ 48 h 821"/>
                <a:gd name="T98" fmla="*/ 263 w 821"/>
                <a:gd name="T99" fmla="*/ 27 h 821"/>
                <a:gd name="T100" fmla="*/ 310 w 821"/>
                <a:gd name="T101" fmla="*/ 12 h 821"/>
                <a:gd name="T102" fmla="*/ 359 w 821"/>
                <a:gd name="T103" fmla="*/ 3 h 821"/>
                <a:gd name="T104" fmla="*/ 410 w 821"/>
                <a:gd name="T105"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21" h="821">
                  <a:moveTo>
                    <a:pt x="410" y="0"/>
                  </a:moveTo>
                  <a:lnTo>
                    <a:pt x="462" y="3"/>
                  </a:lnTo>
                  <a:lnTo>
                    <a:pt x="512" y="12"/>
                  </a:lnTo>
                  <a:lnTo>
                    <a:pt x="559" y="27"/>
                  </a:lnTo>
                  <a:lnTo>
                    <a:pt x="604" y="48"/>
                  </a:lnTo>
                  <a:lnTo>
                    <a:pt x="645" y="73"/>
                  </a:lnTo>
                  <a:lnTo>
                    <a:pt x="684" y="104"/>
                  </a:lnTo>
                  <a:lnTo>
                    <a:pt x="717" y="137"/>
                  </a:lnTo>
                  <a:lnTo>
                    <a:pt x="747" y="176"/>
                  </a:lnTo>
                  <a:lnTo>
                    <a:pt x="773" y="217"/>
                  </a:lnTo>
                  <a:lnTo>
                    <a:pt x="793" y="262"/>
                  </a:lnTo>
                  <a:lnTo>
                    <a:pt x="808" y="309"/>
                  </a:lnTo>
                  <a:lnTo>
                    <a:pt x="818" y="358"/>
                  </a:lnTo>
                  <a:lnTo>
                    <a:pt x="821" y="410"/>
                  </a:lnTo>
                  <a:lnTo>
                    <a:pt x="818" y="462"/>
                  </a:lnTo>
                  <a:lnTo>
                    <a:pt x="808" y="511"/>
                  </a:lnTo>
                  <a:lnTo>
                    <a:pt x="793" y="558"/>
                  </a:lnTo>
                  <a:lnTo>
                    <a:pt x="773" y="603"/>
                  </a:lnTo>
                  <a:lnTo>
                    <a:pt x="747" y="644"/>
                  </a:lnTo>
                  <a:lnTo>
                    <a:pt x="717" y="683"/>
                  </a:lnTo>
                  <a:lnTo>
                    <a:pt x="684" y="717"/>
                  </a:lnTo>
                  <a:lnTo>
                    <a:pt x="645" y="747"/>
                  </a:lnTo>
                  <a:lnTo>
                    <a:pt x="604" y="773"/>
                  </a:lnTo>
                  <a:lnTo>
                    <a:pt x="559" y="793"/>
                  </a:lnTo>
                  <a:lnTo>
                    <a:pt x="512" y="808"/>
                  </a:lnTo>
                  <a:lnTo>
                    <a:pt x="462" y="818"/>
                  </a:lnTo>
                  <a:lnTo>
                    <a:pt x="410" y="821"/>
                  </a:lnTo>
                  <a:lnTo>
                    <a:pt x="359" y="818"/>
                  </a:lnTo>
                  <a:lnTo>
                    <a:pt x="310" y="808"/>
                  </a:lnTo>
                  <a:lnTo>
                    <a:pt x="263" y="793"/>
                  </a:lnTo>
                  <a:lnTo>
                    <a:pt x="217" y="773"/>
                  </a:lnTo>
                  <a:lnTo>
                    <a:pt x="177" y="747"/>
                  </a:lnTo>
                  <a:lnTo>
                    <a:pt x="138" y="717"/>
                  </a:lnTo>
                  <a:lnTo>
                    <a:pt x="103" y="683"/>
                  </a:lnTo>
                  <a:lnTo>
                    <a:pt x="74" y="644"/>
                  </a:lnTo>
                  <a:lnTo>
                    <a:pt x="48" y="603"/>
                  </a:lnTo>
                  <a:lnTo>
                    <a:pt x="28" y="558"/>
                  </a:lnTo>
                  <a:lnTo>
                    <a:pt x="12" y="511"/>
                  </a:lnTo>
                  <a:lnTo>
                    <a:pt x="3" y="462"/>
                  </a:lnTo>
                  <a:lnTo>
                    <a:pt x="0" y="410"/>
                  </a:lnTo>
                  <a:lnTo>
                    <a:pt x="3" y="358"/>
                  </a:lnTo>
                  <a:lnTo>
                    <a:pt x="12" y="309"/>
                  </a:lnTo>
                  <a:lnTo>
                    <a:pt x="28" y="262"/>
                  </a:lnTo>
                  <a:lnTo>
                    <a:pt x="48" y="217"/>
                  </a:lnTo>
                  <a:lnTo>
                    <a:pt x="74" y="176"/>
                  </a:lnTo>
                  <a:lnTo>
                    <a:pt x="103" y="137"/>
                  </a:lnTo>
                  <a:lnTo>
                    <a:pt x="138" y="104"/>
                  </a:lnTo>
                  <a:lnTo>
                    <a:pt x="177" y="73"/>
                  </a:lnTo>
                  <a:lnTo>
                    <a:pt x="217" y="48"/>
                  </a:lnTo>
                  <a:lnTo>
                    <a:pt x="263" y="27"/>
                  </a:lnTo>
                  <a:lnTo>
                    <a:pt x="310" y="12"/>
                  </a:lnTo>
                  <a:lnTo>
                    <a:pt x="359" y="3"/>
                  </a:lnTo>
                  <a:lnTo>
                    <a:pt x="410" y="0"/>
                  </a:lnTo>
                  <a:close/>
                </a:path>
              </a:pathLst>
            </a:custGeom>
            <a:grpFill/>
            <a:ln w="0">
              <a:noFill/>
              <a:prstDash val="solid"/>
              <a:round/>
            </a:ln>
          </p:spPr>
          <p:txBody>
            <a:bodyPr vert="horz" wrap="square" lIns="91440" tIns="45720" rIns="91440" bIns="45720" numCol="1" anchor="t" anchorCtr="0" compatLnSpc="1"/>
            <a:p>
              <a:endParaRPr lang="en-US"/>
            </a:p>
          </p:txBody>
        </p:sp>
        <p:sp>
          <p:nvSpPr>
            <p:cNvPr id="835" name="Freeform 945"/>
            <p:cNvSpPr/>
            <p:nvPr/>
          </p:nvSpPr>
          <p:spPr bwMode="auto">
            <a:xfrm>
              <a:off x="6433" y="465"/>
              <a:ext cx="229" cy="382"/>
            </a:xfrm>
            <a:custGeom>
              <a:avLst/>
              <a:gdLst>
                <a:gd name="T0" fmla="*/ 1049 w 1374"/>
                <a:gd name="T1" fmla="*/ 2 h 2291"/>
                <a:gd name="T2" fmla="*/ 1137 w 1374"/>
                <a:gd name="T3" fmla="*/ 24 h 2291"/>
                <a:gd name="T4" fmla="*/ 1215 w 1374"/>
                <a:gd name="T5" fmla="*/ 66 h 2291"/>
                <a:gd name="T6" fmla="*/ 1281 w 1374"/>
                <a:gd name="T7" fmla="*/ 125 h 2291"/>
                <a:gd name="T8" fmla="*/ 1331 w 1374"/>
                <a:gd name="T9" fmla="*/ 197 h 2291"/>
                <a:gd name="T10" fmla="*/ 1363 w 1374"/>
                <a:gd name="T11" fmla="*/ 280 h 2291"/>
                <a:gd name="T12" fmla="*/ 1374 w 1374"/>
                <a:gd name="T13" fmla="*/ 372 h 2291"/>
                <a:gd name="T14" fmla="*/ 1371 w 1374"/>
                <a:gd name="T15" fmla="*/ 1297 h 2291"/>
                <a:gd name="T16" fmla="*/ 1347 w 1374"/>
                <a:gd name="T17" fmla="*/ 1388 h 2291"/>
                <a:gd name="T18" fmla="*/ 1300 w 1374"/>
                <a:gd name="T19" fmla="*/ 1467 h 2291"/>
                <a:gd name="T20" fmla="*/ 1236 w 1374"/>
                <a:gd name="T21" fmla="*/ 1531 h 2291"/>
                <a:gd name="T22" fmla="*/ 1156 w 1374"/>
                <a:gd name="T23" fmla="*/ 1578 h 2291"/>
                <a:gd name="T24" fmla="*/ 1066 w 1374"/>
                <a:gd name="T25" fmla="*/ 1602 h 2291"/>
                <a:gd name="T26" fmla="*/ 593 w 1374"/>
                <a:gd name="T27" fmla="*/ 1605 h 2291"/>
                <a:gd name="T28" fmla="*/ 591 w 1374"/>
                <a:gd name="T29" fmla="*/ 2214 h 2291"/>
                <a:gd name="T30" fmla="*/ 571 w 1374"/>
                <a:gd name="T31" fmla="*/ 2254 h 2291"/>
                <a:gd name="T32" fmla="*/ 536 w 1374"/>
                <a:gd name="T33" fmla="*/ 2281 h 2291"/>
                <a:gd name="T34" fmla="*/ 492 w 1374"/>
                <a:gd name="T35" fmla="*/ 2291 h 2291"/>
                <a:gd name="T36" fmla="*/ 77 w 1374"/>
                <a:gd name="T37" fmla="*/ 2289 h 2291"/>
                <a:gd name="T38" fmla="*/ 38 w 1374"/>
                <a:gd name="T39" fmla="*/ 2269 h 2291"/>
                <a:gd name="T40" fmla="*/ 9 w 1374"/>
                <a:gd name="T41" fmla="*/ 2235 h 2291"/>
                <a:gd name="T42" fmla="*/ 0 w 1374"/>
                <a:gd name="T43" fmla="*/ 2191 h 2291"/>
                <a:gd name="T44" fmla="*/ 3 w 1374"/>
                <a:gd name="T45" fmla="*/ 1277 h 2291"/>
                <a:gd name="T46" fmla="*/ 28 w 1374"/>
                <a:gd name="T47" fmla="*/ 1193 h 2291"/>
                <a:gd name="T48" fmla="*/ 74 w 1374"/>
                <a:gd name="T49" fmla="*/ 1122 h 2291"/>
                <a:gd name="T50" fmla="*/ 138 w 1374"/>
                <a:gd name="T51" fmla="*/ 1066 h 2291"/>
                <a:gd name="T52" fmla="*/ 216 w 1374"/>
                <a:gd name="T53" fmla="*/ 1030 h 2291"/>
                <a:gd name="T54" fmla="*/ 304 w 1374"/>
                <a:gd name="T55" fmla="*/ 1017 h 2291"/>
                <a:gd name="T56" fmla="*/ 630 w 1374"/>
                <a:gd name="T57" fmla="*/ 372 h 2291"/>
                <a:gd name="T58" fmla="*/ 642 w 1374"/>
                <a:gd name="T59" fmla="*/ 280 h 2291"/>
                <a:gd name="T60" fmla="*/ 674 w 1374"/>
                <a:gd name="T61" fmla="*/ 197 h 2291"/>
                <a:gd name="T62" fmla="*/ 725 w 1374"/>
                <a:gd name="T63" fmla="*/ 125 h 2291"/>
                <a:gd name="T64" fmla="*/ 791 w 1374"/>
                <a:gd name="T65" fmla="*/ 66 h 2291"/>
                <a:gd name="T66" fmla="*/ 868 w 1374"/>
                <a:gd name="T67" fmla="*/ 24 h 2291"/>
                <a:gd name="T68" fmla="*/ 956 w 1374"/>
                <a:gd name="T69" fmla="*/ 2 h 2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374" h="2291">
                  <a:moveTo>
                    <a:pt x="1002" y="0"/>
                  </a:moveTo>
                  <a:lnTo>
                    <a:pt x="1049" y="2"/>
                  </a:lnTo>
                  <a:lnTo>
                    <a:pt x="1094" y="10"/>
                  </a:lnTo>
                  <a:lnTo>
                    <a:pt x="1137" y="24"/>
                  </a:lnTo>
                  <a:lnTo>
                    <a:pt x="1177" y="43"/>
                  </a:lnTo>
                  <a:lnTo>
                    <a:pt x="1215" y="66"/>
                  </a:lnTo>
                  <a:lnTo>
                    <a:pt x="1249" y="93"/>
                  </a:lnTo>
                  <a:lnTo>
                    <a:pt x="1281" y="125"/>
                  </a:lnTo>
                  <a:lnTo>
                    <a:pt x="1308" y="159"/>
                  </a:lnTo>
                  <a:lnTo>
                    <a:pt x="1331" y="197"/>
                  </a:lnTo>
                  <a:lnTo>
                    <a:pt x="1350" y="237"/>
                  </a:lnTo>
                  <a:lnTo>
                    <a:pt x="1363" y="280"/>
                  </a:lnTo>
                  <a:lnTo>
                    <a:pt x="1372" y="325"/>
                  </a:lnTo>
                  <a:lnTo>
                    <a:pt x="1374" y="372"/>
                  </a:lnTo>
                  <a:lnTo>
                    <a:pt x="1374" y="1248"/>
                  </a:lnTo>
                  <a:lnTo>
                    <a:pt x="1371" y="1297"/>
                  </a:lnTo>
                  <a:lnTo>
                    <a:pt x="1361" y="1344"/>
                  </a:lnTo>
                  <a:lnTo>
                    <a:pt x="1347" y="1388"/>
                  </a:lnTo>
                  <a:lnTo>
                    <a:pt x="1326" y="1429"/>
                  </a:lnTo>
                  <a:lnTo>
                    <a:pt x="1300" y="1467"/>
                  </a:lnTo>
                  <a:lnTo>
                    <a:pt x="1270" y="1502"/>
                  </a:lnTo>
                  <a:lnTo>
                    <a:pt x="1236" y="1531"/>
                  </a:lnTo>
                  <a:lnTo>
                    <a:pt x="1198" y="1557"/>
                  </a:lnTo>
                  <a:lnTo>
                    <a:pt x="1156" y="1578"/>
                  </a:lnTo>
                  <a:lnTo>
                    <a:pt x="1112" y="1593"/>
                  </a:lnTo>
                  <a:lnTo>
                    <a:pt x="1066" y="1602"/>
                  </a:lnTo>
                  <a:lnTo>
                    <a:pt x="1018" y="1605"/>
                  </a:lnTo>
                  <a:lnTo>
                    <a:pt x="593" y="1605"/>
                  </a:lnTo>
                  <a:lnTo>
                    <a:pt x="593" y="2191"/>
                  </a:lnTo>
                  <a:lnTo>
                    <a:pt x="591" y="2214"/>
                  </a:lnTo>
                  <a:lnTo>
                    <a:pt x="583" y="2235"/>
                  </a:lnTo>
                  <a:lnTo>
                    <a:pt x="571" y="2254"/>
                  </a:lnTo>
                  <a:lnTo>
                    <a:pt x="555" y="2269"/>
                  </a:lnTo>
                  <a:lnTo>
                    <a:pt x="536" y="2281"/>
                  </a:lnTo>
                  <a:lnTo>
                    <a:pt x="515" y="2289"/>
                  </a:lnTo>
                  <a:lnTo>
                    <a:pt x="492" y="2291"/>
                  </a:lnTo>
                  <a:lnTo>
                    <a:pt x="100" y="2291"/>
                  </a:lnTo>
                  <a:lnTo>
                    <a:pt x="77" y="2289"/>
                  </a:lnTo>
                  <a:lnTo>
                    <a:pt x="56" y="2281"/>
                  </a:lnTo>
                  <a:lnTo>
                    <a:pt x="38" y="2269"/>
                  </a:lnTo>
                  <a:lnTo>
                    <a:pt x="22" y="2254"/>
                  </a:lnTo>
                  <a:lnTo>
                    <a:pt x="9" y="2235"/>
                  </a:lnTo>
                  <a:lnTo>
                    <a:pt x="2" y="2214"/>
                  </a:lnTo>
                  <a:lnTo>
                    <a:pt x="0" y="2191"/>
                  </a:lnTo>
                  <a:lnTo>
                    <a:pt x="0" y="1322"/>
                  </a:lnTo>
                  <a:lnTo>
                    <a:pt x="3" y="1277"/>
                  </a:lnTo>
                  <a:lnTo>
                    <a:pt x="13" y="1234"/>
                  </a:lnTo>
                  <a:lnTo>
                    <a:pt x="28" y="1193"/>
                  </a:lnTo>
                  <a:lnTo>
                    <a:pt x="48" y="1156"/>
                  </a:lnTo>
                  <a:lnTo>
                    <a:pt x="74" y="1122"/>
                  </a:lnTo>
                  <a:lnTo>
                    <a:pt x="104" y="1092"/>
                  </a:lnTo>
                  <a:lnTo>
                    <a:pt x="138" y="1066"/>
                  </a:lnTo>
                  <a:lnTo>
                    <a:pt x="176" y="1045"/>
                  </a:lnTo>
                  <a:lnTo>
                    <a:pt x="216" y="1030"/>
                  </a:lnTo>
                  <a:lnTo>
                    <a:pt x="259" y="1021"/>
                  </a:lnTo>
                  <a:lnTo>
                    <a:pt x="304" y="1017"/>
                  </a:lnTo>
                  <a:lnTo>
                    <a:pt x="630" y="1017"/>
                  </a:lnTo>
                  <a:lnTo>
                    <a:pt x="630" y="372"/>
                  </a:lnTo>
                  <a:lnTo>
                    <a:pt x="634" y="325"/>
                  </a:lnTo>
                  <a:lnTo>
                    <a:pt x="642" y="280"/>
                  </a:lnTo>
                  <a:lnTo>
                    <a:pt x="656" y="237"/>
                  </a:lnTo>
                  <a:lnTo>
                    <a:pt x="674" y="197"/>
                  </a:lnTo>
                  <a:lnTo>
                    <a:pt x="697" y="159"/>
                  </a:lnTo>
                  <a:lnTo>
                    <a:pt x="725" y="125"/>
                  </a:lnTo>
                  <a:lnTo>
                    <a:pt x="756" y="93"/>
                  </a:lnTo>
                  <a:lnTo>
                    <a:pt x="791" y="66"/>
                  </a:lnTo>
                  <a:lnTo>
                    <a:pt x="827" y="43"/>
                  </a:lnTo>
                  <a:lnTo>
                    <a:pt x="868" y="24"/>
                  </a:lnTo>
                  <a:lnTo>
                    <a:pt x="911" y="10"/>
                  </a:lnTo>
                  <a:lnTo>
                    <a:pt x="956" y="2"/>
                  </a:lnTo>
                  <a:lnTo>
                    <a:pt x="1002" y="0"/>
                  </a:lnTo>
                  <a:close/>
                </a:path>
              </a:pathLst>
            </a:custGeom>
            <a:grpFill/>
            <a:ln w="0">
              <a:noFill/>
              <a:prstDash val="solid"/>
              <a:round/>
            </a:ln>
          </p:spPr>
          <p:txBody>
            <a:bodyPr vert="horz" wrap="square" lIns="91440" tIns="45720" rIns="91440" bIns="45720" numCol="1" anchor="t" anchorCtr="0" compatLnSpc="1"/>
            <a:p>
              <a:endParaRPr lang="en-US"/>
            </a:p>
          </p:txBody>
        </p:sp>
      </p:grpSp>
      <p:grpSp>
        <p:nvGrpSpPr>
          <p:cNvPr id="861" name="Group 1003"/>
          <p:cNvGrpSpPr>
            <a:grpSpLocks noChangeAspect="1"/>
          </p:cNvGrpSpPr>
          <p:nvPr/>
        </p:nvGrpSpPr>
        <p:grpSpPr bwMode="auto">
          <a:xfrm>
            <a:off x="5918661" y="4128420"/>
            <a:ext cx="221805" cy="298404"/>
            <a:chOff x="4995" y="2423"/>
            <a:chExt cx="999" cy="1344"/>
          </a:xfrm>
          <a:solidFill>
            <a:schemeClr val="bg1"/>
          </a:solidFill>
        </p:grpSpPr>
        <p:sp>
          <p:nvSpPr>
            <p:cNvPr id="862" name="Freeform 1005"/>
            <p:cNvSpPr>
              <a:spLocks noEditPoints="1"/>
            </p:cNvSpPr>
            <p:nvPr/>
          </p:nvSpPr>
          <p:spPr bwMode="auto">
            <a:xfrm>
              <a:off x="4995" y="2423"/>
              <a:ext cx="999" cy="1020"/>
            </a:xfrm>
            <a:custGeom>
              <a:avLst/>
              <a:gdLst>
                <a:gd name="T0" fmla="*/ 1258 w 2997"/>
                <a:gd name="T1" fmla="*/ 658 h 3060"/>
                <a:gd name="T2" fmla="*/ 977 w 2997"/>
                <a:gd name="T3" fmla="*/ 792 h 3060"/>
                <a:gd name="T4" fmla="*/ 760 w 2997"/>
                <a:gd name="T5" fmla="*/ 1009 h 3060"/>
                <a:gd name="T6" fmla="*/ 626 w 2997"/>
                <a:gd name="T7" fmla="*/ 1290 h 3060"/>
                <a:gd name="T8" fmla="*/ 597 w 2997"/>
                <a:gd name="T9" fmla="*/ 1613 h 3060"/>
                <a:gd name="T10" fmla="*/ 681 w 2997"/>
                <a:gd name="T11" fmla="*/ 1919 h 3060"/>
                <a:gd name="T12" fmla="*/ 859 w 2997"/>
                <a:gd name="T13" fmla="*/ 2170 h 3060"/>
                <a:gd name="T14" fmla="*/ 1111 w 2997"/>
                <a:gd name="T15" fmla="*/ 2348 h 3060"/>
                <a:gd name="T16" fmla="*/ 1417 w 2997"/>
                <a:gd name="T17" fmla="*/ 2433 h 3060"/>
                <a:gd name="T18" fmla="*/ 1740 w 2997"/>
                <a:gd name="T19" fmla="*/ 2403 h 3060"/>
                <a:gd name="T20" fmla="*/ 2021 w 2997"/>
                <a:gd name="T21" fmla="*/ 2271 h 3060"/>
                <a:gd name="T22" fmla="*/ 2238 w 2997"/>
                <a:gd name="T23" fmla="*/ 2052 h 3060"/>
                <a:gd name="T24" fmla="*/ 2372 w 2997"/>
                <a:gd name="T25" fmla="*/ 1771 h 3060"/>
                <a:gd name="T26" fmla="*/ 2402 w 2997"/>
                <a:gd name="T27" fmla="*/ 1449 h 3060"/>
                <a:gd name="T28" fmla="*/ 2317 w 2997"/>
                <a:gd name="T29" fmla="*/ 1143 h 3060"/>
                <a:gd name="T30" fmla="*/ 2139 w 2997"/>
                <a:gd name="T31" fmla="*/ 891 h 3060"/>
                <a:gd name="T32" fmla="*/ 1887 w 2997"/>
                <a:gd name="T33" fmla="*/ 713 h 3060"/>
                <a:gd name="T34" fmla="*/ 1581 w 2997"/>
                <a:gd name="T35" fmla="*/ 629 h 3060"/>
                <a:gd name="T36" fmla="*/ 1525 w 2997"/>
                <a:gd name="T37" fmla="*/ 16 h 3060"/>
                <a:gd name="T38" fmla="*/ 1790 w 2997"/>
                <a:gd name="T39" fmla="*/ 280 h 3060"/>
                <a:gd name="T40" fmla="*/ 2146 w 2997"/>
                <a:gd name="T41" fmla="*/ 143 h 3060"/>
                <a:gd name="T42" fmla="*/ 2273 w 2997"/>
                <a:gd name="T43" fmla="*/ 499 h 3060"/>
                <a:gd name="T44" fmla="*/ 2319 w 2997"/>
                <a:gd name="T45" fmla="*/ 535 h 3060"/>
                <a:gd name="T46" fmla="*/ 2694 w 2997"/>
                <a:gd name="T47" fmla="*/ 575 h 3060"/>
                <a:gd name="T48" fmla="*/ 2645 w 2997"/>
                <a:gd name="T49" fmla="*/ 953 h 3060"/>
                <a:gd name="T50" fmla="*/ 2965 w 2997"/>
                <a:gd name="T51" fmla="*/ 1147 h 3060"/>
                <a:gd name="T52" fmla="*/ 2990 w 2997"/>
                <a:gd name="T53" fmla="*/ 1204 h 3060"/>
                <a:gd name="T54" fmla="*/ 2780 w 2997"/>
                <a:gd name="T55" fmla="*/ 1521 h 3060"/>
                <a:gd name="T56" fmla="*/ 2995 w 2997"/>
                <a:gd name="T57" fmla="*/ 1836 h 3060"/>
                <a:gd name="T58" fmla="*/ 2972 w 2997"/>
                <a:gd name="T59" fmla="*/ 1893 h 3060"/>
                <a:gd name="T60" fmla="*/ 2655 w 2997"/>
                <a:gd name="T61" fmla="*/ 2092 h 3060"/>
                <a:gd name="T62" fmla="*/ 2710 w 2997"/>
                <a:gd name="T63" fmla="*/ 2468 h 3060"/>
                <a:gd name="T64" fmla="*/ 2335 w 2997"/>
                <a:gd name="T65" fmla="*/ 2514 h 3060"/>
                <a:gd name="T66" fmla="*/ 2290 w 2997"/>
                <a:gd name="T67" fmla="*/ 2551 h 3060"/>
                <a:gd name="T68" fmla="*/ 2167 w 2997"/>
                <a:gd name="T69" fmla="*/ 2907 h 3060"/>
                <a:gd name="T70" fmla="*/ 1810 w 2997"/>
                <a:gd name="T71" fmla="*/ 2774 h 3060"/>
                <a:gd name="T72" fmla="*/ 1548 w 2997"/>
                <a:gd name="T73" fmla="*/ 3043 h 3060"/>
                <a:gd name="T74" fmla="*/ 1487 w 2997"/>
                <a:gd name="T75" fmla="*/ 3054 h 3060"/>
                <a:gd name="T76" fmla="*/ 1223 w 2997"/>
                <a:gd name="T77" fmla="*/ 2780 h 3060"/>
                <a:gd name="T78" fmla="*/ 868 w 2997"/>
                <a:gd name="T79" fmla="*/ 2919 h 3060"/>
                <a:gd name="T80" fmla="*/ 818 w 2997"/>
                <a:gd name="T81" fmla="*/ 2883 h 3060"/>
                <a:gd name="T82" fmla="*/ 694 w 2997"/>
                <a:gd name="T83" fmla="*/ 2529 h 3060"/>
                <a:gd name="T84" fmla="*/ 313 w 2997"/>
                <a:gd name="T85" fmla="*/ 2499 h 3060"/>
                <a:gd name="T86" fmla="*/ 352 w 2997"/>
                <a:gd name="T87" fmla="*/ 2125 h 3060"/>
                <a:gd name="T88" fmla="*/ 326 w 2997"/>
                <a:gd name="T89" fmla="*/ 2072 h 3060"/>
                <a:gd name="T90" fmla="*/ 6 w 2997"/>
                <a:gd name="T91" fmla="*/ 1873 h 3060"/>
                <a:gd name="T92" fmla="*/ 215 w 2997"/>
                <a:gd name="T93" fmla="*/ 1555 h 3060"/>
                <a:gd name="T94" fmla="*/ 10 w 2997"/>
                <a:gd name="T95" fmla="*/ 1241 h 3060"/>
                <a:gd name="T96" fmla="*/ 12 w 2997"/>
                <a:gd name="T97" fmla="*/ 1179 h 3060"/>
                <a:gd name="T98" fmla="*/ 339 w 2997"/>
                <a:gd name="T99" fmla="*/ 983 h 3060"/>
                <a:gd name="T100" fmla="*/ 282 w 2997"/>
                <a:gd name="T101" fmla="*/ 608 h 3060"/>
                <a:gd name="T102" fmla="*/ 330 w 2997"/>
                <a:gd name="T103" fmla="*/ 565 h 3060"/>
                <a:gd name="T104" fmla="*/ 702 w 2997"/>
                <a:gd name="T105" fmla="*/ 523 h 3060"/>
                <a:gd name="T106" fmla="*/ 815 w 2997"/>
                <a:gd name="T107" fmla="*/ 160 h 3060"/>
                <a:gd name="T108" fmla="*/ 1173 w 2997"/>
                <a:gd name="T109" fmla="*/ 281 h 3060"/>
                <a:gd name="T110" fmla="*/ 1229 w 2997"/>
                <a:gd name="T111" fmla="*/ 269 h 3060"/>
                <a:gd name="T112" fmla="*/ 1495 w 2997"/>
                <a:gd name="T113" fmla="*/ 0 h 30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997" h="3060">
                  <a:moveTo>
                    <a:pt x="1499" y="625"/>
                  </a:moveTo>
                  <a:lnTo>
                    <a:pt x="1417" y="629"/>
                  </a:lnTo>
                  <a:lnTo>
                    <a:pt x="1337" y="640"/>
                  </a:lnTo>
                  <a:lnTo>
                    <a:pt x="1258" y="658"/>
                  </a:lnTo>
                  <a:lnTo>
                    <a:pt x="1184" y="683"/>
                  </a:lnTo>
                  <a:lnTo>
                    <a:pt x="1111" y="713"/>
                  </a:lnTo>
                  <a:lnTo>
                    <a:pt x="1042" y="749"/>
                  </a:lnTo>
                  <a:lnTo>
                    <a:pt x="977" y="792"/>
                  </a:lnTo>
                  <a:lnTo>
                    <a:pt x="916" y="839"/>
                  </a:lnTo>
                  <a:lnTo>
                    <a:pt x="859" y="891"/>
                  </a:lnTo>
                  <a:lnTo>
                    <a:pt x="807" y="948"/>
                  </a:lnTo>
                  <a:lnTo>
                    <a:pt x="760" y="1009"/>
                  </a:lnTo>
                  <a:lnTo>
                    <a:pt x="717" y="1074"/>
                  </a:lnTo>
                  <a:lnTo>
                    <a:pt x="681" y="1143"/>
                  </a:lnTo>
                  <a:lnTo>
                    <a:pt x="651" y="1215"/>
                  </a:lnTo>
                  <a:lnTo>
                    <a:pt x="626" y="1290"/>
                  </a:lnTo>
                  <a:lnTo>
                    <a:pt x="608" y="1369"/>
                  </a:lnTo>
                  <a:lnTo>
                    <a:pt x="597" y="1449"/>
                  </a:lnTo>
                  <a:lnTo>
                    <a:pt x="593" y="1531"/>
                  </a:lnTo>
                  <a:lnTo>
                    <a:pt x="597" y="1613"/>
                  </a:lnTo>
                  <a:lnTo>
                    <a:pt x="608" y="1693"/>
                  </a:lnTo>
                  <a:lnTo>
                    <a:pt x="626" y="1771"/>
                  </a:lnTo>
                  <a:lnTo>
                    <a:pt x="651" y="1846"/>
                  </a:lnTo>
                  <a:lnTo>
                    <a:pt x="681" y="1919"/>
                  </a:lnTo>
                  <a:lnTo>
                    <a:pt x="717" y="1987"/>
                  </a:lnTo>
                  <a:lnTo>
                    <a:pt x="760" y="2052"/>
                  </a:lnTo>
                  <a:lnTo>
                    <a:pt x="807" y="2114"/>
                  </a:lnTo>
                  <a:lnTo>
                    <a:pt x="859" y="2170"/>
                  </a:lnTo>
                  <a:lnTo>
                    <a:pt x="916" y="2223"/>
                  </a:lnTo>
                  <a:lnTo>
                    <a:pt x="977" y="2270"/>
                  </a:lnTo>
                  <a:lnTo>
                    <a:pt x="1042" y="2313"/>
                  </a:lnTo>
                  <a:lnTo>
                    <a:pt x="1111" y="2348"/>
                  </a:lnTo>
                  <a:lnTo>
                    <a:pt x="1184" y="2379"/>
                  </a:lnTo>
                  <a:lnTo>
                    <a:pt x="1258" y="2403"/>
                  </a:lnTo>
                  <a:lnTo>
                    <a:pt x="1337" y="2422"/>
                  </a:lnTo>
                  <a:lnTo>
                    <a:pt x="1417" y="2433"/>
                  </a:lnTo>
                  <a:lnTo>
                    <a:pt x="1499" y="2437"/>
                  </a:lnTo>
                  <a:lnTo>
                    <a:pt x="1581" y="2433"/>
                  </a:lnTo>
                  <a:lnTo>
                    <a:pt x="1661" y="2422"/>
                  </a:lnTo>
                  <a:lnTo>
                    <a:pt x="1740" y="2403"/>
                  </a:lnTo>
                  <a:lnTo>
                    <a:pt x="1815" y="2379"/>
                  </a:lnTo>
                  <a:lnTo>
                    <a:pt x="1887" y="2349"/>
                  </a:lnTo>
                  <a:lnTo>
                    <a:pt x="1956" y="2313"/>
                  </a:lnTo>
                  <a:lnTo>
                    <a:pt x="2021" y="2271"/>
                  </a:lnTo>
                  <a:lnTo>
                    <a:pt x="2082" y="2223"/>
                  </a:lnTo>
                  <a:lnTo>
                    <a:pt x="2139" y="2170"/>
                  </a:lnTo>
                  <a:lnTo>
                    <a:pt x="2192" y="2114"/>
                  </a:lnTo>
                  <a:lnTo>
                    <a:pt x="2238" y="2052"/>
                  </a:lnTo>
                  <a:lnTo>
                    <a:pt x="2281" y="1987"/>
                  </a:lnTo>
                  <a:lnTo>
                    <a:pt x="2317" y="1919"/>
                  </a:lnTo>
                  <a:lnTo>
                    <a:pt x="2348" y="1846"/>
                  </a:lnTo>
                  <a:lnTo>
                    <a:pt x="2372" y="1771"/>
                  </a:lnTo>
                  <a:lnTo>
                    <a:pt x="2391" y="1694"/>
                  </a:lnTo>
                  <a:lnTo>
                    <a:pt x="2402" y="1613"/>
                  </a:lnTo>
                  <a:lnTo>
                    <a:pt x="2405" y="1531"/>
                  </a:lnTo>
                  <a:lnTo>
                    <a:pt x="2402" y="1449"/>
                  </a:lnTo>
                  <a:lnTo>
                    <a:pt x="2391" y="1369"/>
                  </a:lnTo>
                  <a:lnTo>
                    <a:pt x="2372" y="1290"/>
                  </a:lnTo>
                  <a:lnTo>
                    <a:pt x="2348" y="1215"/>
                  </a:lnTo>
                  <a:lnTo>
                    <a:pt x="2317" y="1143"/>
                  </a:lnTo>
                  <a:lnTo>
                    <a:pt x="2281" y="1074"/>
                  </a:lnTo>
                  <a:lnTo>
                    <a:pt x="2238" y="1009"/>
                  </a:lnTo>
                  <a:lnTo>
                    <a:pt x="2192" y="948"/>
                  </a:lnTo>
                  <a:lnTo>
                    <a:pt x="2139" y="891"/>
                  </a:lnTo>
                  <a:lnTo>
                    <a:pt x="2082" y="839"/>
                  </a:lnTo>
                  <a:lnTo>
                    <a:pt x="2021" y="792"/>
                  </a:lnTo>
                  <a:lnTo>
                    <a:pt x="1956" y="749"/>
                  </a:lnTo>
                  <a:lnTo>
                    <a:pt x="1887" y="713"/>
                  </a:lnTo>
                  <a:lnTo>
                    <a:pt x="1815" y="683"/>
                  </a:lnTo>
                  <a:lnTo>
                    <a:pt x="1740" y="658"/>
                  </a:lnTo>
                  <a:lnTo>
                    <a:pt x="1661" y="640"/>
                  </a:lnTo>
                  <a:lnTo>
                    <a:pt x="1581" y="629"/>
                  </a:lnTo>
                  <a:lnTo>
                    <a:pt x="1499" y="625"/>
                  </a:lnTo>
                  <a:close/>
                  <a:moveTo>
                    <a:pt x="1495" y="0"/>
                  </a:moveTo>
                  <a:lnTo>
                    <a:pt x="1511" y="5"/>
                  </a:lnTo>
                  <a:lnTo>
                    <a:pt x="1525" y="16"/>
                  </a:lnTo>
                  <a:lnTo>
                    <a:pt x="1747" y="264"/>
                  </a:lnTo>
                  <a:lnTo>
                    <a:pt x="1759" y="274"/>
                  </a:lnTo>
                  <a:lnTo>
                    <a:pt x="1774" y="280"/>
                  </a:lnTo>
                  <a:lnTo>
                    <a:pt x="1790" y="280"/>
                  </a:lnTo>
                  <a:lnTo>
                    <a:pt x="1805" y="277"/>
                  </a:lnTo>
                  <a:lnTo>
                    <a:pt x="2112" y="145"/>
                  </a:lnTo>
                  <a:lnTo>
                    <a:pt x="2129" y="140"/>
                  </a:lnTo>
                  <a:lnTo>
                    <a:pt x="2146" y="143"/>
                  </a:lnTo>
                  <a:lnTo>
                    <a:pt x="2161" y="150"/>
                  </a:lnTo>
                  <a:lnTo>
                    <a:pt x="2173" y="161"/>
                  </a:lnTo>
                  <a:lnTo>
                    <a:pt x="2181" y="177"/>
                  </a:lnTo>
                  <a:lnTo>
                    <a:pt x="2273" y="499"/>
                  </a:lnTo>
                  <a:lnTo>
                    <a:pt x="2280" y="513"/>
                  </a:lnTo>
                  <a:lnTo>
                    <a:pt x="2290" y="524"/>
                  </a:lnTo>
                  <a:lnTo>
                    <a:pt x="2303" y="532"/>
                  </a:lnTo>
                  <a:lnTo>
                    <a:pt x="2319" y="535"/>
                  </a:lnTo>
                  <a:lnTo>
                    <a:pt x="2652" y="549"/>
                  </a:lnTo>
                  <a:lnTo>
                    <a:pt x="2669" y="553"/>
                  </a:lnTo>
                  <a:lnTo>
                    <a:pt x="2684" y="561"/>
                  </a:lnTo>
                  <a:lnTo>
                    <a:pt x="2694" y="575"/>
                  </a:lnTo>
                  <a:lnTo>
                    <a:pt x="2700" y="589"/>
                  </a:lnTo>
                  <a:lnTo>
                    <a:pt x="2700" y="608"/>
                  </a:lnTo>
                  <a:lnTo>
                    <a:pt x="2645" y="937"/>
                  </a:lnTo>
                  <a:lnTo>
                    <a:pt x="2645" y="953"/>
                  </a:lnTo>
                  <a:lnTo>
                    <a:pt x="2649" y="967"/>
                  </a:lnTo>
                  <a:lnTo>
                    <a:pt x="2658" y="980"/>
                  </a:lnTo>
                  <a:lnTo>
                    <a:pt x="2671" y="990"/>
                  </a:lnTo>
                  <a:lnTo>
                    <a:pt x="2965" y="1147"/>
                  </a:lnTo>
                  <a:lnTo>
                    <a:pt x="2979" y="1158"/>
                  </a:lnTo>
                  <a:lnTo>
                    <a:pt x="2987" y="1171"/>
                  </a:lnTo>
                  <a:lnTo>
                    <a:pt x="2991" y="1187"/>
                  </a:lnTo>
                  <a:lnTo>
                    <a:pt x="2990" y="1204"/>
                  </a:lnTo>
                  <a:lnTo>
                    <a:pt x="2983" y="1220"/>
                  </a:lnTo>
                  <a:lnTo>
                    <a:pt x="2790" y="1492"/>
                  </a:lnTo>
                  <a:lnTo>
                    <a:pt x="2782" y="1506"/>
                  </a:lnTo>
                  <a:lnTo>
                    <a:pt x="2780" y="1521"/>
                  </a:lnTo>
                  <a:lnTo>
                    <a:pt x="2784" y="1537"/>
                  </a:lnTo>
                  <a:lnTo>
                    <a:pt x="2790" y="1550"/>
                  </a:lnTo>
                  <a:lnTo>
                    <a:pt x="2987" y="1820"/>
                  </a:lnTo>
                  <a:lnTo>
                    <a:pt x="2995" y="1836"/>
                  </a:lnTo>
                  <a:lnTo>
                    <a:pt x="2997" y="1852"/>
                  </a:lnTo>
                  <a:lnTo>
                    <a:pt x="2994" y="1868"/>
                  </a:lnTo>
                  <a:lnTo>
                    <a:pt x="2985" y="1883"/>
                  </a:lnTo>
                  <a:lnTo>
                    <a:pt x="2972" y="1893"/>
                  </a:lnTo>
                  <a:lnTo>
                    <a:pt x="2679" y="2055"/>
                  </a:lnTo>
                  <a:lnTo>
                    <a:pt x="2667" y="2063"/>
                  </a:lnTo>
                  <a:lnTo>
                    <a:pt x="2658" y="2077"/>
                  </a:lnTo>
                  <a:lnTo>
                    <a:pt x="2655" y="2092"/>
                  </a:lnTo>
                  <a:lnTo>
                    <a:pt x="2655" y="2108"/>
                  </a:lnTo>
                  <a:lnTo>
                    <a:pt x="2715" y="2435"/>
                  </a:lnTo>
                  <a:lnTo>
                    <a:pt x="2715" y="2452"/>
                  </a:lnTo>
                  <a:lnTo>
                    <a:pt x="2710" y="2468"/>
                  </a:lnTo>
                  <a:lnTo>
                    <a:pt x="2699" y="2482"/>
                  </a:lnTo>
                  <a:lnTo>
                    <a:pt x="2685" y="2491"/>
                  </a:lnTo>
                  <a:lnTo>
                    <a:pt x="2668" y="2494"/>
                  </a:lnTo>
                  <a:lnTo>
                    <a:pt x="2335" y="2514"/>
                  </a:lnTo>
                  <a:lnTo>
                    <a:pt x="2319" y="2518"/>
                  </a:lnTo>
                  <a:lnTo>
                    <a:pt x="2306" y="2525"/>
                  </a:lnTo>
                  <a:lnTo>
                    <a:pt x="2296" y="2536"/>
                  </a:lnTo>
                  <a:lnTo>
                    <a:pt x="2290" y="2551"/>
                  </a:lnTo>
                  <a:lnTo>
                    <a:pt x="2202" y="2872"/>
                  </a:lnTo>
                  <a:lnTo>
                    <a:pt x="2194" y="2888"/>
                  </a:lnTo>
                  <a:lnTo>
                    <a:pt x="2182" y="2899"/>
                  </a:lnTo>
                  <a:lnTo>
                    <a:pt x="2167" y="2907"/>
                  </a:lnTo>
                  <a:lnTo>
                    <a:pt x="2150" y="2909"/>
                  </a:lnTo>
                  <a:lnTo>
                    <a:pt x="2134" y="2905"/>
                  </a:lnTo>
                  <a:lnTo>
                    <a:pt x="1825" y="2778"/>
                  </a:lnTo>
                  <a:lnTo>
                    <a:pt x="1810" y="2774"/>
                  </a:lnTo>
                  <a:lnTo>
                    <a:pt x="1794" y="2775"/>
                  </a:lnTo>
                  <a:lnTo>
                    <a:pt x="1780" y="2781"/>
                  </a:lnTo>
                  <a:lnTo>
                    <a:pt x="1768" y="2791"/>
                  </a:lnTo>
                  <a:lnTo>
                    <a:pt x="1548" y="3043"/>
                  </a:lnTo>
                  <a:lnTo>
                    <a:pt x="1535" y="3054"/>
                  </a:lnTo>
                  <a:lnTo>
                    <a:pt x="1519" y="3060"/>
                  </a:lnTo>
                  <a:lnTo>
                    <a:pt x="1503" y="3060"/>
                  </a:lnTo>
                  <a:lnTo>
                    <a:pt x="1487" y="3054"/>
                  </a:lnTo>
                  <a:lnTo>
                    <a:pt x="1473" y="3044"/>
                  </a:lnTo>
                  <a:lnTo>
                    <a:pt x="1250" y="2795"/>
                  </a:lnTo>
                  <a:lnTo>
                    <a:pt x="1238" y="2786"/>
                  </a:lnTo>
                  <a:lnTo>
                    <a:pt x="1223" y="2780"/>
                  </a:lnTo>
                  <a:lnTo>
                    <a:pt x="1208" y="2779"/>
                  </a:lnTo>
                  <a:lnTo>
                    <a:pt x="1192" y="2783"/>
                  </a:lnTo>
                  <a:lnTo>
                    <a:pt x="885" y="2915"/>
                  </a:lnTo>
                  <a:lnTo>
                    <a:pt x="868" y="2919"/>
                  </a:lnTo>
                  <a:lnTo>
                    <a:pt x="852" y="2918"/>
                  </a:lnTo>
                  <a:lnTo>
                    <a:pt x="836" y="2910"/>
                  </a:lnTo>
                  <a:lnTo>
                    <a:pt x="825" y="2898"/>
                  </a:lnTo>
                  <a:lnTo>
                    <a:pt x="818" y="2883"/>
                  </a:lnTo>
                  <a:lnTo>
                    <a:pt x="724" y="2562"/>
                  </a:lnTo>
                  <a:lnTo>
                    <a:pt x="717" y="2548"/>
                  </a:lnTo>
                  <a:lnTo>
                    <a:pt x="707" y="2537"/>
                  </a:lnTo>
                  <a:lnTo>
                    <a:pt x="694" y="2529"/>
                  </a:lnTo>
                  <a:lnTo>
                    <a:pt x="678" y="2526"/>
                  </a:lnTo>
                  <a:lnTo>
                    <a:pt x="345" y="2511"/>
                  </a:lnTo>
                  <a:lnTo>
                    <a:pt x="328" y="2509"/>
                  </a:lnTo>
                  <a:lnTo>
                    <a:pt x="313" y="2499"/>
                  </a:lnTo>
                  <a:lnTo>
                    <a:pt x="302" y="2487"/>
                  </a:lnTo>
                  <a:lnTo>
                    <a:pt x="297" y="2471"/>
                  </a:lnTo>
                  <a:lnTo>
                    <a:pt x="297" y="2454"/>
                  </a:lnTo>
                  <a:lnTo>
                    <a:pt x="352" y="2125"/>
                  </a:lnTo>
                  <a:lnTo>
                    <a:pt x="352" y="2109"/>
                  </a:lnTo>
                  <a:lnTo>
                    <a:pt x="347" y="2094"/>
                  </a:lnTo>
                  <a:lnTo>
                    <a:pt x="339" y="2081"/>
                  </a:lnTo>
                  <a:lnTo>
                    <a:pt x="326" y="2072"/>
                  </a:lnTo>
                  <a:lnTo>
                    <a:pt x="32" y="1914"/>
                  </a:lnTo>
                  <a:lnTo>
                    <a:pt x="18" y="1904"/>
                  </a:lnTo>
                  <a:lnTo>
                    <a:pt x="10" y="1889"/>
                  </a:lnTo>
                  <a:lnTo>
                    <a:pt x="6" y="1873"/>
                  </a:lnTo>
                  <a:lnTo>
                    <a:pt x="7" y="1856"/>
                  </a:lnTo>
                  <a:lnTo>
                    <a:pt x="15" y="1841"/>
                  </a:lnTo>
                  <a:lnTo>
                    <a:pt x="207" y="1569"/>
                  </a:lnTo>
                  <a:lnTo>
                    <a:pt x="215" y="1555"/>
                  </a:lnTo>
                  <a:lnTo>
                    <a:pt x="216" y="1539"/>
                  </a:lnTo>
                  <a:lnTo>
                    <a:pt x="213" y="1525"/>
                  </a:lnTo>
                  <a:lnTo>
                    <a:pt x="206" y="1510"/>
                  </a:lnTo>
                  <a:lnTo>
                    <a:pt x="10" y="1241"/>
                  </a:lnTo>
                  <a:lnTo>
                    <a:pt x="2" y="1225"/>
                  </a:lnTo>
                  <a:lnTo>
                    <a:pt x="0" y="1209"/>
                  </a:lnTo>
                  <a:lnTo>
                    <a:pt x="3" y="1192"/>
                  </a:lnTo>
                  <a:lnTo>
                    <a:pt x="12" y="1179"/>
                  </a:lnTo>
                  <a:lnTo>
                    <a:pt x="26" y="1168"/>
                  </a:lnTo>
                  <a:lnTo>
                    <a:pt x="318" y="1006"/>
                  </a:lnTo>
                  <a:lnTo>
                    <a:pt x="330" y="996"/>
                  </a:lnTo>
                  <a:lnTo>
                    <a:pt x="339" y="983"/>
                  </a:lnTo>
                  <a:lnTo>
                    <a:pt x="344" y="969"/>
                  </a:lnTo>
                  <a:lnTo>
                    <a:pt x="342" y="953"/>
                  </a:lnTo>
                  <a:lnTo>
                    <a:pt x="282" y="625"/>
                  </a:lnTo>
                  <a:lnTo>
                    <a:pt x="282" y="608"/>
                  </a:lnTo>
                  <a:lnTo>
                    <a:pt x="288" y="592"/>
                  </a:lnTo>
                  <a:lnTo>
                    <a:pt x="298" y="578"/>
                  </a:lnTo>
                  <a:lnTo>
                    <a:pt x="313" y="570"/>
                  </a:lnTo>
                  <a:lnTo>
                    <a:pt x="330" y="565"/>
                  </a:lnTo>
                  <a:lnTo>
                    <a:pt x="663" y="547"/>
                  </a:lnTo>
                  <a:lnTo>
                    <a:pt x="678" y="543"/>
                  </a:lnTo>
                  <a:lnTo>
                    <a:pt x="691" y="535"/>
                  </a:lnTo>
                  <a:lnTo>
                    <a:pt x="702" y="523"/>
                  </a:lnTo>
                  <a:lnTo>
                    <a:pt x="708" y="510"/>
                  </a:lnTo>
                  <a:lnTo>
                    <a:pt x="797" y="188"/>
                  </a:lnTo>
                  <a:lnTo>
                    <a:pt x="804" y="172"/>
                  </a:lnTo>
                  <a:lnTo>
                    <a:pt x="815" y="160"/>
                  </a:lnTo>
                  <a:lnTo>
                    <a:pt x="830" y="153"/>
                  </a:lnTo>
                  <a:lnTo>
                    <a:pt x="847" y="151"/>
                  </a:lnTo>
                  <a:lnTo>
                    <a:pt x="864" y="155"/>
                  </a:lnTo>
                  <a:lnTo>
                    <a:pt x="1173" y="281"/>
                  </a:lnTo>
                  <a:lnTo>
                    <a:pt x="1187" y="285"/>
                  </a:lnTo>
                  <a:lnTo>
                    <a:pt x="1203" y="285"/>
                  </a:lnTo>
                  <a:lnTo>
                    <a:pt x="1218" y="279"/>
                  </a:lnTo>
                  <a:lnTo>
                    <a:pt x="1229" y="269"/>
                  </a:lnTo>
                  <a:lnTo>
                    <a:pt x="1449" y="18"/>
                  </a:lnTo>
                  <a:lnTo>
                    <a:pt x="1462" y="7"/>
                  </a:lnTo>
                  <a:lnTo>
                    <a:pt x="1478" y="0"/>
                  </a:lnTo>
                  <a:lnTo>
                    <a:pt x="1495" y="0"/>
                  </a:lnTo>
                  <a:close/>
                </a:path>
              </a:pathLst>
            </a:custGeom>
            <a:grpFill/>
            <a:ln w="0">
              <a:noFill/>
              <a:prstDash val="solid"/>
              <a:round/>
            </a:ln>
          </p:spPr>
          <p:txBody>
            <a:bodyPr vert="horz" wrap="square" lIns="91440" tIns="45720" rIns="91440" bIns="45720" numCol="1" anchor="t" anchorCtr="0" compatLnSpc="1"/>
            <a:p>
              <a:endParaRPr lang="en-US"/>
            </a:p>
          </p:txBody>
        </p:sp>
        <p:sp>
          <p:nvSpPr>
            <p:cNvPr id="863" name="Freeform 1006"/>
            <p:cNvSpPr/>
            <p:nvPr/>
          </p:nvSpPr>
          <p:spPr bwMode="auto">
            <a:xfrm>
              <a:off x="5548" y="3431"/>
              <a:ext cx="303" cy="336"/>
            </a:xfrm>
            <a:custGeom>
              <a:avLst/>
              <a:gdLst>
                <a:gd name="T0" fmla="*/ 655 w 908"/>
                <a:gd name="T1" fmla="*/ 0 h 1009"/>
                <a:gd name="T2" fmla="*/ 906 w 908"/>
                <a:gd name="T3" fmla="*/ 776 h 1009"/>
                <a:gd name="T4" fmla="*/ 908 w 908"/>
                <a:gd name="T5" fmla="*/ 793 h 1009"/>
                <a:gd name="T6" fmla="*/ 903 w 908"/>
                <a:gd name="T7" fmla="*/ 807 h 1009"/>
                <a:gd name="T8" fmla="*/ 892 w 908"/>
                <a:gd name="T9" fmla="*/ 819 h 1009"/>
                <a:gd name="T10" fmla="*/ 877 w 908"/>
                <a:gd name="T11" fmla="*/ 823 h 1009"/>
                <a:gd name="T12" fmla="*/ 861 w 908"/>
                <a:gd name="T13" fmla="*/ 823 h 1009"/>
                <a:gd name="T14" fmla="*/ 561 w 908"/>
                <a:gd name="T15" fmla="*/ 735 h 1009"/>
                <a:gd name="T16" fmla="*/ 550 w 908"/>
                <a:gd name="T17" fmla="*/ 734 h 1009"/>
                <a:gd name="T18" fmla="*/ 539 w 908"/>
                <a:gd name="T19" fmla="*/ 736 h 1009"/>
                <a:gd name="T20" fmla="*/ 529 w 908"/>
                <a:gd name="T21" fmla="*/ 741 h 1009"/>
                <a:gd name="T22" fmla="*/ 522 w 908"/>
                <a:gd name="T23" fmla="*/ 749 h 1009"/>
                <a:gd name="T24" fmla="*/ 329 w 908"/>
                <a:gd name="T25" fmla="*/ 995 h 1009"/>
                <a:gd name="T26" fmla="*/ 318 w 908"/>
                <a:gd name="T27" fmla="*/ 1005 h 1009"/>
                <a:gd name="T28" fmla="*/ 306 w 908"/>
                <a:gd name="T29" fmla="*/ 1009 h 1009"/>
                <a:gd name="T30" fmla="*/ 294 w 908"/>
                <a:gd name="T31" fmla="*/ 1009 h 1009"/>
                <a:gd name="T32" fmla="*/ 281 w 908"/>
                <a:gd name="T33" fmla="*/ 1005 h 1009"/>
                <a:gd name="T34" fmla="*/ 270 w 908"/>
                <a:gd name="T35" fmla="*/ 996 h 1009"/>
                <a:gd name="T36" fmla="*/ 264 w 908"/>
                <a:gd name="T37" fmla="*/ 984 h 1009"/>
                <a:gd name="T38" fmla="*/ 0 w 908"/>
                <a:gd name="T39" fmla="*/ 166 h 1009"/>
                <a:gd name="T40" fmla="*/ 9 w 908"/>
                <a:gd name="T41" fmla="*/ 159 h 1009"/>
                <a:gd name="T42" fmla="*/ 16 w 908"/>
                <a:gd name="T43" fmla="*/ 152 h 1009"/>
                <a:gd name="T44" fmla="*/ 181 w 908"/>
                <a:gd name="T45" fmla="*/ 2 h 1009"/>
                <a:gd name="T46" fmla="*/ 393 w 908"/>
                <a:gd name="T47" fmla="*/ 66 h 1009"/>
                <a:gd name="T48" fmla="*/ 431 w 908"/>
                <a:gd name="T49" fmla="*/ 74 h 1009"/>
                <a:gd name="T50" fmla="*/ 469 w 908"/>
                <a:gd name="T51" fmla="*/ 77 h 1009"/>
                <a:gd name="T52" fmla="*/ 511 w 908"/>
                <a:gd name="T53" fmla="*/ 74 h 1009"/>
                <a:gd name="T54" fmla="*/ 551 w 908"/>
                <a:gd name="T55" fmla="*/ 64 h 1009"/>
                <a:gd name="T56" fmla="*/ 589 w 908"/>
                <a:gd name="T57" fmla="*/ 48 h 1009"/>
                <a:gd name="T58" fmla="*/ 624 w 908"/>
                <a:gd name="T59" fmla="*/ 26 h 1009"/>
                <a:gd name="T60" fmla="*/ 655 w 908"/>
                <a:gd name="T61" fmla="*/ 0 h 10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08" h="1009">
                  <a:moveTo>
                    <a:pt x="655" y="0"/>
                  </a:moveTo>
                  <a:lnTo>
                    <a:pt x="906" y="776"/>
                  </a:lnTo>
                  <a:lnTo>
                    <a:pt x="908" y="793"/>
                  </a:lnTo>
                  <a:lnTo>
                    <a:pt x="903" y="807"/>
                  </a:lnTo>
                  <a:lnTo>
                    <a:pt x="892" y="819"/>
                  </a:lnTo>
                  <a:lnTo>
                    <a:pt x="877" y="823"/>
                  </a:lnTo>
                  <a:lnTo>
                    <a:pt x="861" y="823"/>
                  </a:lnTo>
                  <a:lnTo>
                    <a:pt x="561" y="735"/>
                  </a:lnTo>
                  <a:lnTo>
                    <a:pt x="550" y="734"/>
                  </a:lnTo>
                  <a:lnTo>
                    <a:pt x="539" y="736"/>
                  </a:lnTo>
                  <a:lnTo>
                    <a:pt x="529" y="741"/>
                  </a:lnTo>
                  <a:lnTo>
                    <a:pt x="522" y="749"/>
                  </a:lnTo>
                  <a:lnTo>
                    <a:pt x="329" y="995"/>
                  </a:lnTo>
                  <a:lnTo>
                    <a:pt x="318" y="1005"/>
                  </a:lnTo>
                  <a:lnTo>
                    <a:pt x="306" y="1009"/>
                  </a:lnTo>
                  <a:lnTo>
                    <a:pt x="294" y="1009"/>
                  </a:lnTo>
                  <a:lnTo>
                    <a:pt x="281" y="1005"/>
                  </a:lnTo>
                  <a:lnTo>
                    <a:pt x="270" y="996"/>
                  </a:lnTo>
                  <a:lnTo>
                    <a:pt x="264" y="984"/>
                  </a:lnTo>
                  <a:lnTo>
                    <a:pt x="0" y="166"/>
                  </a:lnTo>
                  <a:lnTo>
                    <a:pt x="9" y="159"/>
                  </a:lnTo>
                  <a:lnTo>
                    <a:pt x="16" y="152"/>
                  </a:lnTo>
                  <a:lnTo>
                    <a:pt x="181" y="2"/>
                  </a:lnTo>
                  <a:lnTo>
                    <a:pt x="393" y="66"/>
                  </a:lnTo>
                  <a:lnTo>
                    <a:pt x="431" y="74"/>
                  </a:lnTo>
                  <a:lnTo>
                    <a:pt x="469" y="77"/>
                  </a:lnTo>
                  <a:lnTo>
                    <a:pt x="511" y="74"/>
                  </a:lnTo>
                  <a:lnTo>
                    <a:pt x="551" y="64"/>
                  </a:lnTo>
                  <a:lnTo>
                    <a:pt x="589" y="48"/>
                  </a:lnTo>
                  <a:lnTo>
                    <a:pt x="624" y="26"/>
                  </a:lnTo>
                  <a:lnTo>
                    <a:pt x="655" y="0"/>
                  </a:lnTo>
                  <a:close/>
                </a:path>
              </a:pathLst>
            </a:custGeom>
            <a:grpFill/>
            <a:ln w="0">
              <a:noFill/>
              <a:prstDash val="solid"/>
              <a:round/>
            </a:ln>
          </p:spPr>
          <p:txBody>
            <a:bodyPr vert="horz" wrap="square" lIns="91440" tIns="45720" rIns="91440" bIns="45720" numCol="1" anchor="t" anchorCtr="0" compatLnSpc="1"/>
            <a:p>
              <a:endParaRPr lang="en-US"/>
            </a:p>
          </p:txBody>
        </p:sp>
        <p:sp>
          <p:nvSpPr>
            <p:cNvPr id="864" name="Freeform 1007"/>
            <p:cNvSpPr/>
            <p:nvPr/>
          </p:nvSpPr>
          <p:spPr bwMode="auto">
            <a:xfrm>
              <a:off x="5138" y="3431"/>
              <a:ext cx="303" cy="336"/>
            </a:xfrm>
            <a:custGeom>
              <a:avLst/>
              <a:gdLst>
                <a:gd name="T0" fmla="*/ 253 w 909"/>
                <a:gd name="T1" fmla="*/ 0 h 1010"/>
                <a:gd name="T2" fmla="*/ 285 w 909"/>
                <a:gd name="T3" fmla="*/ 26 h 1010"/>
                <a:gd name="T4" fmla="*/ 319 w 909"/>
                <a:gd name="T5" fmla="*/ 48 h 1010"/>
                <a:gd name="T6" fmla="*/ 357 w 909"/>
                <a:gd name="T7" fmla="*/ 64 h 1010"/>
                <a:gd name="T8" fmla="*/ 398 w 909"/>
                <a:gd name="T9" fmla="*/ 74 h 1010"/>
                <a:gd name="T10" fmla="*/ 439 w 909"/>
                <a:gd name="T11" fmla="*/ 77 h 1010"/>
                <a:gd name="T12" fmla="*/ 477 w 909"/>
                <a:gd name="T13" fmla="*/ 75 h 1010"/>
                <a:gd name="T14" fmla="*/ 514 w 909"/>
                <a:gd name="T15" fmla="*/ 66 h 1010"/>
                <a:gd name="T16" fmla="*/ 728 w 909"/>
                <a:gd name="T17" fmla="*/ 2 h 1010"/>
                <a:gd name="T18" fmla="*/ 891 w 909"/>
                <a:gd name="T19" fmla="*/ 152 h 1010"/>
                <a:gd name="T20" fmla="*/ 900 w 909"/>
                <a:gd name="T21" fmla="*/ 159 h 1010"/>
                <a:gd name="T22" fmla="*/ 909 w 909"/>
                <a:gd name="T23" fmla="*/ 167 h 1010"/>
                <a:gd name="T24" fmla="*/ 644 w 909"/>
                <a:gd name="T25" fmla="*/ 984 h 1010"/>
                <a:gd name="T26" fmla="*/ 637 w 909"/>
                <a:gd name="T27" fmla="*/ 998 h 1010"/>
                <a:gd name="T28" fmla="*/ 627 w 909"/>
                <a:gd name="T29" fmla="*/ 1006 h 1010"/>
                <a:gd name="T30" fmla="*/ 615 w 909"/>
                <a:gd name="T31" fmla="*/ 1010 h 1010"/>
                <a:gd name="T32" fmla="*/ 602 w 909"/>
                <a:gd name="T33" fmla="*/ 1010 h 1010"/>
                <a:gd name="T34" fmla="*/ 589 w 909"/>
                <a:gd name="T35" fmla="*/ 1005 h 1010"/>
                <a:gd name="T36" fmla="*/ 579 w 909"/>
                <a:gd name="T37" fmla="*/ 996 h 1010"/>
                <a:gd name="T38" fmla="*/ 387 w 909"/>
                <a:gd name="T39" fmla="*/ 750 h 1010"/>
                <a:gd name="T40" fmla="*/ 376 w 909"/>
                <a:gd name="T41" fmla="*/ 740 h 1010"/>
                <a:gd name="T42" fmla="*/ 362 w 909"/>
                <a:gd name="T43" fmla="*/ 735 h 1010"/>
                <a:gd name="T44" fmla="*/ 347 w 909"/>
                <a:gd name="T45" fmla="*/ 736 h 1010"/>
                <a:gd name="T46" fmla="*/ 48 w 909"/>
                <a:gd name="T47" fmla="*/ 823 h 1010"/>
                <a:gd name="T48" fmla="*/ 30 w 909"/>
                <a:gd name="T49" fmla="*/ 825 h 1010"/>
                <a:gd name="T50" fmla="*/ 17 w 909"/>
                <a:gd name="T51" fmla="*/ 820 h 1010"/>
                <a:gd name="T52" fmla="*/ 6 w 909"/>
                <a:gd name="T53" fmla="*/ 809 h 1010"/>
                <a:gd name="T54" fmla="*/ 0 w 909"/>
                <a:gd name="T55" fmla="*/ 794 h 1010"/>
                <a:gd name="T56" fmla="*/ 1 w 909"/>
                <a:gd name="T57" fmla="*/ 777 h 1010"/>
                <a:gd name="T58" fmla="*/ 253 w 909"/>
                <a:gd name="T59" fmla="*/ 0 h 10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09" h="1010">
                  <a:moveTo>
                    <a:pt x="253" y="0"/>
                  </a:moveTo>
                  <a:lnTo>
                    <a:pt x="285" y="26"/>
                  </a:lnTo>
                  <a:lnTo>
                    <a:pt x="319" y="48"/>
                  </a:lnTo>
                  <a:lnTo>
                    <a:pt x="357" y="64"/>
                  </a:lnTo>
                  <a:lnTo>
                    <a:pt x="398" y="74"/>
                  </a:lnTo>
                  <a:lnTo>
                    <a:pt x="439" y="77"/>
                  </a:lnTo>
                  <a:lnTo>
                    <a:pt x="477" y="75"/>
                  </a:lnTo>
                  <a:lnTo>
                    <a:pt x="514" y="66"/>
                  </a:lnTo>
                  <a:lnTo>
                    <a:pt x="728" y="2"/>
                  </a:lnTo>
                  <a:lnTo>
                    <a:pt x="891" y="152"/>
                  </a:lnTo>
                  <a:lnTo>
                    <a:pt x="900" y="159"/>
                  </a:lnTo>
                  <a:lnTo>
                    <a:pt x="909" y="167"/>
                  </a:lnTo>
                  <a:lnTo>
                    <a:pt x="644" y="984"/>
                  </a:lnTo>
                  <a:lnTo>
                    <a:pt x="637" y="998"/>
                  </a:lnTo>
                  <a:lnTo>
                    <a:pt x="627" y="1006"/>
                  </a:lnTo>
                  <a:lnTo>
                    <a:pt x="615" y="1010"/>
                  </a:lnTo>
                  <a:lnTo>
                    <a:pt x="602" y="1010"/>
                  </a:lnTo>
                  <a:lnTo>
                    <a:pt x="589" y="1005"/>
                  </a:lnTo>
                  <a:lnTo>
                    <a:pt x="579" y="996"/>
                  </a:lnTo>
                  <a:lnTo>
                    <a:pt x="387" y="750"/>
                  </a:lnTo>
                  <a:lnTo>
                    <a:pt x="376" y="740"/>
                  </a:lnTo>
                  <a:lnTo>
                    <a:pt x="362" y="735"/>
                  </a:lnTo>
                  <a:lnTo>
                    <a:pt x="347" y="736"/>
                  </a:lnTo>
                  <a:lnTo>
                    <a:pt x="48" y="823"/>
                  </a:lnTo>
                  <a:lnTo>
                    <a:pt x="30" y="825"/>
                  </a:lnTo>
                  <a:lnTo>
                    <a:pt x="17" y="820"/>
                  </a:lnTo>
                  <a:lnTo>
                    <a:pt x="6" y="809"/>
                  </a:lnTo>
                  <a:lnTo>
                    <a:pt x="0" y="794"/>
                  </a:lnTo>
                  <a:lnTo>
                    <a:pt x="1" y="777"/>
                  </a:lnTo>
                  <a:lnTo>
                    <a:pt x="253" y="0"/>
                  </a:lnTo>
                  <a:close/>
                </a:path>
              </a:pathLst>
            </a:custGeom>
            <a:grpFill/>
            <a:ln w="0">
              <a:noFill/>
              <a:prstDash val="solid"/>
              <a:round/>
            </a:ln>
          </p:spPr>
          <p:txBody>
            <a:bodyPr vert="horz" wrap="square" lIns="91440" tIns="45720" rIns="91440" bIns="45720" numCol="1" anchor="t" anchorCtr="0" compatLnSpc="1"/>
            <a:p>
              <a:endParaRPr lang="en-US"/>
            </a:p>
          </p:txBody>
        </p:sp>
        <p:sp>
          <p:nvSpPr>
            <p:cNvPr id="865" name="Freeform 1008"/>
            <p:cNvSpPr/>
            <p:nvPr/>
          </p:nvSpPr>
          <p:spPr bwMode="auto">
            <a:xfrm>
              <a:off x="5293" y="2730"/>
              <a:ext cx="402" cy="385"/>
            </a:xfrm>
            <a:custGeom>
              <a:avLst/>
              <a:gdLst>
                <a:gd name="T0" fmla="*/ 595 w 1206"/>
                <a:gd name="T1" fmla="*/ 0 h 1153"/>
                <a:gd name="T2" fmla="*/ 613 w 1206"/>
                <a:gd name="T3" fmla="*/ 0 h 1153"/>
                <a:gd name="T4" fmla="*/ 630 w 1206"/>
                <a:gd name="T5" fmla="*/ 4 h 1153"/>
                <a:gd name="T6" fmla="*/ 646 w 1206"/>
                <a:gd name="T7" fmla="*/ 12 h 1153"/>
                <a:gd name="T8" fmla="*/ 660 w 1206"/>
                <a:gd name="T9" fmla="*/ 26 h 1153"/>
                <a:gd name="T10" fmla="*/ 669 w 1206"/>
                <a:gd name="T11" fmla="*/ 44 h 1153"/>
                <a:gd name="T12" fmla="*/ 798 w 1206"/>
                <a:gd name="T13" fmla="*/ 361 h 1153"/>
                <a:gd name="T14" fmla="*/ 1140 w 1206"/>
                <a:gd name="T15" fmla="*/ 385 h 1153"/>
                <a:gd name="T16" fmla="*/ 1161 w 1206"/>
                <a:gd name="T17" fmla="*/ 389 h 1153"/>
                <a:gd name="T18" fmla="*/ 1177 w 1206"/>
                <a:gd name="T19" fmla="*/ 397 h 1153"/>
                <a:gd name="T20" fmla="*/ 1190 w 1206"/>
                <a:gd name="T21" fmla="*/ 411 h 1153"/>
                <a:gd name="T22" fmla="*/ 1200 w 1206"/>
                <a:gd name="T23" fmla="*/ 426 h 1153"/>
                <a:gd name="T24" fmla="*/ 1205 w 1206"/>
                <a:gd name="T25" fmla="*/ 443 h 1153"/>
                <a:gd name="T26" fmla="*/ 1206 w 1206"/>
                <a:gd name="T27" fmla="*/ 461 h 1153"/>
                <a:gd name="T28" fmla="*/ 1202 w 1206"/>
                <a:gd name="T29" fmla="*/ 478 h 1153"/>
                <a:gd name="T30" fmla="*/ 1194 w 1206"/>
                <a:gd name="T31" fmla="*/ 496 h 1153"/>
                <a:gd name="T32" fmla="*/ 1180 w 1206"/>
                <a:gd name="T33" fmla="*/ 510 h 1153"/>
                <a:gd name="T34" fmla="*/ 919 w 1206"/>
                <a:gd name="T35" fmla="*/ 731 h 1153"/>
                <a:gd name="T36" fmla="*/ 1001 w 1206"/>
                <a:gd name="T37" fmla="*/ 1064 h 1153"/>
                <a:gd name="T38" fmla="*/ 1003 w 1206"/>
                <a:gd name="T39" fmla="*/ 1087 h 1153"/>
                <a:gd name="T40" fmla="*/ 999 w 1206"/>
                <a:gd name="T41" fmla="*/ 1108 h 1153"/>
                <a:gd name="T42" fmla="*/ 989 w 1206"/>
                <a:gd name="T43" fmla="*/ 1125 h 1153"/>
                <a:gd name="T44" fmla="*/ 974 w 1206"/>
                <a:gd name="T45" fmla="*/ 1140 h 1153"/>
                <a:gd name="T46" fmla="*/ 956 w 1206"/>
                <a:gd name="T47" fmla="*/ 1149 h 1153"/>
                <a:gd name="T48" fmla="*/ 936 w 1206"/>
                <a:gd name="T49" fmla="*/ 1153 h 1153"/>
                <a:gd name="T50" fmla="*/ 915 w 1206"/>
                <a:gd name="T51" fmla="*/ 1151 h 1153"/>
                <a:gd name="T52" fmla="*/ 894 w 1206"/>
                <a:gd name="T53" fmla="*/ 1142 h 1153"/>
                <a:gd name="T54" fmla="*/ 603 w 1206"/>
                <a:gd name="T55" fmla="*/ 962 h 1153"/>
                <a:gd name="T56" fmla="*/ 313 w 1206"/>
                <a:gd name="T57" fmla="*/ 1142 h 1153"/>
                <a:gd name="T58" fmla="*/ 292 w 1206"/>
                <a:gd name="T59" fmla="*/ 1151 h 1153"/>
                <a:gd name="T60" fmla="*/ 270 w 1206"/>
                <a:gd name="T61" fmla="*/ 1153 h 1153"/>
                <a:gd name="T62" fmla="*/ 251 w 1206"/>
                <a:gd name="T63" fmla="*/ 1149 h 1153"/>
                <a:gd name="T64" fmla="*/ 234 w 1206"/>
                <a:gd name="T65" fmla="*/ 1140 h 1153"/>
                <a:gd name="T66" fmla="*/ 219 w 1206"/>
                <a:gd name="T67" fmla="*/ 1125 h 1153"/>
                <a:gd name="T68" fmla="*/ 208 w 1206"/>
                <a:gd name="T69" fmla="*/ 1108 h 1153"/>
                <a:gd name="T70" fmla="*/ 204 w 1206"/>
                <a:gd name="T71" fmla="*/ 1087 h 1153"/>
                <a:gd name="T72" fmla="*/ 205 w 1206"/>
                <a:gd name="T73" fmla="*/ 1064 h 1153"/>
                <a:gd name="T74" fmla="*/ 288 w 1206"/>
                <a:gd name="T75" fmla="*/ 731 h 1153"/>
                <a:gd name="T76" fmla="*/ 26 w 1206"/>
                <a:gd name="T77" fmla="*/ 510 h 1153"/>
                <a:gd name="T78" fmla="*/ 12 w 1206"/>
                <a:gd name="T79" fmla="*/ 496 h 1153"/>
                <a:gd name="T80" fmla="*/ 4 w 1206"/>
                <a:gd name="T81" fmla="*/ 478 h 1153"/>
                <a:gd name="T82" fmla="*/ 0 w 1206"/>
                <a:gd name="T83" fmla="*/ 461 h 1153"/>
                <a:gd name="T84" fmla="*/ 1 w 1206"/>
                <a:gd name="T85" fmla="*/ 443 h 1153"/>
                <a:gd name="T86" fmla="*/ 8 w 1206"/>
                <a:gd name="T87" fmla="*/ 426 h 1153"/>
                <a:gd name="T88" fmla="*/ 17 w 1206"/>
                <a:gd name="T89" fmla="*/ 411 h 1153"/>
                <a:gd name="T90" fmla="*/ 30 w 1206"/>
                <a:gd name="T91" fmla="*/ 397 h 1153"/>
                <a:gd name="T92" fmla="*/ 47 w 1206"/>
                <a:gd name="T93" fmla="*/ 389 h 1153"/>
                <a:gd name="T94" fmla="*/ 67 w 1206"/>
                <a:gd name="T95" fmla="*/ 385 h 1153"/>
                <a:gd name="T96" fmla="*/ 409 w 1206"/>
                <a:gd name="T97" fmla="*/ 361 h 1153"/>
                <a:gd name="T98" fmla="*/ 537 w 1206"/>
                <a:gd name="T99" fmla="*/ 44 h 1153"/>
                <a:gd name="T100" fmla="*/ 548 w 1206"/>
                <a:gd name="T101" fmla="*/ 26 h 1153"/>
                <a:gd name="T102" fmla="*/ 561 w 1206"/>
                <a:gd name="T103" fmla="*/ 12 h 1153"/>
                <a:gd name="T104" fmla="*/ 577 w 1206"/>
                <a:gd name="T105" fmla="*/ 4 h 1153"/>
                <a:gd name="T106" fmla="*/ 595 w 1206"/>
                <a:gd name="T107" fmla="*/ 0 h 1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06" h="1153">
                  <a:moveTo>
                    <a:pt x="595" y="0"/>
                  </a:moveTo>
                  <a:lnTo>
                    <a:pt x="613" y="0"/>
                  </a:lnTo>
                  <a:lnTo>
                    <a:pt x="630" y="4"/>
                  </a:lnTo>
                  <a:lnTo>
                    <a:pt x="646" y="12"/>
                  </a:lnTo>
                  <a:lnTo>
                    <a:pt x="660" y="26"/>
                  </a:lnTo>
                  <a:lnTo>
                    <a:pt x="669" y="44"/>
                  </a:lnTo>
                  <a:lnTo>
                    <a:pt x="798" y="361"/>
                  </a:lnTo>
                  <a:lnTo>
                    <a:pt x="1140" y="385"/>
                  </a:lnTo>
                  <a:lnTo>
                    <a:pt x="1161" y="389"/>
                  </a:lnTo>
                  <a:lnTo>
                    <a:pt x="1177" y="397"/>
                  </a:lnTo>
                  <a:lnTo>
                    <a:pt x="1190" y="411"/>
                  </a:lnTo>
                  <a:lnTo>
                    <a:pt x="1200" y="426"/>
                  </a:lnTo>
                  <a:lnTo>
                    <a:pt x="1205" y="443"/>
                  </a:lnTo>
                  <a:lnTo>
                    <a:pt x="1206" y="461"/>
                  </a:lnTo>
                  <a:lnTo>
                    <a:pt x="1202" y="478"/>
                  </a:lnTo>
                  <a:lnTo>
                    <a:pt x="1194" y="496"/>
                  </a:lnTo>
                  <a:lnTo>
                    <a:pt x="1180" y="510"/>
                  </a:lnTo>
                  <a:lnTo>
                    <a:pt x="919" y="731"/>
                  </a:lnTo>
                  <a:lnTo>
                    <a:pt x="1001" y="1064"/>
                  </a:lnTo>
                  <a:lnTo>
                    <a:pt x="1003" y="1087"/>
                  </a:lnTo>
                  <a:lnTo>
                    <a:pt x="999" y="1108"/>
                  </a:lnTo>
                  <a:lnTo>
                    <a:pt x="989" y="1125"/>
                  </a:lnTo>
                  <a:lnTo>
                    <a:pt x="974" y="1140"/>
                  </a:lnTo>
                  <a:lnTo>
                    <a:pt x="956" y="1149"/>
                  </a:lnTo>
                  <a:lnTo>
                    <a:pt x="936" y="1153"/>
                  </a:lnTo>
                  <a:lnTo>
                    <a:pt x="915" y="1151"/>
                  </a:lnTo>
                  <a:lnTo>
                    <a:pt x="894" y="1142"/>
                  </a:lnTo>
                  <a:lnTo>
                    <a:pt x="603" y="962"/>
                  </a:lnTo>
                  <a:lnTo>
                    <a:pt x="313" y="1142"/>
                  </a:lnTo>
                  <a:lnTo>
                    <a:pt x="292" y="1151"/>
                  </a:lnTo>
                  <a:lnTo>
                    <a:pt x="270" y="1153"/>
                  </a:lnTo>
                  <a:lnTo>
                    <a:pt x="251" y="1149"/>
                  </a:lnTo>
                  <a:lnTo>
                    <a:pt x="234" y="1140"/>
                  </a:lnTo>
                  <a:lnTo>
                    <a:pt x="219" y="1125"/>
                  </a:lnTo>
                  <a:lnTo>
                    <a:pt x="208" y="1108"/>
                  </a:lnTo>
                  <a:lnTo>
                    <a:pt x="204" y="1087"/>
                  </a:lnTo>
                  <a:lnTo>
                    <a:pt x="205" y="1064"/>
                  </a:lnTo>
                  <a:lnTo>
                    <a:pt x="288" y="731"/>
                  </a:lnTo>
                  <a:lnTo>
                    <a:pt x="26" y="510"/>
                  </a:lnTo>
                  <a:lnTo>
                    <a:pt x="12" y="496"/>
                  </a:lnTo>
                  <a:lnTo>
                    <a:pt x="4" y="478"/>
                  </a:lnTo>
                  <a:lnTo>
                    <a:pt x="0" y="461"/>
                  </a:lnTo>
                  <a:lnTo>
                    <a:pt x="1" y="443"/>
                  </a:lnTo>
                  <a:lnTo>
                    <a:pt x="8" y="426"/>
                  </a:lnTo>
                  <a:lnTo>
                    <a:pt x="17" y="411"/>
                  </a:lnTo>
                  <a:lnTo>
                    <a:pt x="30" y="397"/>
                  </a:lnTo>
                  <a:lnTo>
                    <a:pt x="47" y="389"/>
                  </a:lnTo>
                  <a:lnTo>
                    <a:pt x="67" y="385"/>
                  </a:lnTo>
                  <a:lnTo>
                    <a:pt x="409" y="361"/>
                  </a:lnTo>
                  <a:lnTo>
                    <a:pt x="537" y="44"/>
                  </a:lnTo>
                  <a:lnTo>
                    <a:pt x="548" y="26"/>
                  </a:lnTo>
                  <a:lnTo>
                    <a:pt x="561" y="12"/>
                  </a:lnTo>
                  <a:lnTo>
                    <a:pt x="577" y="4"/>
                  </a:lnTo>
                  <a:lnTo>
                    <a:pt x="595" y="0"/>
                  </a:lnTo>
                  <a:close/>
                </a:path>
              </a:pathLst>
            </a:custGeom>
            <a:grpFill/>
            <a:ln w="0">
              <a:noFill/>
              <a:prstDash val="solid"/>
              <a:round/>
            </a:ln>
          </p:spPr>
          <p:txBody>
            <a:bodyPr vert="horz" wrap="square" lIns="91440" tIns="45720" rIns="91440" bIns="45720" numCol="1" anchor="t" anchorCtr="0" compatLnSpc="1"/>
            <a:p>
              <a:endParaRPr lang="en-US"/>
            </a:p>
          </p:txBody>
        </p:sp>
      </p:grpSp>
      <p:pic>
        <p:nvPicPr>
          <p:cNvPr id="4" name="图片 3" descr="67642f81c4b9dd15051af51f0b1cd48"/>
          <p:cNvPicPr>
            <a:picLocks noChangeAspect="1"/>
          </p:cNvPicPr>
          <p:nvPr/>
        </p:nvPicPr>
        <p:blipFill>
          <a:blip r:embed="rId2"/>
          <a:stretch>
            <a:fillRect/>
          </a:stretch>
        </p:blipFill>
        <p:spPr>
          <a:xfrm>
            <a:off x="9695180" y="122555"/>
            <a:ext cx="2313305" cy="672465"/>
          </a:xfrm>
          <a:prstGeom prst="rect">
            <a:avLst/>
          </a:prstGeom>
        </p:spPr>
      </p:pic>
      <p:sp>
        <p:nvSpPr>
          <p:cNvPr id="2" name="文本框 1"/>
          <p:cNvSpPr txBox="1"/>
          <p:nvPr/>
        </p:nvSpPr>
        <p:spPr>
          <a:xfrm>
            <a:off x="1212215" y="4323715"/>
            <a:ext cx="5123815" cy="1753235"/>
          </a:xfrm>
          <a:prstGeom prst="rect">
            <a:avLst/>
          </a:prstGeom>
          <a:noFill/>
        </p:spPr>
        <p:txBody>
          <a:bodyPr wrap="square" rtlCol="0">
            <a:spAutoFit/>
          </a:bodyPr>
          <a:p>
            <a:r>
              <a:rPr lang="zh-CN" altLang="en-US"/>
              <a:t>Videocomments</a:t>
            </a:r>
            <a:endParaRPr lang="zh-CN" altLang="en-US"/>
          </a:p>
          <a:p>
            <a:r>
              <a:rPr lang="zh-CN" altLang="en-US"/>
              <a:t>CommentID：评论ID (主键)</a:t>
            </a:r>
            <a:endParaRPr lang="zh-CN" altLang="en-US"/>
          </a:p>
          <a:p>
            <a:r>
              <a:rPr lang="zh-CN" altLang="en-US"/>
              <a:t>Username：评论</a:t>
            </a:r>
            <a:r>
              <a:rPr lang="zh-CN" altLang="en-US"/>
              <a:t>用户名 (外键参考 Users 表)</a:t>
            </a:r>
            <a:endParaRPr lang="zh-CN" altLang="en-US"/>
          </a:p>
          <a:p>
            <a:r>
              <a:rPr lang="zh-CN" altLang="en-US"/>
              <a:t>VideoID：视频ID (外键参考 Videos 表)</a:t>
            </a:r>
            <a:endParaRPr lang="zh-CN" altLang="en-US"/>
          </a:p>
          <a:p>
            <a:r>
              <a:rPr lang="zh-CN" altLang="en-US"/>
              <a:t>Comment：评论内容</a:t>
            </a:r>
            <a:endParaRPr lang="zh-CN" altLang="en-US"/>
          </a:p>
          <a:p>
            <a:r>
              <a:rPr lang="zh-CN" altLang="en-US"/>
              <a:t>CommentDate：评论</a:t>
            </a:r>
            <a:r>
              <a:rPr lang="zh-CN" altLang="en-US"/>
              <a:t>日期</a:t>
            </a:r>
            <a:endParaRPr lang="zh-CN" altLang="en-US"/>
          </a:p>
        </p:txBody>
      </p:sp>
      <p:sp>
        <p:nvSpPr>
          <p:cNvPr id="5" name="文本框 4"/>
          <p:cNvSpPr txBox="1"/>
          <p:nvPr>
            <p:custDataLst>
              <p:tags r:id="rId3"/>
            </p:custDataLst>
          </p:nvPr>
        </p:nvSpPr>
        <p:spPr>
          <a:xfrm>
            <a:off x="1212215" y="1894840"/>
            <a:ext cx="4413885" cy="2030095"/>
          </a:xfrm>
          <a:prstGeom prst="rect">
            <a:avLst/>
          </a:prstGeom>
          <a:noFill/>
        </p:spPr>
        <p:txBody>
          <a:bodyPr wrap="square" rtlCol="0">
            <a:spAutoFit/>
          </a:bodyPr>
          <a:p>
            <a:r>
              <a:rPr lang="zh-CN" altLang="en-US"/>
              <a:t>Videos</a:t>
            </a:r>
            <a:endParaRPr lang="zh-CN" altLang="en-US"/>
          </a:p>
          <a:p>
            <a:r>
              <a:rPr lang="zh-CN" altLang="en-US"/>
              <a:t>VideoID：视频ID (主键)</a:t>
            </a:r>
            <a:endParaRPr lang="zh-CN" altLang="en-US"/>
          </a:p>
          <a:p>
            <a:r>
              <a:rPr lang="zh-CN" altLang="en-US"/>
              <a:t>Title：视频标题</a:t>
            </a:r>
            <a:endParaRPr lang="zh-CN" altLang="en-US"/>
          </a:p>
          <a:p>
            <a:r>
              <a:rPr lang="zh-CN" altLang="en-US"/>
              <a:t>Description：视频描述</a:t>
            </a:r>
            <a:endParaRPr lang="zh-CN" altLang="en-US"/>
          </a:p>
          <a:p>
            <a:r>
              <a:rPr lang="zh-CN" altLang="en-US"/>
              <a:t>PictureURL：封⾯链接</a:t>
            </a:r>
            <a:endParaRPr lang="zh-CN" altLang="en-US"/>
          </a:p>
          <a:p>
            <a:r>
              <a:rPr lang="zh-CN" altLang="en-US"/>
              <a:t>VideoURL：视频链接</a:t>
            </a:r>
            <a:endParaRPr lang="zh-CN" altLang="en-US"/>
          </a:p>
          <a:p>
            <a:r>
              <a:rPr lang="zh-CN" altLang="en-US"/>
              <a:t>UploadDate：上传</a:t>
            </a:r>
            <a:r>
              <a:rPr lang="zh-CN" altLang="en-US"/>
              <a:t>日期</a:t>
            </a:r>
            <a:endParaRPr lang="zh-CN" altLang="en-US"/>
          </a:p>
        </p:txBody>
      </p:sp>
      <p:sp>
        <p:nvSpPr>
          <p:cNvPr id="3" name="文本框 2"/>
          <p:cNvSpPr txBox="1"/>
          <p:nvPr/>
        </p:nvSpPr>
        <p:spPr>
          <a:xfrm>
            <a:off x="6200140" y="1894840"/>
            <a:ext cx="4578350" cy="1198880"/>
          </a:xfrm>
          <a:prstGeom prst="rect">
            <a:avLst/>
          </a:prstGeom>
          <a:noFill/>
        </p:spPr>
        <p:txBody>
          <a:bodyPr wrap="square" rtlCol="0">
            <a:spAutoFit/>
          </a:bodyPr>
          <a:p>
            <a:r>
              <a:rPr lang="zh-CN" altLang="en-US"/>
              <a:t>Videolikes</a:t>
            </a:r>
            <a:endParaRPr lang="zh-CN" altLang="en-US"/>
          </a:p>
          <a:p>
            <a:r>
              <a:rPr lang="zh-CN" altLang="en-US"/>
              <a:t>LikeID：点赞ID (主键)</a:t>
            </a:r>
            <a:endParaRPr lang="zh-CN" altLang="en-US"/>
          </a:p>
          <a:p>
            <a:r>
              <a:rPr lang="zh-CN" altLang="en-US"/>
              <a:t>VideoID：视频ID (外键参考 Videos 表)</a:t>
            </a:r>
            <a:endParaRPr lang="zh-CN" altLang="en-US"/>
          </a:p>
          <a:p>
            <a:r>
              <a:rPr lang="zh-CN" altLang="en-US"/>
              <a:t>Likes：点赞量</a:t>
            </a:r>
            <a:endParaRPr lang="zh-CN" altLang="en-US"/>
          </a:p>
        </p:txBody>
      </p:sp>
    </p:spTree>
  </p:cSld>
  <p:clrMapOvr>
    <a:masterClrMapping/>
  </p:clrMapOvr>
  <p:transition spd="slow">
    <p:push dir="u"/>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4" name="椭圆 3"/>
          <p:cNvSpPr/>
          <p:nvPr/>
        </p:nvSpPr>
        <p:spPr>
          <a:xfrm>
            <a:off x="3949065" y="1282065"/>
            <a:ext cx="4293870" cy="4293870"/>
          </a:xfrm>
          <a:prstGeom prst="ellipse">
            <a:avLst/>
          </a:prstGeom>
          <a:solidFill>
            <a:schemeClr val="bg1">
              <a:alpha val="6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椭圆 4"/>
          <p:cNvSpPr/>
          <p:nvPr/>
        </p:nvSpPr>
        <p:spPr>
          <a:xfrm>
            <a:off x="3378835" y="693420"/>
            <a:ext cx="5464810" cy="5464810"/>
          </a:xfrm>
          <a:prstGeom prst="ellipse">
            <a:avLst/>
          </a:prstGeom>
          <a:noFill/>
          <a:ln w="41275">
            <a:solidFill>
              <a:schemeClr val="bg1">
                <a:alpha val="3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文本框 5"/>
          <p:cNvSpPr txBox="1"/>
          <p:nvPr/>
        </p:nvSpPr>
        <p:spPr>
          <a:xfrm>
            <a:off x="3949065" y="2172970"/>
            <a:ext cx="4293870" cy="1938020"/>
          </a:xfrm>
          <a:prstGeom prst="rect">
            <a:avLst/>
          </a:prstGeom>
          <a:noFill/>
          <a:ln w="34925">
            <a:solidFill>
              <a:schemeClr val="accent4">
                <a:alpha val="65000"/>
              </a:schemeClr>
            </a:solidFill>
          </a:ln>
        </p:spPr>
        <p:txBody>
          <a:bodyPr wrap="square" rtlCol="0">
            <a:spAutoFit/>
          </a:bodyPr>
          <a:p>
            <a:pPr algn="ctr"/>
            <a:r>
              <a:rPr lang="zh-CN" altLang="en-US" sz="6000">
                <a:solidFill>
                  <a:schemeClr val="accent6"/>
                </a:solidFill>
                <a:latin typeface="微软雅黑" panose="020B0503020204020204" charset="-122"/>
                <a:ea typeface="微软雅黑" panose="020B0503020204020204" charset="-122"/>
              </a:rPr>
              <a:t>第一章</a:t>
            </a:r>
            <a:endParaRPr lang="zh-CN" altLang="en-US" sz="6000">
              <a:solidFill>
                <a:schemeClr val="accent6"/>
              </a:solidFill>
              <a:latin typeface="微软雅黑" panose="020B0503020204020204" charset="-122"/>
              <a:ea typeface="微软雅黑" panose="020B0503020204020204" charset="-122"/>
            </a:endParaRPr>
          </a:p>
          <a:p>
            <a:pPr algn="ctr"/>
            <a:r>
              <a:rPr lang="zh-CN" altLang="en-US" sz="6000">
                <a:solidFill>
                  <a:schemeClr val="accent6"/>
                </a:solidFill>
                <a:latin typeface="微软雅黑" panose="020B0503020204020204" charset="-122"/>
                <a:ea typeface="微软雅黑" panose="020B0503020204020204" charset="-122"/>
              </a:rPr>
              <a:t>网页设计</a:t>
            </a:r>
            <a:endParaRPr lang="zh-CN" altLang="en-US" sz="6000">
              <a:solidFill>
                <a:schemeClr val="accent6"/>
              </a:solidFill>
              <a:latin typeface="微软雅黑" panose="020B0503020204020204" charset="-122"/>
              <a:ea typeface="微软雅黑" panose="020B0503020204020204" charset="-122"/>
            </a:endParaRPr>
          </a:p>
        </p:txBody>
      </p:sp>
      <p:pic>
        <p:nvPicPr>
          <p:cNvPr id="2" name="图片 1" descr="67642f81c4b9dd15051af51f0b1cd48"/>
          <p:cNvPicPr>
            <a:picLocks noChangeAspect="1"/>
          </p:cNvPicPr>
          <p:nvPr/>
        </p:nvPicPr>
        <p:blipFill>
          <a:blip r:embed="rId2"/>
          <a:stretch>
            <a:fillRect/>
          </a:stretch>
        </p:blipFill>
        <p:spPr>
          <a:xfrm>
            <a:off x="9695180" y="122555"/>
            <a:ext cx="2313305" cy="672465"/>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grpSp>
        <p:nvGrpSpPr>
          <p:cNvPr id="27" name="组合 26"/>
          <p:cNvGrpSpPr/>
          <p:nvPr/>
        </p:nvGrpSpPr>
        <p:grpSpPr>
          <a:xfrm>
            <a:off x="374015" y="379095"/>
            <a:ext cx="11427460" cy="6099810"/>
            <a:chOff x="589" y="597"/>
            <a:chExt cx="17996" cy="9606"/>
          </a:xfrm>
        </p:grpSpPr>
        <p:sp>
          <p:nvSpPr>
            <p:cNvPr id="15" name="矩形 14"/>
            <p:cNvSpPr/>
            <p:nvPr/>
          </p:nvSpPr>
          <p:spPr>
            <a:xfrm>
              <a:off x="614" y="597"/>
              <a:ext cx="17971" cy="9606"/>
            </a:xfrm>
            <a:prstGeom prst="rect">
              <a:avLst/>
            </a:prstGeom>
            <a:solidFill>
              <a:schemeClr val="bg1">
                <a:alpha val="6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lumMod val="85000"/>
                    <a:lumOff val="15000"/>
                  </a:schemeClr>
                </a:solidFill>
                <a:latin typeface="+mj-lt"/>
                <a:cs typeface="+mj-lt"/>
              </a:endParaRPr>
            </a:p>
          </p:txBody>
        </p:sp>
        <p:sp>
          <p:nvSpPr>
            <p:cNvPr id="23" name="文本框 23"/>
            <p:cNvSpPr txBox="1"/>
            <p:nvPr/>
          </p:nvSpPr>
          <p:spPr>
            <a:xfrm>
              <a:off x="1311" y="1129"/>
              <a:ext cx="2688" cy="725"/>
            </a:xfrm>
            <a:prstGeom prst="rect">
              <a:avLst/>
            </a:prstGeom>
            <a:noFill/>
          </p:spPr>
          <p:txBody>
            <a:bodyPr wrap="none" rtlCol="0">
              <a:spAutoFit/>
            </a:bodyPr>
            <a:p>
              <a:r>
                <a:rPr lang="zh-CN" altLang="en-US" sz="2400" b="1" dirty="0">
                  <a:solidFill>
                    <a:schemeClr val="tx1">
                      <a:lumMod val="85000"/>
                      <a:lumOff val="15000"/>
                    </a:schemeClr>
                  </a:solidFill>
                  <a:latin typeface="微软雅黑" panose="020B0503020204020204" charset="-122"/>
                  <a:ea typeface="微软雅黑" panose="020B0503020204020204" charset="-122"/>
                </a:rPr>
                <a:t>数据库实现</a:t>
              </a:r>
              <a:endParaRPr lang="zh-CN" altLang="en-US" sz="2400" b="1" dirty="0">
                <a:solidFill>
                  <a:schemeClr val="tx1">
                    <a:lumMod val="85000"/>
                    <a:lumOff val="15000"/>
                  </a:schemeClr>
                </a:solidFill>
                <a:latin typeface="微软雅黑" panose="020B0503020204020204" charset="-122"/>
                <a:ea typeface="微软雅黑" panose="020B0503020204020204" charset="-122"/>
              </a:endParaRPr>
            </a:p>
          </p:txBody>
        </p:sp>
        <p:sp>
          <p:nvSpPr>
            <p:cNvPr id="58" name="矩形 57"/>
            <p:cNvSpPr/>
            <p:nvPr/>
          </p:nvSpPr>
          <p:spPr>
            <a:xfrm>
              <a:off x="589" y="971"/>
              <a:ext cx="341" cy="987"/>
            </a:xfrm>
            <a:prstGeom prst="rect">
              <a:avLst/>
            </a:prstGeom>
            <a:solidFill>
              <a:srgbClr val="014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lumMod val="85000"/>
                    <a:lumOff val="15000"/>
                  </a:schemeClr>
                </a:solidFill>
                <a:latin typeface="+mj-lt"/>
                <a:cs typeface="+mj-lt"/>
              </a:endParaRPr>
            </a:p>
          </p:txBody>
        </p:sp>
      </p:grpSp>
      <p:grpSp>
        <p:nvGrpSpPr>
          <p:cNvPr id="828" name="Group 937"/>
          <p:cNvGrpSpPr>
            <a:grpSpLocks noChangeAspect="1"/>
          </p:cNvGrpSpPr>
          <p:nvPr/>
        </p:nvGrpSpPr>
        <p:grpSpPr bwMode="auto">
          <a:xfrm>
            <a:off x="5864420" y="2583188"/>
            <a:ext cx="293629" cy="292608"/>
            <a:chOff x="6094" y="274"/>
            <a:chExt cx="575" cy="573"/>
          </a:xfrm>
          <a:solidFill>
            <a:schemeClr val="bg1"/>
          </a:solidFill>
        </p:grpSpPr>
        <p:sp>
          <p:nvSpPr>
            <p:cNvPr id="829" name="Freeform 939"/>
            <p:cNvSpPr/>
            <p:nvPr/>
          </p:nvSpPr>
          <p:spPr bwMode="auto">
            <a:xfrm>
              <a:off x="6313" y="274"/>
              <a:ext cx="137" cy="137"/>
            </a:xfrm>
            <a:custGeom>
              <a:avLst/>
              <a:gdLst>
                <a:gd name="T0" fmla="*/ 411 w 821"/>
                <a:gd name="T1" fmla="*/ 0 h 821"/>
                <a:gd name="T2" fmla="*/ 462 w 821"/>
                <a:gd name="T3" fmla="*/ 3 h 821"/>
                <a:gd name="T4" fmla="*/ 512 w 821"/>
                <a:gd name="T5" fmla="*/ 13 h 821"/>
                <a:gd name="T6" fmla="*/ 560 w 821"/>
                <a:gd name="T7" fmla="*/ 29 h 821"/>
                <a:gd name="T8" fmla="*/ 604 w 821"/>
                <a:gd name="T9" fmla="*/ 49 h 821"/>
                <a:gd name="T10" fmla="*/ 645 w 821"/>
                <a:gd name="T11" fmla="*/ 74 h 821"/>
                <a:gd name="T12" fmla="*/ 683 w 821"/>
                <a:gd name="T13" fmla="*/ 104 h 821"/>
                <a:gd name="T14" fmla="*/ 718 w 821"/>
                <a:gd name="T15" fmla="*/ 139 h 821"/>
                <a:gd name="T16" fmla="*/ 748 w 821"/>
                <a:gd name="T17" fmla="*/ 176 h 821"/>
                <a:gd name="T18" fmla="*/ 773 w 821"/>
                <a:gd name="T19" fmla="*/ 218 h 821"/>
                <a:gd name="T20" fmla="*/ 794 w 821"/>
                <a:gd name="T21" fmla="*/ 263 h 821"/>
                <a:gd name="T22" fmla="*/ 809 w 821"/>
                <a:gd name="T23" fmla="*/ 310 h 821"/>
                <a:gd name="T24" fmla="*/ 818 w 821"/>
                <a:gd name="T25" fmla="*/ 360 h 821"/>
                <a:gd name="T26" fmla="*/ 821 w 821"/>
                <a:gd name="T27" fmla="*/ 411 h 821"/>
                <a:gd name="T28" fmla="*/ 818 w 821"/>
                <a:gd name="T29" fmla="*/ 462 h 821"/>
                <a:gd name="T30" fmla="*/ 809 w 821"/>
                <a:gd name="T31" fmla="*/ 512 h 821"/>
                <a:gd name="T32" fmla="*/ 794 w 821"/>
                <a:gd name="T33" fmla="*/ 560 h 821"/>
                <a:gd name="T34" fmla="*/ 773 w 821"/>
                <a:gd name="T35" fmla="*/ 604 h 821"/>
                <a:gd name="T36" fmla="*/ 748 w 821"/>
                <a:gd name="T37" fmla="*/ 645 h 821"/>
                <a:gd name="T38" fmla="*/ 718 w 821"/>
                <a:gd name="T39" fmla="*/ 683 h 821"/>
                <a:gd name="T40" fmla="*/ 683 w 821"/>
                <a:gd name="T41" fmla="*/ 718 h 821"/>
                <a:gd name="T42" fmla="*/ 645 w 821"/>
                <a:gd name="T43" fmla="*/ 748 h 821"/>
                <a:gd name="T44" fmla="*/ 604 w 821"/>
                <a:gd name="T45" fmla="*/ 773 h 821"/>
                <a:gd name="T46" fmla="*/ 560 w 821"/>
                <a:gd name="T47" fmla="*/ 794 h 821"/>
                <a:gd name="T48" fmla="*/ 512 w 821"/>
                <a:gd name="T49" fmla="*/ 809 h 821"/>
                <a:gd name="T50" fmla="*/ 462 w 821"/>
                <a:gd name="T51" fmla="*/ 818 h 821"/>
                <a:gd name="T52" fmla="*/ 411 w 821"/>
                <a:gd name="T53" fmla="*/ 821 h 821"/>
                <a:gd name="T54" fmla="*/ 360 w 821"/>
                <a:gd name="T55" fmla="*/ 818 h 821"/>
                <a:gd name="T56" fmla="*/ 310 w 821"/>
                <a:gd name="T57" fmla="*/ 809 h 821"/>
                <a:gd name="T58" fmla="*/ 263 w 821"/>
                <a:gd name="T59" fmla="*/ 794 h 821"/>
                <a:gd name="T60" fmla="*/ 218 w 821"/>
                <a:gd name="T61" fmla="*/ 773 h 821"/>
                <a:gd name="T62" fmla="*/ 176 w 821"/>
                <a:gd name="T63" fmla="*/ 748 h 821"/>
                <a:gd name="T64" fmla="*/ 139 w 821"/>
                <a:gd name="T65" fmla="*/ 718 h 821"/>
                <a:gd name="T66" fmla="*/ 104 w 821"/>
                <a:gd name="T67" fmla="*/ 683 h 821"/>
                <a:gd name="T68" fmla="*/ 74 w 821"/>
                <a:gd name="T69" fmla="*/ 645 h 821"/>
                <a:gd name="T70" fmla="*/ 49 w 821"/>
                <a:gd name="T71" fmla="*/ 604 h 821"/>
                <a:gd name="T72" fmla="*/ 29 w 821"/>
                <a:gd name="T73" fmla="*/ 560 h 821"/>
                <a:gd name="T74" fmla="*/ 13 w 821"/>
                <a:gd name="T75" fmla="*/ 512 h 821"/>
                <a:gd name="T76" fmla="*/ 3 w 821"/>
                <a:gd name="T77" fmla="*/ 462 h 821"/>
                <a:gd name="T78" fmla="*/ 0 w 821"/>
                <a:gd name="T79" fmla="*/ 411 h 821"/>
                <a:gd name="T80" fmla="*/ 3 w 821"/>
                <a:gd name="T81" fmla="*/ 360 h 821"/>
                <a:gd name="T82" fmla="*/ 13 w 821"/>
                <a:gd name="T83" fmla="*/ 310 h 821"/>
                <a:gd name="T84" fmla="*/ 29 w 821"/>
                <a:gd name="T85" fmla="*/ 263 h 821"/>
                <a:gd name="T86" fmla="*/ 49 w 821"/>
                <a:gd name="T87" fmla="*/ 218 h 821"/>
                <a:gd name="T88" fmla="*/ 74 w 821"/>
                <a:gd name="T89" fmla="*/ 176 h 821"/>
                <a:gd name="T90" fmla="*/ 104 w 821"/>
                <a:gd name="T91" fmla="*/ 139 h 821"/>
                <a:gd name="T92" fmla="*/ 139 w 821"/>
                <a:gd name="T93" fmla="*/ 104 h 821"/>
                <a:gd name="T94" fmla="*/ 176 w 821"/>
                <a:gd name="T95" fmla="*/ 74 h 821"/>
                <a:gd name="T96" fmla="*/ 218 w 821"/>
                <a:gd name="T97" fmla="*/ 49 h 821"/>
                <a:gd name="T98" fmla="*/ 263 w 821"/>
                <a:gd name="T99" fmla="*/ 29 h 821"/>
                <a:gd name="T100" fmla="*/ 310 w 821"/>
                <a:gd name="T101" fmla="*/ 13 h 821"/>
                <a:gd name="T102" fmla="*/ 360 w 821"/>
                <a:gd name="T103" fmla="*/ 3 h 821"/>
                <a:gd name="T104" fmla="*/ 411 w 821"/>
                <a:gd name="T105"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21" h="821">
                  <a:moveTo>
                    <a:pt x="411" y="0"/>
                  </a:moveTo>
                  <a:lnTo>
                    <a:pt x="462" y="3"/>
                  </a:lnTo>
                  <a:lnTo>
                    <a:pt x="512" y="13"/>
                  </a:lnTo>
                  <a:lnTo>
                    <a:pt x="560" y="29"/>
                  </a:lnTo>
                  <a:lnTo>
                    <a:pt x="604" y="49"/>
                  </a:lnTo>
                  <a:lnTo>
                    <a:pt x="645" y="74"/>
                  </a:lnTo>
                  <a:lnTo>
                    <a:pt x="683" y="104"/>
                  </a:lnTo>
                  <a:lnTo>
                    <a:pt x="718" y="139"/>
                  </a:lnTo>
                  <a:lnTo>
                    <a:pt x="748" y="176"/>
                  </a:lnTo>
                  <a:lnTo>
                    <a:pt x="773" y="218"/>
                  </a:lnTo>
                  <a:lnTo>
                    <a:pt x="794" y="263"/>
                  </a:lnTo>
                  <a:lnTo>
                    <a:pt x="809" y="310"/>
                  </a:lnTo>
                  <a:lnTo>
                    <a:pt x="818" y="360"/>
                  </a:lnTo>
                  <a:lnTo>
                    <a:pt x="821" y="411"/>
                  </a:lnTo>
                  <a:lnTo>
                    <a:pt x="818" y="462"/>
                  </a:lnTo>
                  <a:lnTo>
                    <a:pt x="809" y="512"/>
                  </a:lnTo>
                  <a:lnTo>
                    <a:pt x="794" y="560"/>
                  </a:lnTo>
                  <a:lnTo>
                    <a:pt x="773" y="604"/>
                  </a:lnTo>
                  <a:lnTo>
                    <a:pt x="748" y="645"/>
                  </a:lnTo>
                  <a:lnTo>
                    <a:pt x="718" y="683"/>
                  </a:lnTo>
                  <a:lnTo>
                    <a:pt x="683" y="718"/>
                  </a:lnTo>
                  <a:lnTo>
                    <a:pt x="645" y="748"/>
                  </a:lnTo>
                  <a:lnTo>
                    <a:pt x="604" y="773"/>
                  </a:lnTo>
                  <a:lnTo>
                    <a:pt x="560" y="794"/>
                  </a:lnTo>
                  <a:lnTo>
                    <a:pt x="512" y="809"/>
                  </a:lnTo>
                  <a:lnTo>
                    <a:pt x="462" y="818"/>
                  </a:lnTo>
                  <a:lnTo>
                    <a:pt x="411" y="821"/>
                  </a:lnTo>
                  <a:lnTo>
                    <a:pt x="360" y="818"/>
                  </a:lnTo>
                  <a:lnTo>
                    <a:pt x="310" y="809"/>
                  </a:lnTo>
                  <a:lnTo>
                    <a:pt x="263" y="794"/>
                  </a:lnTo>
                  <a:lnTo>
                    <a:pt x="218" y="773"/>
                  </a:lnTo>
                  <a:lnTo>
                    <a:pt x="176" y="748"/>
                  </a:lnTo>
                  <a:lnTo>
                    <a:pt x="139" y="718"/>
                  </a:lnTo>
                  <a:lnTo>
                    <a:pt x="104" y="683"/>
                  </a:lnTo>
                  <a:lnTo>
                    <a:pt x="74" y="645"/>
                  </a:lnTo>
                  <a:lnTo>
                    <a:pt x="49" y="604"/>
                  </a:lnTo>
                  <a:lnTo>
                    <a:pt x="29" y="560"/>
                  </a:lnTo>
                  <a:lnTo>
                    <a:pt x="13" y="512"/>
                  </a:lnTo>
                  <a:lnTo>
                    <a:pt x="3" y="462"/>
                  </a:lnTo>
                  <a:lnTo>
                    <a:pt x="0" y="411"/>
                  </a:lnTo>
                  <a:lnTo>
                    <a:pt x="3" y="360"/>
                  </a:lnTo>
                  <a:lnTo>
                    <a:pt x="13" y="310"/>
                  </a:lnTo>
                  <a:lnTo>
                    <a:pt x="29" y="263"/>
                  </a:lnTo>
                  <a:lnTo>
                    <a:pt x="49" y="218"/>
                  </a:lnTo>
                  <a:lnTo>
                    <a:pt x="74" y="176"/>
                  </a:lnTo>
                  <a:lnTo>
                    <a:pt x="104" y="139"/>
                  </a:lnTo>
                  <a:lnTo>
                    <a:pt x="139" y="104"/>
                  </a:lnTo>
                  <a:lnTo>
                    <a:pt x="176" y="74"/>
                  </a:lnTo>
                  <a:lnTo>
                    <a:pt x="218" y="49"/>
                  </a:lnTo>
                  <a:lnTo>
                    <a:pt x="263" y="29"/>
                  </a:lnTo>
                  <a:lnTo>
                    <a:pt x="310" y="13"/>
                  </a:lnTo>
                  <a:lnTo>
                    <a:pt x="360" y="3"/>
                  </a:lnTo>
                  <a:lnTo>
                    <a:pt x="411" y="0"/>
                  </a:lnTo>
                  <a:close/>
                </a:path>
              </a:pathLst>
            </a:custGeom>
            <a:grpFill/>
            <a:ln w="0">
              <a:noFill/>
              <a:prstDash val="solid"/>
              <a:round/>
            </a:ln>
          </p:spPr>
          <p:txBody>
            <a:bodyPr vert="horz" wrap="square" lIns="91440" tIns="45720" rIns="91440" bIns="45720" numCol="1" anchor="t" anchorCtr="0" compatLnSpc="1"/>
            <a:p>
              <a:endParaRPr lang="en-US"/>
            </a:p>
          </p:txBody>
        </p:sp>
        <p:sp>
          <p:nvSpPr>
            <p:cNvPr id="830" name="Freeform 940"/>
            <p:cNvSpPr/>
            <p:nvPr/>
          </p:nvSpPr>
          <p:spPr bwMode="auto">
            <a:xfrm>
              <a:off x="6365" y="431"/>
              <a:ext cx="33" cy="84"/>
            </a:xfrm>
            <a:custGeom>
              <a:avLst/>
              <a:gdLst>
                <a:gd name="T0" fmla="*/ 49 w 197"/>
                <a:gd name="T1" fmla="*/ 0 h 505"/>
                <a:gd name="T2" fmla="*/ 149 w 197"/>
                <a:gd name="T3" fmla="*/ 0 h 505"/>
                <a:gd name="T4" fmla="*/ 163 w 197"/>
                <a:gd name="T5" fmla="*/ 1 h 505"/>
                <a:gd name="T6" fmla="*/ 175 w 197"/>
                <a:gd name="T7" fmla="*/ 6 h 505"/>
                <a:gd name="T8" fmla="*/ 186 w 197"/>
                <a:gd name="T9" fmla="*/ 14 h 505"/>
                <a:gd name="T10" fmla="*/ 194 w 197"/>
                <a:gd name="T11" fmla="*/ 27 h 505"/>
                <a:gd name="T12" fmla="*/ 197 w 197"/>
                <a:gd name="T13" fmla="*/ 42 h 505"/>
                <a:gd name="T14" fmla="*/ 197 w 197"/>
                <a:gd name="T15" fmla="*/ 56 h 505"/>
                <a:gd name="T16" fmla="*/ 192 w 197"/>
                <a:gd name="T17" fmla="*/ 70 h 505"/>
                <a:gd name="T18" fmla="*/ 138 w 197"/>
                <a:gd name="T19" fmla="*/ 151 h 505"/>
                <a:gd name="T20" fmla="*/ 163 w 197"/>
                <a:gd name="T21" fmla="*/ 363 h 505"/>
                <a:gd name="T22" fmla="*/ 114 w 197"/>
                <a:gd name="T23" fmla="*/ 495 h 505"/>
                <a:gd name="T24" fmla="*/ 109 w 197"/>
                <a:gd name="T25" fmla="*/ 501 h 505"/>
                <a:gd name="T26" fmla="*/ 103 w 197"/>
                <a:gd name="T27" fmla="*/ 505 h 505"/>
                <a:gd name="T28" fmla="*/ 96 w 197"/>
                <a:gd name="T29" fmla="*/ 505 h 505"/>
                <a:gd name="T30" fmla="*/ 89 w 197"/>
                <a:gd name="T31" fmla="*/ 501 h 505"/>
                <a:gd name="T32" fmla="*/ 85 w 197"/>
                <a:gd name="T33" fmla="*/ 495 h 505"/>
                <a:gd name="T34" fmla="*/ 35 w 197"/>
                <a:gd name="T35" fmla="*/ 363 h 505"/>
                <a:gd name="T36" fmla="*/ 60 w 197"/>
                <a:gd name="T37" fmla="*/ 151 h 505"/>
                <a:gd name="T38" fmla="*/ 7 w 197"/>
                <a:gd name="T39" fmla="*/ 70 h 505"/>
                <a:gd name="T40" fmla="*/ 1 w 197"/>
                <a:gd name="T41" fmla="*/ 56 h 505"/>
                <a:gd name="T42" fmla="*/ 0 w 197"/>
                <a:gd name="T43" fmla="*/ 42 h 505"/>
                <a:gd name="T44" fmla="*/ 5 w 197"/>
                <a:gd name="T45" fmla="*/ 27 h 505"/>
                <a:gd name="T46" fmla="*/ 13 w 197"/>
                <a:gd name="T47" fmla="*/ 14 h 505"/>
                <a:gd name="T48" fmla="*/ 23 w 197"/>
                <a:gd name="T49" fmla="*/ 6 h 505"/>
                <a:gd name="T50" fmla="*/ 35 w 197"/>
                <a:gd name="T51" fmla="*/ 1 h 505"/>
                <a:gd name="T52" fmla="*/ 49 w 197"/>
                <a:gd name="T53" fmla="*/ 0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97" h="505">
                  <a:moveTo>
                    <a:pt x="49" y="0"/>
                  </a:moveTo>
                  <a:lnTo>
                    <a:pt x="149" y="0"/>
                  </a:lnTo>
                  <a:lnTo>
                    <a:pt x="163" y="1"/>
                  </a:lnTo>
                  <a:lnTo>
                    <a:pt x="175" y="6"/>
                  </a:lnTo>
                  <a:lnTo>
                    <a:pt x="186" y="14"/>
                  </a:lnTo>
                  <a:lnTo>
                    <a:pt x="194" y="27"/>
                  </a:lnTo>
                  <a:lnTo>
                    <a:pt x="197" y="42"/>
                  </a:lnTo>
                  <a:lnTo>
                    <a:pt x="197" y="56"/>
                  </a:lnTo>
                  <a:lnTo>
                    <a:pt x="192" y="70"/>
                  </a:lnTo>
                  <a:lnTo>
                    <a:pt x="138" y="151"/>
                  </a:lnTo>
                  <a:lnTo>
                    <a:pt x="163" y="363"/>
                  </a:lnTo>
                  <a:lnTo>
                    <a:pt x="114" y="495"/>
                  </a:lnTo>
                  <a:lnTo>
                    <a:pt x="109" y="501"/>
                  </a:lnTo>
                  <a:lnTo>
                    <a:pt x="103" y="505"/>
                  </a:lnTo>
                  <a:lnTo>
                    <a:pt x="96" y="505"/>
                  </a:lnTo>
                  <a:lnTo>
                    <a:pt x="89" y="501"/>
                  </a:lnTo>
                  <a:lnTo>
                    <a:pt x="85" y="495"/>
                  </a:lnTo>
                  <a:lnTo>
                    <a:pt x="35" y="363"/>
                  </a:lnTo>
                  <a:lnTo>
                    <a:pt x="60" y="151"/>
                  </a:lnTo>
                  <a:lnTo>
                    <a:pt x="7" y="70"/>
                  </a:lnTo>
                  <a:lnTo>
                    <a:pt x="1" y="56"/>
                  </a:lnTo>
                  <a:lnTo>
                    <a:pt x="0" y="42"/>
                  </a:lnTo>
                  <a:lnTo>
                    <a:pt x="5" y="27"/>
                  </a:lnTo>
                  <a:lnTo>
                    <a:pt x="13" y="14"/>
                  </a:lnTo>
                  <a:lnTo>
                    <a:pt x="23" y="6"/>
                  </a:lnTo>
                  <a:lnTo>
                    <a:pt x="35" y="1"/>
                  </a:lnTo>
                  <a:lnTo>
                    <a:pt x="49" y="0"/>
                  </a:lnTo>
                  <a:close/>
                </a:path>
              </a:pathLst>
            </a:custGeom>
            <a:grpFill/>
            <a:ln w="0">
              <a:noFill/>
              <a:prstDash val="solid"/>
              <a:round/>
            </a:ln>
          </p:spPr>
          <p:txBody>
            <a:bodyPr vert="horz" wrap="square" lIns="91440" tIns="45720" rIns="91440" bIns="45720" numCol="1" anchor="t" anchorCtr="0" compatLnSpc="1"/>
            <a:p>
              <a:endParaRPr lang="en-US"/>
            </a:p>
          </p:txBody>
        </p:sp>
        <p:sp>
          <p:nvSpPr>
            <p:cNvPr id="831" name="Freeform 941"/>
            <p:cNvSpPr/>
            <p:nvPr/>
          </p:nvSpPr>
          <p:spPr bwMode="auto">
            <a:xfrm>
              <a:off x="6266" y="431"/>
              <a:ext cx="231" cy="160"/>
            </a:xfrm>
            <a:custGeom>
              <a:avLst/>
              <a:gdLst>
                <a:gd name="T0" fmla="*/ 375 w 1381"/>
                <a:gd name="T1" fmla="*/ 0 h 962"/>
                <a:gd name="T2" fmla="*/ 387 w 1381"/>
                <a:gd name="T3" fmla="*/ 2 h 962"/>
                <a:gd name="T4" fmla="*/ 399 w 1381"/>
                <a:gd name="T5" fmla="*/ 7 h 962"/>
                <a:gd name="T6" fmla="*/ 407 w 1381"/>
                <a:gd name="T7" fmla="*/ 17 h 962"/>
                <a:gd name="T8" fmla="*/ 413 w 1381"/>
                <a:gd name="T9" fmla="*/ 27 h 962"/>
                <a:gd name="T10" fmla="*/ 690 w 1381"/>
                <a:gd name="T11" fmla="*/ 786 h 962"/>
                <a:gd name="T12" fmla="*/ 966 w 1381"/>
                <a:gd name="T13" fmla="*/ 27 h 962"/>
                <a:gd name="T14" fmla="*/ 973 w 1381"/>
                <a:gd name="T15" fmla="*/ 17 h 962"/>
                <a:gd name="T16" fmla="*/ 982 w 1381"/>
                <a:gd name="T17" fmla="*/ 8 h 962"/>
                <a:gd name="T18" fmla="*/ 993 w 1381"/>
                <a:gd name="T19" fmla="*/ 2 h 962"/>
                <a:gd name="T20" fmla="*/ 1005 w 1381"/>
                <a:gd name="T21" fmla="*/ 0 h 962"/>
                <a:gd name="T22" fmla="*/ 1018 w 1381"/>
                <a:gd name="T23" fmla="*/ 2 h 962"/>
                <a:gd name="T24" fmla="*/ 1133 w 1381"/>
                <a:gd name="T25" fmla="*/ 37 h 962"/>
                <a:gd name="T26" fmla="*/ 1176 w 1381"/>
                <a:gd name="T27" fmla="*/ 55 h 962"/>
                <a:gd name="T28" fmla="*/ 1216 w 1381"/>
                <a:gd name="T29" fmla="*/ 77 h 962"/>
                <a:gd name="T30" fmla="*/ 1252 w 1381"/>
                <a:gd name="T31" fmla="*/ 103 h 962"/>
                <a:gd name="T32" fmla="*/ 1285 w 1381"/>
                <a:gd name="T33" fmla="*/ 134 h 962"/>
                <a:gd name="T34" fmla="*/ 1313 w 1381"/>
                <a:gd name="T35" fmla="*/ 168 h 962"/>
                <a:gd name="T36" fmla="*/ 1336 w 1381"/>
                <a:gd name="T37" fmla="*/ 205 h 962"/>
                <a:gd name="T38" fmla="*/ 1355 w 1381"/>
                <a:gd name="T39" fmla="*/ 245 h 962"/>
                <a:gd name="T40" fmla="*/ 1370 w 1381"/>
                <a:gd name="T41" fmla="*/ 287 h 962"/>
                <a:gd name="T42" fmla="*/ 1378 w 1381"/>
                <a:gd name="T43" fmla="*/ 331 h 962"/>
                <a:gd name="T44" fmla="*/ 1381 w 1381"/>
                <a:gd name="T45" fmla="*/ 377 h 962"/>
                <a:gd name="T46" fmla="*/ 1381 w 1381"/>
                <a:gd name="T47" fmla="*/ 904 h 962"/>
                <a:gd name="T48" fmla="*/ 1378 w 1381"/>
                <a:gd name="T49" fmla="*/ 922 h 962"/>
                <a:gd name="T50" fmla="*/ 1370 w 1381"/>
                <a:gd name="T51" fmla="*/ 938 h 962"/>
                <a:gd name="T52" fmla="*/ 1357 w 1381"/>
                <a:gd name="T53" fmla="*/ 951 h 962"/>
                <a:gd name="T54" fmla="*/ 1341 w 1381"/>
                <a:gd name="T55" fmla="*/ 959 h 962"/>
                <a:gd name="T56" fmla="*/ 1322 w 1381"/>
                <a:gd name="T57" fmla="*/ 962 h 962"/>
                <a:gd name="T58" fmla="*/ 57 w 1381"/>
                <a:gd name="T59" fmla="*/ 962 h 962"/>
                <a:gd name="T60" fmla="*/ 40 w 1381"/>
                <a:gd name="T61" fmla="*/ 959 h 962"/>
                <a:gd name="T62" fmla="*/ 23 w 1381"/>
                <a:gd name="T63" fmla="*/ 951 h 962"/>
                <a:gd name="T64" fmla="*/ 10 w 1381"/>
                <a:gd name="T65" fmla="*/ 938 h 962"/>
                <a:gd name="T66" fmla="*/ 2 w 1381"/>
                <a:gd name="T67" fmla="*/ 922 h 962"/>
                <a:gd name="T68" fmla="*/ 0 w 1381"/>
                <a:gd name="T69" fmla="*/ 904 h 962"/>
                <a:gd name="T70" fmla="*/ 0 w 1381"/>
                <a:gd name="T71" fmla="*/ 377 h 962"/>
                <a:gd name="T72" fmla="*/ 2 w 1381"/>
                <a:gd name="T73" fmla="*/ 331 h 962"/>
                <a:gd name="T74" fmla="*/ 11 w 1381"/>
                <a:gd name="T75" fmla="*/ 287 h 962"/>
                <a:gd name="T76" fmla="*/ 25 w 1381"/>
                <a:gd name="T77" fmla="*/ 245 h 962"/>
                <a:gd name="T78" fmla="*/ 44 w 1381"/>
                <a:gd name="T79" fmla="*/ 205 h 962"/>
                <a:gd name="T80" fmla="*/ 68 w 1381"/>
                <a:gd name="T81" fmla="*/ 168 h 962"/>
                <a:gd name="T82" fmla="*/ 96 w 1381"/>
                <a:gd name="T83" fmla="*/ 134 h 962"/>
                <a:gd name="T84" fmla="*/ 129 w 1381"/>
                <a:gd name="T85" fmla="*/ 103 h 962"/>
                <a:gd name="T86" fmla="*/ 165 w 1381"/>
                <a:gd name="T87" fmla="*/ 77 h 962"/>
                <a:gd name="T88" fmla="*/ 205 w 1381"/>
                <a:gd name="T89" fmla="*/ 54 h 962"/>
                <a:gd name="T90" fmla="*/ 248 w 1381"/>
                <a:gd name="T91" fmla="*/ 37 h 962"/>
                <a:gd name="T92" fmla="*/ 362 w 1381"/>
                <a:gd name="T93" fmla="*/ 2 h 962"/>
                <a:gd name="T94" fmla="*/ 368 w 1381"/>
                <a:gd name="T95" fmla="*/ 1 h 962"/>
                <a:gd name="T96" fmla="*/ 375 w 1381"/>
                <a:gd name="T97" fmla="*/ 0 h 9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381" h="962">
                  <a:moveTo>
                    <a:pt x="375" y="0"/>
                  </a:moveTo>
                  <a:lnTo>
                    <a:pt x="387" y="2"/>
                  </a:lnTo>
                  <a:lnTo>
                    <a:pt x="399" y="7"/>
                  </a:lnTo>
                  <a:lnTo>
                    <a:pt x="407" y="17"/>
                  </a:lnTo>
                  <a:lnTo>
                    <a:pt x="413" y="27"/>
                  </a:lnTo>
                  <a:lnTo>
                    <a:pt x="690" y="786"/>
                  </a:lnTo>
                  <a:lnTo>
                    <a:pt x="966" y="27"/>
                  </a:lnTo>
                  <a:lnTo>
                    <a:pt x="973" y="17"/>
                  </a:lnTo>
                  <a:lnTo>
                    <a:pt x="982" y="8"/>
                  </a:lnTo>
                  <a:lnTo>
                    <a:pt x="993" y="2"/>
                  </a:lnTo>
                  <a:lnTo>
                    <a:pt x="1005" y="0"/>
                  </a:lnTo>
                  <a:lnTo>
                    <a:pt x="1018" y="2"/>
                  </a:lnTo>
                  <a:lnTo>
                    <a:pt x="1133" y="37"/>
                  </a:lnTo>
                  <a:lnTo>
                    <a:pt x="1176" y="55"/>
                  </a:lnTo>
                  <a:lnTo>
                    <a:pt x="1216" y="77"/>
                  </a:lnTo>
                  <a:lnTo>
                    <a:pt x="1252" y="103"/>
                  </a:lnTo>
                  <a:lnTo>
                    <a:pt x="1285" y="134"/>
                  </a:lnTo>
                  <a:lnTo>
                    <a:pt x="1313" y="168"/>
                  </a:lnTo>
                  <a:lnTo>
                    <a:pt x="1336" y="205"/>
                  </a:lnTo>
                  <a:lnTo>
                    <a:pt x="1355" y="245"/>
                  </a:lnTo>
                  <a:lnTo>
                    <a:pt x="1370" y="287"/>
                  </a:lnTo>
                  <a:lnTo>
                    <a:pt x="1378" y="331"/>
                  </a:lnTo>
                  <a:lnTo>
                    <a:pt x="1381" y="377"/>
                  </a:lnTo>
                  <a:lnTo>
                    <a:pt x="1381" y="904"/>
                  </a:lnTo>
                  <a:lnTo>
                    <a:pt x="1378" y="922"/>
                  </a:lnTo>
                  <a:lnTo>
                    <a:pt x="1370" y="938"/>
                  </a:lnTo>
                  <a:lnTo>
                    <a:pt x="1357" y="951"/>
                  </a:lnTo>
                  <a:lnTo>
                    <a:pt x="1341" y="959"/>
                  </a:lnTo>
                  <a:lnTo>
                    <a:pt x="1322" y="962"/>
                  </a:lnTo>
                  <a:lnTo>
                    <a:pt x="57" y="962"/>
                  </a:lnTo>
                  <a:lnTo>
                    <a:pt x="40" y="959"/>
                  </a:lnTo>
                  <a:lnTo>
                    <a:pt x="23" y="951"/>
                  </a:lnTo>
                  <a:lnTo>
                    <a:pt x="10" y="938"/>
                  </a:lnTo>
                  <a:lnTo>
                    <a:pt x="2" y="922"/>
                  </a:lnTo>
                  <a:lnTo>
                    <a:pt x="0" y="904"/>
                  </a:lnTo>
                  <a:lnTo>
                    <a:pt x="0" y="377"/>
                  </a:lnTo>
                  <a:lnTo>
                    <a:pt x="2" y="331"/>
                  </a:lnTo>
                  <a:lnTo>
                    <a:pt x="11" y="287"/>
                  </a:lnTo>
                  <a:lnTo>
                    <a:pt x="25" y="245"/>
                  </a:lnTo>
                  <a:lnTo>
                    <a:pt x="44" y="205"/>
                  </a:lnTo>
                  <a:lnTo>
                    <a:pt x="68" y="168"/>
                  </a:lnTo>
                  <a:lnTo>
                    <a:pt x="96" y="134"/>
                  </a:lnTo>
                  <a:lnTo>
                    <a:pt x="129" y="103"/>
                  </a:lnTo>
                  <a:lnTo>
                    <a:pt x="165" y="77"/>
                  </a:lnTo>
                  <a:lnTo>
                    <a:pt x="205" y="54"/>
                  </a:lnTo>
                  <a:lnTo>
                    <a:pt x="248" y="37"/>
                  </a:lnTo>
                  <a:lnTo>
                    <a:pt x="362" y="2"/>
                  </a:lnTo>
                  <a:lnTo>
                    <a:pt x="368" y="1"/>
                  </a:lnTo>
                  <a:lnTo>
                    <a:pt x="375" y="0"/>
                  </a:lnTo>
                  <a:close/>
                </a:path>
              </a:pathLst>
            </a:custGeom>
            <a:grpFill/>
            <a:ln w="0">
              <a:noFill/>
              <a:prstDash val="solid"/>
              <a:round/>
            </a:ln>
          </p:spPr>
          <p:txBody>
            <a:bodyPr vert="horz" wrap="square" lIns="91440" tIns="45720" rIns="91440" bIns="45720" numCol="1" anchor="t" anchorCtr="0" compatLnSpc="1"/>
            <a:p>
              <a:endParaRPr lang="en-US"/>
            </a:p>
          </p:txBody>
        </p:sp>
        <p:sp>
          <p:nvSpPr>
            <p:cNvPr id="832" name="Freeform 942"/>
            <p:cNvSpPr/>
            <p:nvPr/>
          </p:nvSpPr>
          <p:spPr bwMode="auto">
            <a:xfrm>
              <a:off x="6094" y="309"/>
              <a:ext cx="137" cy="137"/>
            </a:xfrm>
            <a:custGeom>
              <a:avLst/>
              <a:gdLst>
                <a:gd name="T0" fmla="*/ 411 w 821"/>
                <a:gd name="T1" fmla="*/ 0 h 821"/>
                <a:gd name="T2" fmla="*/ 462 w 821"/>
                <a:gd name="T3" fmla="*/ 3 h 821"/>
                <a:gd name="T4" fmla="*/ 511 w 821"/>
                <a:gd name="T5" fmla="*/ 12 h 821"/>
                <a:gd name="T6" fmla="*/ 559 w 821"/>
                <a:gd name="T7" fmla="*/ 27 h 821"/>
                <a:gd name="T8" fmla="*/ 603 w 821"/>
                <a:gd name="T9" fmla="*/ 48 h 821"/>
                <a:gd name="T10" fmla="*/ 645 w 821"/>
                <a:gd name="T11" fmla="*/ 73 h 821"/>
                <a:gd name="T12" fmla="*/ 683 w 821"/>
                <a:gd name="T13" fmla="*/ 104 h 821"/>
                <a:gd name="T14" fmla="*/ 717 w 821"/>
                <a:gd name="T15" fmla="*/ 137 h 821"/>
                <a:gd name="T16" fmla="*/ 748 w 821"/>
                <a:gd name="T17" fmla="*/ 176 h 821"/>
                <a:gd name="T18" fmla="*/ 773 w 821"/>
                <a:gd name="T19" fmla="*/ 217 h 821"/>
                <a:gd name="T20" fmla="*/ 794 w 821"/>
                <a:gd name="T21" fmla="*/ 262 h 821"/>
                <a:gd name="T22" fmla="*/ 808 w 821"/>
                <a:gd name="T23" fmla="*/ 309 h 821"/>
                <a:gd name="T24" fmla="*/ 818 w 821"/>
                <a:gd name="T25" fmla="*/ 358 h 821"/>
                <a:gd name="T26" fmla="*/ 821 w 821"/>
                <a:gd name="T27" fmla="*/ 410 h 821"/>
                <a:gd name="T28" fmla="*/ 818 w 821"/>
                <a:gd name="T29" fmla="*/ 462 h 821"/>
                <a:gd name="T30" fmla="*/ 808 w 821"/>
                <a:gd name="T31" fmla="*/ 511 h 821"/>
                <a:gd name="T32" fmla="*/ 794 w 821"/>
                <a:gd name="T33" fmla="*/ 558 h 821"/>
                <a:gd name="T34" fmla="*/ 773 w 821"/>
                <a:gd name="T35" fmla="*/ 603 h 821"/>
                <a:gd name="T36" fmla="*/ 748 w 821"/>
                <a:gd name="T37" fmla="*/ 644 h 821"/>
                <a:gd name="T38" fmla="*/ 717 w 821"/>
                <a:gd name="T39" fmla="*/ 683 h 821"/>
                <a:gd name="T40" fmla="*/ 683 w 821"/>
                <a:gd name="T41" fmla="*/ 717 h 821"/>
                <a:gd name="T42" fmla="*/ 645 w 821"/>
                <a:gd name="T43" fmla="*/ 747 h 821"/>
                <a:gd name="T44" fmla="*/ 603 w 821"/>
                <a:gd name="T45" fmla="*/ 773 h 821"/>
                <a:gd name="T46" fmla="*/ 559 w 821"/>
                <a:gd name="T47" fmla="*/ 793 h 821"/>
                <a:gd name="T48" fmla="*/ 511 w 821"/>
                <a:gd name="T49" fmla="*/ 808 h 821"/>
                <a:gd name="T50" fmla="*/ 462 w 821"/>
                <a:gd name="T51" fmla="*/ 818 h 821"/>
                <a:gd name="T52" fmla="*/ 411 w 821"/>
                <a:gd name="T53" fmla="*/ 821 h 821"/>
                <a:gd name="T54" fmla="*/ 359 w 821"/>
                <a:gd name="T55" fmla="*/ 818 h 821"/>
                <a:gd name="T56" fmla="*/ 310 w 821"/>
                <a:gd name="T57" fmla="*/ 808 h 821"/>
                <a:gd name="T58" fmla="*/ 263 w 821"/>
                <a:gd name="T59" fmla="*/ 793 h 821"/>
                <a:gd name="T60" fmla="*/ 218 w 821"/>
                <a:gd name="T61" fmla="*/ 773 h 821"/>
                <a:gd name="T62" fmla="*/ 176 w 821"/>
                <a:gd name="T63" fmla="*/ 747 h 821"/>
                <a:gd name="T64" fmla="*/ 138 w 821"/>
                <a:gd name="T65" fmla="*/ 717 h 821"/>
                <a:gd name="T66" fmla="*/ 104 w 821"/>
                <a:gd name="T67" fmla="*/ 683 h 821"/>
                <a:gd name="T68" fmla="*/ 73 w 821"/>
                <a:gd name="T69" fmla="*/ 644 h 821"/>
                <a:gd name="T70" fmla="*/ 48 w 821"/>
                <a:gd name="T71" fmla="*/ 603 h 821"/>
                <a:gd name="T72" fmla="*/ 27 w 821"/>
                <a:gd name="T73" fmla="*/ 558 h 821"/>
                <a:gd name="T74" fmla="*/ 13 w 821"/>
                <a:gd name="T75" fmla="*/ 511 h 821"/>
                <a:gd name="T76" fmla="*/ 3 w 821"/>
                <a:gd name="T77" fmla="*/ 462 h 821"/>
                <a:gd name="T78" fmla="*/ 0 w 821"/>
                <a:gd name="T79" fmla="*/ 410 h 821"/>
                <a:gd name="T80" fmla="*/ 3 w 821"/>
                <a:gd name="T81" fmla="*/ 358 h 821"/>
                <a:gd name="T82" fmla="*/ 13 w 821"/>
                <a:gd name="T83" fmla="*/ 309 h 821"/>
                <a:gd name="T84" fmla="*/ 27 w 821"/>
                <a:gd name="T85" fmla="*/ 262 h 821"/>
                <a:gd name="T86" fmla="*/ 48 w 821"/>
                <a:gd name="T87" fmla="*/ 217 h 821"/>
                <a:gd name="T88" fmla="*/ 73 w 821"/>
                <a:gd name="T89" fmla="*/ 176 h 821"/>
                <a:gd name="T90" fmla="*/ 104 w 821"/>
                <a:gd name="T91" fmla="*/ 137 h 821"/>
                <a:gd name="T92" fmla="*/ 138 w 821"/>
                <a:gd name="T93" fmla="*/ 104 h 821"/>
                <a:gd name="T94" fmla="*/ 176 w 821"/>
                <a:gd name="T95" fmla="*/ 73 h 821"/>
                <a:gd name="T96" fmla="*/ 218 w 821"/>
                <a:gd name="T97" fmla="*/ 48 h 821"/>
                <a:gd name="T98" fmla="*/ 263 w 821"/>
                <a:gd name="T99" fmla="*/ 27 h 821"/>
                <a:gd name="T100" fmla="*/ 310 w 821"/>
                <a:gd name="T101" fmla="*/ 12 h 821"/>
                <a:gd name="T102" fmla="*/ 359 w 821"/>
                <a:gd name="T103" fmla="*/ 3 h 821"/>
                <a:gd name="T104" fmla="*/ 411 w 821"/>
                <a:gd name="T105"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21" h="821">
                  <a:moveTo>
                    <a:pt x="411" y="0"/>
                  </a:moveTo>
                  <a:lnTo>
                    <a:pt x="462" y="3"/>
                  </a:lnTo>
                  <a:lnTo>
                    <a:pt x="511" y="12"/>
                  </a:lnTo>
                  <a:lnTo>
                    <a:pt x="559" y="27"/>
                  </a:lnTo>
                  <a:lnTo>
                    <a:pt x="603" y="48"/>
                  </a:lnTo>
                  <a:lnTo>
                    <a:pt x="645" y="73"/>
                  </a:lnTo>
                  <a:lnTo>
                    <a:pt x="683" y="104"/>
                  </a:lnTo>
                  <a:lnTo>
                    <a:pt x="717" y="137"/>
                  </a:lnTo>
                  <a:lnTo>
                    <a:pt x="748" y="176"/>
                  </a:lnTo>
                  <a:lnTo>
                    <a:pt x="773" y="217"/>
                  </a:lnTo>
                  <a:lnTo>
                    <a:pt x="794" y="262"/>
                  </a:lnTo>
                  <a:lnTo>
                    <a:pt x="808" y="309"/>
                  </a:lnTo>
                  <a:lnTo>
                    <a:pt x="818" y="358"/>
                  </a:lnTo>
                  <a:lnTo>
                    <a:pt x="821" y="410"/>
                  </a:lnTo>
                  <a:lnTo>
                    <a:pt x="818" y="462"/>
                  </a:lnTo>
                  <a:lnTo>
                    <a:pt x="808" y="511"/>
                  </a:lnTo>
                  <a:lnTo>
                    <a:pt x="794" y="558"/>
                  </a:lnTo>
                  <a:lnTo>
                    <a:pt x="773" y="603"/>
                  </a:lnTo>
                  <a:lnTo>
                    <a:pt x="748" y="644"/>
                  </a:lnTo>
                  <a:lnTo>
                    <a:pt x="717" y="683"/>
                  </a:lnTo>
                  <a:lnTo>
                    <a:pt x="683" y="717"/>
                  </a:lnTo>
                  <a:lnTo>
                    <a:pt x="645" y="747"/>
                  </a:lnTo>
                  <a:lnTo>
                    <a:pt x="603" y="773"/>
                  </a:lnTo>
                  <a:lnTo>
                    <a:pt x="559" y="793"/>
                  </a:lnTo>
                  <a:lnTo>
                    <a:pt x="511" y="808"/>
                  </a:lnTo>
                  <a:lnTo>
                    <a:pt x="462" y="818"/>
                  </a:lnTo>
                  <a:lnTo>
                    <a:pt x="411" y="821"/>
                  </a:lnTo>
                  <a:lnTo>
                    <a:pt x="359" y="818"/>
                  </a:lnTo>
                  <a:lnTo>
                    <a:pt x="310" y="808"/>
                  </a:lnTo>
                  <a:lnTo>
                    <a:pt x="263" y="793"/>
                  </a:lnTo>
                  <a:lnTo>
                    <a:pt x="218" y="773"/>
                  </a:lnTo>
                  <a:lnTo>
                    <a:pt x="176" y="747"/>
                  </a:lnTo>
                  <a:lnTo>
                    <a:pt x="138" y="717"/>
                  </a:lnTo>
                  <a:lnTo>
                    <a:pt x="104" y="683"/>
                  </a:lnTo>
                  <a:lnTo>
                    <a:pt x="73" y="644"/>
                  </a:lnTo>
                  <a:lnTo>
                    <a:pt x="48" y="603"/>
                  </a:lnTo>
                  <a:lnTo>
                    <a:pt x="27" y="558"/>
                  </a:lnTo>
                  <a:lnTo>
                    <a:pt x="13" y="511"/>
                  </a:lnTo>
                  <a:lnTo>
                    <a:pt x="3" y="462"/>
                  </a:lnTo>
                  <a:lnTo>
                    <a:pt x="0" y="410"/>
                  </a:lnTo>
                  <a:lnTo>
                    <a:pt x="3" y="358"/>
                  </a:lnTo>
                  <a:lnTo>
                    <a:pt x="13" y="309"/>
                  </a:lnTo>
                  <a:lnTo>
                    <a:pt x="27" y="262"/>
                  </a:lnTo>
                  <a:lnTo>
                    <a:pt x="48" y="217"/>
                  </a:lnTo>
                  <a:lnTo>
                    <a:pt x="73" y="176"/>
                  </a:lnTo>
                  <a:lnTo>
                    <a:pt x="104" y="137"/>
                  </a:lnTo>
                  <a:lnTo>
                    <a:pt x="138" y="104"/>
                  </a:lnTo>
                  <a:lnTo>
                    <a:pt x="176" y="73"/>
                  </a:lnTo>
                  <a:lnTo>
                    <a:pt x="218" y="48"/>
                  </a:lnTo>
                  <a:lnTo>
                    <a:pt x="263" y="27"/>
                  </a:lnTo>
                  <a:lnTo>
                    <a:pt x="310" y="12"/>
                  </a:lnTo>
                  <a:lnTo>
                    <a:pt x="359" y="3"/>
                  </a:lnTo>
                  <a:lnTo>
                    <a:pt x="411" y="0"/>
                  </a:lnTo>
                  <a:close/>
                </a:path>
              </a:pathLst>
            </a:custGeom>
            <a:grpFill/>
            <a:ln w="0">
              <a:noFill/>
              <a:prstDash val="solid"/>
              <a:round/>
            </a:ln>
          </p:spPr>
          <p:txBody>
            <a:bodyPr vert="horz" wrap="square" lIns="91440" tIns="45720" rIns="91440" bIns="45720" numCol="1" anchor="t" anchorCtr="0" compatLnSpc="1"/>
            <a:p>
              <a:endParaRPr lang="en-US"/>
            </a:p>
          </p:txBody>
        </p:sp>
        <p:sp>
          <p:nvSpPr>
            <p:cNvPr id="833" name="Freeform 943"/>
            <p:cNvSpPr/>
            <p:nvPr/>
          </p:nvSpPr>
          <p:spPr bwMode="auto">
            <a:xfrm>
              <a:off x="6100" y="465"/>
              <a:ext cx="230" cy="382"/>
            </a:xfrm>
            <a:custGeom>
              <a:avLst/>
              <a:gdLst>
                <a:gd name="T0" fmla="*/ 419 w 1375"/>
                <a:gd name="T1" fmla="*/ 2 h 2291"/>
                <a:gd name="T2" fmla="*/ 506 w 1375"/>
                <a:gd name="T3" fmla="*/ 24 h 2291"/>
                <a:gd name="T4" fmla="*/ 584 w 1375"/>
                <a:gd name="T5" fmla="*/ 66 h 2291"/>
                <a:gd name="T6" fmla="*/ 650 w 1375"/>
                <a:gd name="T7" fmla="*/ 125 h 2291"/>
                <a:gd name="T8" fmla="*/ 700 w 1375"/>
                <a:gd name="T9" fmla="*/ 197 h 2291"/>
                <a:gd name="T10" fmla="*/ 732 w 1375"/>
                <a:gd name="T11" fmla="*/ 280 h 2291"/>
                <a:gd name="T12" fmla="*/ 743 w 1375"/>
                <a:gd name="T13" fmla="*/ 372 h 2291"/>
                <a:gd name="T14" fmla="*/ 1070 w 1375"/>
                <a:gd name="T15" fmla="*/ 1017 h 2291"/>
                <a:gd name="T16" fmla="*/ 1158 w 1375"/>
                <a:gd name="T17" fmla="*/ 1030 h 2291"/>
                <a:gd name="T18" fmla="*/ 1237 w 1375"/>
                <a:gd name="T19" fmla="*/ 1066 h 2291"/>
                <a:gd name="T20" fmla="*/ 1300 w 1375"/>
                <a:gd name="T21" fmla="*/ 1122 h 2291"/>
                <a:gd name="T22" fmla="*/ 1347 w 1375"/>
                <a:gd name="T23" fmla="*/ 1193 h 2291"/>
                <a:gd name="T24" fmla="*/ 1372 w 1375"/>
                <a:gd name="T25" fmla="*/ 1277 h 2291"/>
                <a:gd name="T26" fmla="*/ 1375 w 1375"/>
                <a:gd name="T27" fmla="*/ 2191 h 2291"/>
                <a:gd name="T28" fmla="*/ 1364 w 1375"/>
                <a:gd name="T29" fmla="*/ 2235 h 2291"/>
                <a:gd name="T30" fmla="*/ 1337 w 1375"/>
                <a:gd name="T31" fmla="*/ 2269 h 2291"/>
                <a:gd name="T32" fmla="*/ 1297 w 1375"/>
                <a:gd name="T33" fmla="*/ 2289 h 2291"/>
                <a:gd name="T34" fmla="*/ 882 w 1375"/>
                <a:gd name="T35" fmla="*/ 2291 h 2291"/>
                <a:gd name="T36" fmla="*/ 838 w 1375"/>
                <a:gd name="T37" fmla="*/ 2281 h 2291"/>
                <a:gd name="T38" fmla="*/ 803 w 1375"/>
                <a:gd name="T39" fmla="*/ 2254 h 2291"/>
                <a:gd name="T40" fmla="*/ 784 w 1375"/>
                <a:gd name="T41" fmla="*/ 2214 h 2291"/>
                <a:gd name="T42" fmla="*/ 781 w 1375"/>
                <a:gd name="T43" fmla="*/ 1605 h 2291"/>
                <a:gd name="T44" fmla="*/ 309 w 1375"/>
                <a:gd name="T45" fmla="*/ 1602 h 2291"/>
                <a:gd name="T46" fmla="*/ 218 w 1375"/>
                <a:gd name="T47" fmla="*/ 1578 h 2291"/>
                <a:gd name="T48" fmla="*/ 139 w 1375"/>
                <a:gd name="T49" fmla="*/ 1531 h 2291"/>
                <a:gd name="T50" fmla="*/ 74 w 1375"/>
                <a:gd name="T51" fmla="*/ 1467 h 2291"/>
                <a:gd name="T52" fmla="*/ 28 w 1375"/>
                <a:gd name="T53" fmla="*/ 1388 h 2291"/>
                <a:gd name="T54" fmla="*/ 3 w 1375"/>
                <a:gd name="T55" fmla="*/ 1297 h 2291"/>
                <a:gd name="T56" fmla="*/ 0 w 1375"/>
                <a:gd name="T57" fmla="*/ 372 h 2291"/>
                <a:gd name="T58" fmla="*/ 11 w 1375"/>
                <a:gd name="T59" fmla="*/ 280 h 2291"/>
                <a:gd name="T60" fmla="*/ 44 w 1375"/>
                <a:gd name="T61" fmla="*/ 197 h 2291"/>
                <a:gd name="T62" fmla="*/ 94 w 1375"/>
                <a:gd name="T63" fmla="*/ 125 h 2291"/>
                <a:gd name="T64" fmla="*/ 159 w 1375"/>
                <a:gd name="T65" fmla="*/ 66 h 2291"/>
                <a:gd name="T66" fmla="*/ 237 w 1375"/>
                <a:gd name="T67" fmla="*/ 24 h 2291"/>
                <a:gd name="T68" fmla="*/ 325 w 1375"/>
                <a:gd name="T69" fmla="*/ 2 h 2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375" h="2291">
                  <a:moveTo>
                    <a:pt x="372" y="0"/>
                  </a:moveTo>
                  <a:lnTo>
                    <a:pt x="419" y="2"/>
                  </a:lnTo>
                  <a:lnTo>
                    <a:pt x="464" y="10"/>
                  </a:lnTo>
                  <a:lnTo>
                    <a:pt x="506" y="24"/>
                  </a:lnTo>
                  <a:lnTo>
                    <a:pt x="546" y="43"/>
                  </a:lnTo>
                  <a:lnTo>
                    <a:pt x="584" y="66"/>
                  </a:lnTo>
                  <a:lnTo>
                    <a:pt x="619" y="93"/>
                  </a:lnTo>
                  <a:lnTo>
                    <a:pt x="650" y="125"/>
                  </a:lnTo>
                  <a:lnTo>
                    <a:pt x="677" y="159"/>
                  </a:lnTo>
                  <a:lnTo>
                    <a:pt x="700" y="197"/>
                  </a:lnTo>
                  <a:lnTo>
                    <a:pt x="718" y="237"/>
                  </a:lnTo>
                  <a:lnTo>
                    <a:pt x="732" y="280"/>
                  </a:lnTo>
                  <a:lnTo>
                    <a:pt x="740" y="325"/>
                  </a:lnTo>
                  <a:lnTo>
                    <a:pt x="743" y="372"/>
                  </a:lnTo>
                  <a:lnTo>
                    <a:pt x="743" y="1017"/>
                  </a:lnTo>
                  <a:lnTo>
                    <a:pt x="1070" y="1017"/>
                  </a:lnTo>
                  <a:lnTo>
                    <a:pt x="1115" y="1021"/>
                  </a:lnTo>
                  <a:lnTo>
                    <a:pt x="1158" y="1030"/>
                  </a:lnTo>
                  <a:lnTo>
                    <a:pt x="1199" y="1045"/>
                  </a:lnTo>
                  <a:lnTo>
                    <a:pt x="1237" y="1066"/>
                  </a:lnTo>
                  <a:lnTo>
                    <a:pt x="1270" y="1092"/>
                  </a:lnTo>
                  <a:lnTo>
                    <a:pt x="1300" y="1122"/>
                  </a:lnTo>
                  <a:lnTo>
                    <a:pt x="1326" y="1156"/>
                  </a:lnTo>
                  <a:lnTo>
                    <a:pt x="1347" y="1193"/>
                  </a:lnTo>
                  <a:lnTo>
                    <a:pt x="1362" y="1234"/>
                  </a:lnTo>
                  <a:lnTo>
                    <a:pt x="1372" y="1277"/>
                  </a:lnTo>
                  <a:lnTo>
                    <a:pt x="1375" y="1322"/>
                  </a:lnTo>
                  <a:lnTo>
                    <a:pt x="1375" y="2191"/>
                  </a:lnTo>
                  <a:lnTo>
                    <a:pt x="1372" y="2214"/>
                  </a:lnTo>
                  <a:lnTo>
                    <a:pt x="1364" y="2235"/>
                  </a:lnTo>
                  <a:lnTo>
                    <a:pt x="1353" y="2254"/>
                  </a:lnTo>
                  <a:lnTo>
                    <a:pt x="1337" y="2269"/>
                  </a:lnTo>
                  <a:lnTo>
                    <a:pt x="1318" y="2281"/>
                  </a:lnTo>
                  <a:lnTo>
                    <a:pt x="1297" y="2289"/>
                  </a:lnTo>
                  <a:lnTo>
                    <a:pt x="1274" y="2291"/>
                  </a:lnTo>
                  <a:lnTo>
                    <a:pt x="882" y="2291"/>
                  </a:lnTo>
                  <a:lnTo>
                    <a:pt x="859" y="2289"/>
                  </a:lnTo>
                  <a:lnTo>
                    <a:pt x="838" y="2281"/>
                  </a:lnTo>
                  <a:lnTo>
                    <a:pt x="819" y="2269"/>
                  </a:lnTo>
                  <a:lnTo>
                    <a:pt x="803" y="2254"/>
                  </a:lnTo>
                  <a:lnTo>
                    <a:pt x="791" y="2235"/>
                  </a:lnTo>
                  <a:lnTo>
                    <a:pt x="784" y="2214"/>
                  </a:lnTo>
                  <a:lnTo>
                    <a:pt x="781" y="2191"/>
                  </a:lnTo>
                  <a:lnTo>
                    <a:pt x="781" y="1605"/>
                  </a:lnTo>
                  <a:lnTo>
                    <a:pt x="357" y="1605"/>
                  </a:lnTo>
                  <a:lnTo>
                    <a:pt x="309" y="1602"/>
                  </a:lnTo>
                  <a:lnTo>
                    <a:pt x="262" y="1593"/>
                  </a:lnTo>
                  <a:lnTo>
                    <a:pt x="218" y="1578"/>
                  </a:lnTo>
                  <a:lnTo>
                    <a:pt x="177" y="1557"/>
                  </a:lnTo>
                  <a:lnTo>
                    <a:pt x="139" y="1531"/>
                  </a:lnTo>
                  <a:lnTo>
                    <a:pt x="104" y="1502"/>
                  </a:lnTo>
                  <a:lnTo>
                    <a:pt x="74" y="1467"/>
                  </a:lnTo>
                  <a:lnTo>
                    <a:pt x="49" y="1429"/>
                  </a:lnTo>
                  <a:lnTo>
                    <a:pt x="28" y="1388"/>
                  </a:lnTo>
                  <a:lnTo>
                    <a:pt x="12" y="1344"/>
                  </a:lnTo>
                  <a:lnTo>
                    <a:pt x="3" y="1297"/>
                  </a:lnTo>
                  <a:lnTo>
                    <a:pt x="0" y="1248"/>
                  </a:lnTo>
                  <a:lnTo>
                    <a:pt x="0" y="372"/>
                  </a:lnTo>
                  <a:lnTo>
                    <a:pt x="3" y="325"/>
                  </a:lnTo>
                  <a:lnTo>
                    <a:pt x="11" y="280"/>
                  </a:lnTo>
                  <a:lnTo>
                    <a:pt x="25" y="237"/>
                  </a:lnTo>
                  <a:lnTo>
                    <a:pt x="44" y="197"/>
                  </a:lnTo>
                  <a:lnTo>
                    <a:pt x="67" y="159"/>
                  </a:lnTo>
                  <a:lnTo>
                    <a:pt x="94" y="125"/>
                  </a:lnTo>
                  <a:lnTo>
                    <a:pt x="124" y="93"/>
                  </a:lnTo>
                  <a:lnTo>
                    <a:pt x="159" y="66"/>
                  </a:lnTo>
                  <a:lnTo>
                    <a:pt x="197" y="43"/>
                  </a:lnTo>
                  <a:lnTo>
                    <a:pt x="237" y="24"/>
                  </a:lnTo>
                  <a:lnTo>
                    <a:pt x="280" y="10"/>
                  </a:lnTo>
                  <a:lnTo>
                    <a:pt x="325" y="2"/>
                  </a:lnTo>
                  <a:lnTo>
                    <a:pt x="372" y="0"/>
                  </a:lnTo>
                  <a:close/>
                </a:path>
              </a:pathLst>
            </a:custGeom>
            <a:grpFill/>
            <a:ln w="0">
              <a:noFill/>
              <a:prstDash val="solid"/>
              <a:round/>
            </a:ln>
          </p:spPr>
          <p:txBody>
            <a:bodyPr vert="horz" wrap="square" lIns="91440" tIns="45720" rIns="91440" bIns="45720" numCol="1" anchor="t" anchorCtr="0" compatLnSpc="1"/>
            <a:p>
              <a:endParaRPr lang="en-US"/>
            </a:p>
          </p:txBody>
        </p:sp>
        <p:sp>
          <p:nvSpPr>
            <p:cNvPr id="834" name="Freeform 944"/>
            <p:cNvSpPr/>
            <p:nvPr/>
          </p:nvSpPr>
          <p:spPr bwMode="auto">
            <a:xfrm>
              <a:off x="6532" y="309"/>
              <a:ext cx="137" cy="137"/>
            </a:xfrm>
            <a:custGeom>
              <a:avLst/>
              <a:gdLst>
                <a:gd name="T0" fmla="*/ 410 w 821"/>
                <a:gd name="T1" fmla="*/ 0 h 821"/>
                <a:gd name="T2" fmla="*/ 462 w 821"/>
                <a:gd name="T3" fmla="*/ 3 h 821"/>
                <a:gd name="T4" fmla="*/ 512 w 821"/>
                <a:gd name="T5" fmla="*/ 12 h 821"/>
                <a:gd name="T6" fmla="*/ 559 w 821"/>
                <a:gd name="T7" fmla="*/ 27 h 821"/>
                <a:gd name="T8" fmla="*/ 604 w 821"/>
                <a:gd name="T9" fmla="*/ 48 h 821"/>
                <a:gd name="T10" fmla="*/ 645 w 821"/>
                <a:gd name="T11" fmla="*/ 73 h 821"/>
                <a:gd name="T12" fmla="*/ 684 w 821"/>
                <a:gd name="T13" fmla="*/ 104 h 821"/>
                <a:gd name="T14" fmla="*/ 717 w 821"/>
                <a:gd name="T15" fmla="*/ 137 h 821"/>
                <a:gd name="T16" fmla="*/ 747 w 821"/>
                <a:gd name="T17" fmla="*/ 176 h 821"/>
                <a:gd name="T18" fmla="*/ 773 w 821"/>
                <a:gd name="T19" fmla="*/ 217 h 821"/>
                <a:gd name="T20" fmla="*/ 793 w 821"/>
                <a:gd name="T21" fmla="*/ 262 h 821"/>
                <a:gd name="T22" fmla="*/ 808 w 821"/>
                <a:gd name="T23" fmla="*/ 309 h 821"/>
                <a:gd name="T24" fmla="*/ 818 w 821"/>
                <a:gd name="T25" fmla="*/ 358 h 821"/>
                <a:gd name="T26" fmla="*/ 821 w 821"/>
                <a:gd name="T27" fmla="*/ 410 h 821"/>
                <a:gd name="T28" fmla="*/ 818 w 821"/>
                <a:gd name="T29" fmla="*/ 462 h 821"/>
                <a:gd name="T30" fmla="*/ 808 w 821"/>
                <a:gd name="T31" fmla="*/ 511 h 821"/>
                <a:gd name="T32" fmla="*/ 793 w 821"/>
                <a:gd name="T33" fmla="*/ 558 h 821"/>
                <a:gd name="T34" fmla="*/ 773 w 821"/>
                <a:gd name="T35" fmla="*/ 603 h 821"/>
                <a:gd name="T36" fmla="*/ 747 w 821"/>
                <a:gd name="T37" fmla="*/ 644 h 821"/>
                <a:gd name="T38" fmla="*/ 717 w 821"/>
                <a:gd name="T39" fmla="*/ 683 h 821"/>
                <a:gd name="T40" fmla="*/ 684 w 821"/>
                <a:gd name="T41" fmla="*/ 717 h 821"/>
                <a:gd name="T42" fmla="*/ 645 w 821"/>
                <a:gd name="T43" fmla="*/ 747 h 821"/>
                <a:gd name="T44" fmla="*/ 604 w 821"/>
                <a:gd name="T45" fmla="*/ 773 h 821"/>
                <a:gd name="T46" fmla="*/ 559 w 821"/>
                <a:gd name="T47" fmla="*/ 793 h 821"/>
                <a:gd name="T48" fmla="*/ 512 w 821"/>
                <a:gd name="T49" fmla="*/ 808 h 821"/>
                <a:gd name="T50" fmla="*/ 462 w 821"/>
                <a:gd name="T51" fmla="*/ 818 h 821"/>
                <a:gd name="T52" fmla="*/ 410 w 821"/>
                <a:gd name="T53" fmla="*/ 821 h 821"/>
                <a:gd name="T54" fmla="*/ 359 w 821"/>
                <a:gd name="T55" fmla="*/ 818 h 821"/>
                <a:gd name="T56" fmla="*/ 310 w 821"/>
                <a:gd name="T57" fmla="*/ 808 h 821"/>
                <a:gd name="T58" fmla="*/ 263 w 821"/>
                <a:gd name="T59" fmla="*/ 793 h 821"/>
                <a:gd name="T60" fmla="*/ 217 w 821"/>
                <a:gd name="T61" fmla="*/ 773 h 821"/>
                <a:gd name="T62" fmla="*/ 177 w 821"/>
                <a:gd name="T63" fmla="*/ 747 h 821"/>
                <a:gd name="T64" fmla="*/ 138 w 821"/>
                <a:gd name="T65" fmla="*/ 717 h 821"/>
                <a:gd name="T66" fmla="*/ 103 w 821"/>
                <a:gd name="T67" fmla="*/ 683 h 821"/>
                <a:gd name="T68" fmla="*/ 74 w 821"/>
                <a:gd name="T69" fmla="*/ 644 h 821"/>
                <a:gd name="T70" fmla="*/ 48 w 821"/>
                <a:gd name="T71" fmla="*/ 603 h 821"/>
                <a:gd name="T72" fmla="*/ 28 w 821"/>
                <a:gd name="T73" fmla="*/ 558 h 821"/>
                <a:gd name="T74" fmla="*/ 12 w 821"/>
                <a:gd name="T75" fmla="*/ 511 h 821"/>
                <a:gd name="T76" fmla="*/ 3 w 821"/>
                <a:gd name="T77" fmla="*/ 462 h 821"/>
                <a:gd name="T78" fmla="*/ 0 w 821"/>
                <a:gd name="T79" fmla="*/ 410 h 821"/>
                <a:gd name="T80" fmla="*/ 3 w 821"/>
                <a:gd name="T81" fmla="*/ 358 h 821"/>
                <a:gd name="T82" fmla="*/ 12 w 821"/>
                <a:gd name="T83" fmla="*/ 309 h 821"/>
                <a:gd name="T84" fmla="*/ 28 w 821"/>
                <a:gd name="T85" fmla="*/ 262 h 821"/>
                <a:gd name="T86" fmla="*/ 48 w 821"/>
                <a:gd name="T87" fmla="*/ 217 h 821"/>
                <a:gd name="T88" fmla="*/ 74 w 821"/>
                <a:gd name="T89" fmla="*/ 176 h 821"/>
                <a:gd name="T90" fmla="*/ 103 w 821"/>
                <a:gd name="T91" fmla="*/ 137 h 821"/>
                <a:gd name="T92" fmla="*/ 138 w 821"/>
                <a:gd name="T93" fmla="*/ 104 h 821"/>
                <a:gd name="T94" fmla="*/ 177 w 821"/>
                <a:gd name="T95" fmla="*/ 73 h 821"/>
                <a:gd name="T96" fmla="*/ 217 w 821"/>
                <a:gd name="T97" fmla="*/ 48 h 821"/>
                <a:gd name="T98" fmla="*/ 263 w 821"/>
                <a:gd name="T99" fmla="*/ 27 h 821"/>
                <a:gd name="T100" fmla="*/ 310 w 821"/>
                <a:gd name="T101" fmla="*/ 12 h 821"/>
                <a:gd name="T102" fmla="*/ 359 w 821"/>
                <a:gd name="T103" fmla="*/ 3 h 821"/>
                <a:gd name="T104" fmla="*/ 410 w 821"/>
                <a:gd name="T105"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21" h="821">
                  <a:moveTo>
                    <a:pt x="410" y="0"/>
                  </a:moveTo>
                  <a:lnTo>
                    <a:pt x="462" y="3"/>
                  </a:lnTo>
                  <a:lnTo>
                    <a:pt x="512" y="12"/>
                  </a:lnTo>
                  <a:lnTo>
                    <a:pt x="559" y="27"/>
                  </a:lnTo>
                  <a:lnTo>
                    <a:pt x="604" y="48"/>
                  </a:lnTo>
                  <a:lnTo>
                    <a:pt x="645" y="73"/>
                  </a:lnTo>
                  <a:lnTo>
                    <a:pt x="684" y="104"/>
                  </a:lnTo>
                  <a:lnTo>
                    <a:pt x="717" y="137"/>
                  </a:lnTo>
                  <a:lnTo>
                    <a:pt x="747" y="176"/>
                  </a:lnTo>
                  <a:lnTo>
                    <a:pt x="773" y="217"/>
                  </a:lnTo>
                  <a:lnTo>
                    <a:pt x="793" y="262"/>
                  </a:lnTo>
                  <a:lnTo>
                    <a:pt x="808" y="309"/>
                  </a:lnTo>
                  <a:lnTo>
                    <a:pt x="818" y="358"/>
                  </a:lnTo>
                  <a:lnTo>
                    <a:pt x="821" y="410"/>
                  </a:lnTo>
                  <a:lnTo>
                    <a:pt x="818" y="462"/>
                  </a:lnTo>
                  <a:lnTo>
                    <a:pt x="808" y="511"/>
                  </a:lnTo>
                  <a:lnTo>
                    <a:pt x="793" y="558"/>
                  </a:lnTo>
                  <a:lnTo>
                    <a:pt x="773" y="603"/>
                  </a:lnTo>
                  <a:lnTo>
                    <a:pt x="747" y="644"/>
                  </a:lnTo>
                  <a:lnTo>
                    <a:pt x="717" y="683"/>
                  </a:lnTo>
                  <a:lnTo>
                    <a:pt x="684" y="717"/>
                  </a:lnTo>
                  <a:lnTo>
                    <a:pt x="645" y="747"/>
                  </a:lnTo>
                  <a:lnTo>
                    <a:pt x="604" y="773"/>
                  </a:lnTo>
                  <a:lnTo>
                    <a:pt x="559" y="793"/>
                  </a:lnTo>
                  <a:lnTo>
                    <a:pt x="512" y="808"/>
                  </a:lnTo>
                  <a:lnTo>
                    <a:pt x="462" y="818"/>
                  </a:lnTo>
                  <a:lnTo>
                    <a:pt x="410" y="821"/>
                  </a:lnTo>
                  <a:lnTo>
                    <a:pt x="359" y="818"/>
                  </a:lnTo>
                  <a:lnTo>
                    <a:pt x="310" y="808"/>
                  </a:lnTo>
                  <a:lnTo>
                    <a:pt x="263" y="793"/>
                  </a:lnTo>
                  <a:lnTo>
                    <a:pt x="217" y="773"/>
                  </a:lnTo>
                  <a:lnTo>
                    <a:pt x="177" y="747"/>
                  </a:lnTo>
                  <a:lnTo>
                    <a:pt x="138" y="717"/>
                  </a:lnTo>
                  <a:lnTo>
                    <a:pt x="103" y="683"/>
                  </a:lnTo>
                  <a:lnTo>
                    <a:pt x="74" y="644"/>
                  </a:lnTo>
                  <a:lnTo>
                    <a:pt x="48" y="603"/>
                  </a:lnTo>
                  <a:lnTo>
                    <a:pt x="28" y="558"/>
                  </a:lnTo>
                  <a:lnTo>
                    <a:pt x="12" y="511"/>
                  </a:lnTo>
                  <a:lnTo>
                    <a:pt x="3" y="462"/>
                  </a:lnTo>
                  <a:lnTo>
                    <a:pt x="0" y="410"/>
                  </a:lnTo>
                  <a:lnTo>
                    <a:pt x="3" y="358"/>
                  </a:lnTo>
                  <a:lnTo>
                    <a:pt x="12" y="309"/>
                  </a:lnTo>
                  <a:lnTo>
                    <a:pt x="28" y="262"/>
                  </a:lnTo>
                  <a:lnTo>
                    <a:pt x="48" y="217"/>
                  </a:lnTo>
                  <a:lnTo>
                    <a:pt x="74" y="176"/>
                  </a:lnTo>
                  <a:lnTo>
                    <a:pt x="103" y="137"/>
                  </a:lnTo>
                  <a:lnTo>
                    <a:pt x="138" y="104"/>
                  </a:lnTo>
                  <a:lnTo>
                    <a:pt x="177" y="73"/>
                  </a:lnTo>
                  <a:lnTo>
                    <a:pt x="217" y="48"/>
                  </a:lnTo>
                  <a:lnTo>
                    <a:pt x="263" y="27"/>
                  </a:lnTo>
                  <a:lnTo>
                    <a:pt x="310" y="12"/>
                  </a:lnTo>
                  <a:lnTo>
                    <a:pt x="359" y="3"/>
                  </a:lnTo>
                  <a:lnTo>
                    <a:pt x="410" y="0"/>
                  </a:lnTo>
                  <a:close/>
                </a:path>
              </a:pathLst>
            </a:custGeom>
            <a:grpFill/>
            <a:ln w="0">
              <a:noFill/>
              <a:prstDash val="solid"/>
              <a:round/>
            </a:ln>
          </p:spPr>
          <p:txBody>
            <a:bodyPr vert="horz" wrap="square" lIns="91440" tIns="45720" rIns="91440" bIns="45720" numCol="1" anchor="t" anchorCtr="0" compatLnSpc="1"/>
            <a:p>
              <a:endParaRPr lang="en-US"/>
            </a:p>
          </p:txBody>
        </p:sp>
        <p:sp>
          <p:nvSpPr>
            <p:cNvPr id="835" name="Freeform 945"/>
            <p:cNvSpPr/>
            <p:nvPr/>
          </p:nvSpPr>
          <p:spPr bwMode="auto">
            <a:xfrm>
              <a:off x="6433" y="465"/>
              <a:ext cx="229" cy="382"/>
            </a:xfrm>
            <a:custGeom>
              <a:avLst/>
              <a:gdLst>
                <a:gd name="T0" fmla="*/ 1049 w 1374"/>
                <a:gd name="T1" fmla="*/ 2 h 2291"/>
                <a:gd name="T2" fmla="*/ 1137 w 1374"/>
                <a:gd name="T3" fmla="*/ 24 h 2291"/>
                <a:gd name="T4" fmla="*/ 1215 w 1374"/>
                <a:gd name="T5" fmla="*/ 66 h 2291"/>
                <a:gd name="T6" fmla="*/ 1281 w 1374"/>
                <a:gd name="T7" fmla="*/ 125 h 2291"/>
                <a:gd name="T8" fmla="*/ 1331 w 1374"/>
                <a:gd name="T9" fmla="*/ 197 h 2291"/>
                <a:gd name="T10" fmla="*/ 1363 w 1374"/>
                <a:gd name="T11" fmla="*/ 280 h 2291"/>
                <a:gd name="T12" fmla="*/ 1374 w 1374"/>
                <a:gd name="T13" fmla="*/ 372 h 2291"/>
                <a:gd name="T14" fmla="*/ 1371 w 1374"/>
                <a:gd name="T15" fmla="*/ 1297 h 2291"/>
                <a:gd name="T16" fmla="*/ 1347 w 1374"/>
                <a:gd name="T17" fmla="*/ 1388 h 2291"/>
                <a:gd name="T18" fmla="*/ 1300 w 1374"/>
                <a:gd name="T19" fmla="*/ 1467 h 2291"/>
                <a:gd name="T20" fmla="*/ 1236 w 1374"/>
                <a:gd name="T21" fmla="*/ 1531 h 2291"/>
                <a:gd name="T22" fmla="*/ 1156 w 1374"/>
                <a:gd name="T23" fmla="*/ 1578 h 2291"/>
                <a:gd name="T24" fmla="*/ 1066 w 1374"/>
                <a:gd name="T25" fmla="*/ 1602 h 2291"/>
                <a:gd name="T26" fmla="*/ 593 w 1374"/>
                <a:gd name="T27" fmla="*/ 1605 h 2291"/>
                <a:gd name="T28" fmla="*/ 591 w 1374"/>
                <a:gd name="T29" fmla="*/ 2214 h 2291"/>
                <a:gd name="T30" fmla="*/ 571 w 1374"/>
                <a:gd name="T31" fmla="*/ 2254 h 2291"/>
                <a:gd name="T32" fmla="*/ 536 w 1374"/>
                <a:gd name="T33" fmla="*/ 2281 h 2291"/>
                <a:gd name="T34" fmla="*/ 492 w 1374"/>
                <a:gd name="T35" fmla="*/ 2291 h 2291"/>
                <a:gd name="T36" fmla="*/ 77 w 1374"/>
                <a:gd name="T37" fmla="*/ 2289 h 2291"/>
                <a:gd name="T38" fmla="*/ 38 w 1374"/>
                <a:gd name="T39" fmla="*/ 2269 h 2291"/>
                <a:gd name="T40" fmla="*/ 9 w 1374"/>
                <a:gd name="T41" fmla="*/ 2235 h 2291"/>
                <a:gd name="T42" fmla="*/ 0 w 1374"/>
                <a:gd name="T43" fmla="*/ 2191 h 2291"/>
                <a:gd name="T44" fmla="*/ 3 w 1374"/>
                <a:gd name="T45" fmla="*/ 1277 h 2291"/>
                <a:gd name="T46" fmla="*/ 28 w 1374"/>
                <a:gd name="T47" fmla="*/ 1193 h 2291"/>
                <a:gd name="T48" fmla="*/ 74 w 1374"/>
                <a:gd name="T49" fmla="*/ 1122 h 2291"/>
                <a:gd name="T50" fmla="*/ 138 w 1374"/>
                <a:gd name="T51" fmla="*/ 1066 h 2291"/>
                <a:gd name="T52" fmla="*/ 216 w 1374"/>
                <a:gd name="T53" fmla="*/ 1030 h 2291"/>
                <a:gd name="T54" fmla="*/ 304 w 1374"/>
                <a:gd name="T55" fmla="*/ 1017 h 2291"/>
                <a:gd name="T56" fmla="*/ 630 w 1374"/>
                <a:gd name="T57" fmla="*/ 372 h 2291"/>
                <a:gd name="T58" fmla="*/ 642 w 1374"/>
                <a:gd name="T59" fmla="*/ 280 h 2291"/>
                <a:gd name="T60" fmla="*/ 674 w 1374"/>
                <a:gd name="T61" fmla="*/ 197 h 2291"/>
                <a:gd name="T62" fmla="*/ 725 w 1374"/>
                <a:gd name="T63" fmla="*/ 125 h 2291"/>
                <a:gd name="T64" fmla="*/ 791 w 1374"/>
                <a:gd name="T65" fmla="*/ 66 h 2291"/>
                <a:gd name="T66" fmla="*/ 868 w 1374"/>
                <a:gd name="T67" fmla="*/ 24 h 2291"/>
                <a:gd name="T68" fmla="*/ 956 w 1374"/>
                <a:gd name="T69" fmla="*/ 2 h 2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374" h="2291">
                  <a:moveTo>
                    <a:pt x="1002" y="0"/>
                  </a:moveTo>
                  <a:lnTo>
                    <a:pt x="1049" y="2"/>
                  </a:lnTo>
                  <a:lnTo>
                    <a:pt x="1094" y="10"/>
                  </a:lnTo>
                  <a:lnTo>
                    <a:pt x="1137" y="24"/>
                  </a:lnTo>
                  <a:lnTo>
                    <a:pt x="1177" y="43"/>
                  </a:lnTo>
                  <a:lnTo>
                    <a:pt x="1215" y="66"/>
                  </a:lnTo>
                  <a:lnTo>
                    <a:pt x="1249" y="93"/>
                  </a:lnTo>
                  <a:lnTo>
                    <a:pt x="1281" y="125"/>
                  </a:lnTo>
                  <a:lnTo>
                    <a:pt x="1308" y="159"/>
                  </a:lnTo>
                  <a:lnTo>
                    <a:pt x="1331" y="197"/>
                  </a:lnTo>
                  <a:lnTo>
                    <a:pt x="1350" y="237"/>
                  </a:lnTo>
                  <a:lnTo>
                    <a:pt x="1363" y="280"/>
                  </a:lnTo>
                  <a:lnTo>
                    <a:pt x="1372" y="325"/>
                  </a:lnTo>
                  <a:lnTo>
                    <a:pt x="1374" y="372"/>
                  </a:lnTo>
                  <a:lnTo>
                    <a:pt x="1374" y="1248"/>
                  </a:lnTo>
                  <a:lnTo>
                    <a:pt x="1371" y="1297"/>
                  </a:lnTo>
                  <a:lnTo>
                    <a:pt x="1361" y="1344"/>
                  </a:lnTo>
                  <a:lnTo>
                    <a:pt x="1347" y="1388"/>
                  </a:lnTo>
                  <a:lnTo>
                    <a:pt x="1326" y="1429"/>
                  </a:lnTo>
                  <a:lnTo>
                    <a:pt x="1300" y="1467"/>
                  </a:lnTo>
                  <a:lnTo>
                    <a:pt x="1270" y="1502"/>
                  </a:lnTo>
                  <a:lnTo>
                    <a:pt x="1236" y="1531"/>
                  </a:lnTo>
                  <a:lnTo>
                    <a:pt x="1198" y="1557"/>
                  </a:lnTo>
                  <a:lnTo>
                    <a:pt x="1156" y="1578"/>
                  </a:lnTo>
                  <a:lnTo>
                    <a:pt x="1112" y="1593"/>
                  </a:lnTo>
                  <a:lnTo>
                    <a:pt x="1066" y="1602"/>
                  </a:lnTo>
                  <a:lnTo>
                    <a:pt x="1018" y="1605"/>
                  </a:lnTo>
                  <a:lnTo>
                    <a:pt x="593" y="1605"/>
                  </a:lnTo>
                  <a:lnTo>
                    <a:pt x="593" y="2191"/>
                  </a:lnTo>
                  <a:lnTo>
                    <a:pt x="591" y="2214"/>
                  </a:lnTo>
                  <a:lnTo>
                    <a:pt x="583" y="2235"/>
                  </a:lnTo>
                  <a:lnTo>
                    <a:pt x="571" y="2254"/>
                  </a:lnTo>
                  <a:lnTo>
                    <a:pt x="555" y="2269"/>
                  </a:lnTo>
                  <a:lnTo>
                    <a:pt x="536" y="2281"/>
                  </a:lnTo>
                  <a:lnTo>
                    <a:pt x="515" y="2289"/>
                  </a:lnTo>
                  <a:lnTo>
                    <a:pt x="492" y="2291"/>
                  </a:lnTo>
                  <a:lnTo>
                    <a:pt x="100" y="2291"/>
                  </a:lnTo>
                  <a:lnTo>
                    <a:pt x="77" y="2289"/>
                  </a:lnTo>
                  <a:lnTo>
                    <a:pt x="56" y="2281"/>
                  </a:lnTo>
                  <a:lnTo>
                    <a:pt x="38" y="2269"/>
                  </a:lnTo>
                  <a:lnTo>
                    <a:pt x="22" y="2254"/>
                  </a:lnTo>
                  <a:lnTo>
                    <a:pt x="9" y="2235"/>
                  </a:lnTo>
                  <a:lnTo>
                    <a:pt x="2" y="2214"/>
                  </a:lnTo>
                  <a:lnTo>
                    <a:pt x="0" y="2191"/>
                  </a:lnTo>
                  <a:lnTo>
                    <a:pt x="0" y="1322"/>
                  </a:lnTo>
                  <a:lnTo>
                    <a:pt x="3" y="1277"/>
                  </a:lnTo>
                  <a:lnTo>
                    <a:pt x="13" y="1234"/>
                  </a:lnTo>
                  <a:lnTo>
                    <a:pt x="28" y="1193"/>
                  </a:lnTo>
                  <a:lnTo>
                    <a:pt x="48" y="1156"/>
                  </a:lnTo>
                  <a:lnTo>
                    <a:pt x="74" y="1122"/>
                  </a:lnTo>
                  <a:lnTo>
                    <a:pt x="104" y="1092"/>
                  </a:lnTo>
                  <a:lnTo>
                    <a:pt x="138" y="1066"/>
                  </a:lnTo>
                  <a:lnTo>
                    <a:pt x="176" y="1045"/>
                  </a:lnTo>
                  <a:lnTo>
                    <a:pt x="216" y="1030"/>
                  </a:lnTo>
                  <a:lnTo>
                    <a:pt x="259" y="1021"/>
                  </a:lnTo>
                  <a:lnTo>
                    <a:pt x="304" y="1017"/>
                  </a:lnTo>
                  <a:lnTo>
                    <a:pt x="630" y="1017"/>
                  </a:lnTo>
                  <a:lnTo>
                    <a:pt x="630" y="372"/>
                  </a:lnTo>
                  <a:lnTo>
                    <a:pt x="634" y="325"/>
                  </a:lnTo>
                  <a:lnTo>
                    <a:pt x="642" y="280"/>
                  </a:lnTo>
                  <a:lnTo>
                    <a:pt x="656" y="237"/>
                  </a:lnTo>
                  <a:lnTo>
                    <a:pt x="674" y="197"/>
                  </a:lnTo>
                  <a:lnTo>
                    <a:pt x="697" y="159"/>
                  </a:lnTo>
                  <a:lnTo>
                    <a:pt x="725" y="125"/>
                  </a:lnTo>
                  <a:lnTo>
                    <a:pt x="756" y="93"/>
                  </a:lnTo>
                  <a:lnTo>
                    <a:pt x="791" y="66"/>
                  </a:lnTo>
                  <a:lnTo>
                    <a:pt x="827" y="43"/>
                  </a:lnTo>
                  <a:lnTo>
                    <a:pt x="868" y="24"/>
                  </a:lnTo>
                  <a:lnTo>
                    <a:pt x="911" y="10"/>
                  </a:lnTo>
                  <a:lnTo>
                    <a:pt x="956" y="2"/>
                  </a:lnTo>
                  <a:lnTo>
                    <a:pt x="1002" y="0"/>
                  </a:lnTo>
                  <a:close/>
                </a:path>
              </a:pathLst>
            </a:custGeom>
            <a:grpFill/>
            <a:ln w="0">
              <a:noFill/>
              <a:prstDash val="solid"/>
              <a:round/>
            </a:ln>
          </p:spPr>
          <p:txBody>
            <a:bodyPr vert="horz" wrap="square" lIns="91440" tIns="45720" rIns="91440" bIns="45720" numCol="1" anchor="t" anchorCtr="0" compatLnSpc="1"/>
            <a:p>
              <a:endParaRPr lang="en-US"/>
            </a:p>
          </p:txBody>
        </p:sp>
      </p:grpSp>
      <p:grpSp>
        <p:nvGrpSpPr>
          <p:cNvPr id="861" name="Group 1003"/>
          <p:cNvGrpSpPr>
            <a:grpSpLocks noChangeAspect="1"/>
          </p:cNvGrpSpPr>
          <p:nvPr/>
        </p:nvGrpSpPr>
        <p:grpSpPr bwMode="auto">
          <a:xfrm>
            <a:off x="5918661" y="4128420"/>
            <a:ext cx="221805" cy="298404"/>
            <a:chOff x="4995" y="2423"/>
            <a:chExt cx="999" cy="1344"/>
          </a:xfrm>
          <a:solidFill>
            <a:schemeClr val="bg1"/>
          </a:solidFill>
        </p:grpSpPr>
        <p:sp>
          <p:nvSpPr>
            <p:cNvPr id="862" name="Freeform 1005"/>
            <p:cNvSpPr>
              <a:spLocks noEditPoints="1"/>
            </p:cNvSpPr>
            <p:nvPr/>
          </p:nvSpPr>
          <p:spPr bwMode="auto">
            <a:xfrm>
              <a:off x="4995" y="2423"/>
              <a:ext cx="999" cy="1020"/>
            </a:xfrm>
            <a:custGeom>
              <a:avLst/>
              <a:gdLst>
                <a:gd name="T0" fmla="*/ 1258 w 2997"/>
                <a:gd name="T1" fmla="*/ 658 h 3060"/>
                <a:gd name="T2" fmla="*/ 977 w 2997"/>
                <a:gd name="T3" fmla="*/ 792 h 3060"/>
                <a:gd name="T4" fmla="*/ 760 w 2997"/>
                <a:gd name="T5" fmla="*/ 1009 h 3060"/>
                <a:gd name="T6" fmla="*/ 626 w 2997"/>
                <a:gd name="T7" fmla="*/ 1290 h 3060"/>
                <a:gd name="T8" fmla="*/ 597 w 2997"/>
                <a:gd name="T9" fmla="*/ 1613 h 3060"/>
                <a:gd name="T10" fmla="*/ 681 w 2997"/>
                <a:gd name="T11" fmla="*/ 1919 h 3060"/>
                <a:gd name="T12" fmla="*/ 859 w 2997"/>
                <a:gd name="T13" fmla="*/ 2170 h 3060"/>
                <a:gd name="T14" fmla="*/ 1111 w 2997"/>
                <a:gd name="T15" fmla="*/ 2348 h 3060"/>
                <a:gd name="T16" fmla="*/ 1417 w 2997"/>
                <a:gd name="T17" fmla="*/ 2433 h 3060"/>
                <a:gd name="T18" fmla="*/ 1740 w 2997"/>
                <a:gd name="T19" fmla="*/ 2403 h 3060"/>
                <a:gd name="T20" fmla="*/ 2021 w 2997"/>
                <a:gd name="T21" fmla="*/ 2271 h 3060"/>
                <a:gd name="T22" fmla="*/ 2238 w 2997"/>
                <a:gd name="T23" fmla="*/ 2052 h 3060"/>
                <a:gd name="T24" fmla="*/ 2372 w 2997"/>
                <a:gd name="T25" fmla="*/ 1771 h 3060"/>
                <a:gd name="T26" fmla="*/ 2402 w 2997"/>
                <a:gd name="T27" fmla="*/ 1449 h 3060"/>
                <a:gd name="T28" fmla="*/ 2317 w 2997"/>
                <a:gd name="T29" fmla="*/ 1143 h 3060"/>
                <a:gd name="T30" fmla="*/ 2139 w 2997"/>
                <a:gd name="T31" fmla="*/ 891 h 3060"/>
                <a:gd name="T32" fmla="*/ 1887 w 2997"/>
                <a:gd name="T33" fmla="*/ 713 h 3060"/>
                <a:gd name="T34" fmla="*/ 1581 w 2997"/>
                <a:gd name="T35" fmla="*/ 629 h 3060"/>
                <a:gd name="T36" fmla="*/ 1525 w 2997"/>
                <a:gd name="T37" fmla="*/ 16 h 3060"/>
                <a:gd name="T38" fmla="*/ 1790 w 2997"/>
                <a:gd name="T39" fmla="*/ 280 h 3060"/>
                <a:gd name="T40" fmla="*/ 2146 w 2997"/>
                <a:gd name="T41" fmla="*/ 143 h 3060"/>
                <a:gd name="T42" fmla="*/ 2273 w 2997"/>
                <a:gd name="T43" fmla="*/ 499 h 3060"/>
                <a:gd name="T44" fmla="*/ 2319 w 2997"/>
                <a:gd name="T45" fmla="*/ 535 h 3060"/>
                <a:gd name="T46" fmla="*/ 2694 w 2997"/>
                <a:gd name="T47" fmla="*/ 575 h 3060"/>
                <a:gd name="T48" fmla="*/ 2645 w 2997"/>
                <a:gd name="T49" fmla="*/ 953 h 3060"/>
                <a:gd name="T50" fmla="*/ 2965 w 2997"/>
                <a:gd name="T51" fmla="*/ 1147 h 3060"/>
                <a:gd name="T52" fmla="*/ 2990 w 2997"/>
                <a:gd name="T53" fmla="*/ 1204 h 3060"/>
                <a:gd name="T54" fmla="*/ 2780 w 2997"/>
                <a:gd name="T55" fmla="*/ 1521 h 3060"/>
                <a:gd name="T56" fmla="*/ 2995 w 2997"/>
                <a:gd name="T57" fmla="*/ 1836 h 3060"/>
                <a:gd name="T58" fmla="*/ 2972 w 2997"/>
                <a:gd name="T59" fmla="*/ 1893 h 3060"/>
                <a:gd name="T60" fmla="*/ 2655 w 2997"/>
                <a:gd name="T61" fmla="*/ 2092 h 3060"/>
                <a:gd name="T62" fmla="*/ 2710 w 2997"/>
                <a:gd name="T63" fmla="*/ 2468 h 3060"/>
                <a:gd name="T64" fmla="*/ 2335 w 2997"/>
                <a:gd name="T65" fmla="*/ 2514 h 3060"/>
                <a:gd name="T66" fmla="*/ 2290 w 2997"/>
                <a:gd name="T67" fmla="*/ 2551 h 3060"/>
                <a:gd name="T68" fmla="*/ 2167 w 2997"/>
                <a:gd name="T69" fmla="*/ 2907 h 3060"/>
                <a:gd name="T70" fmla="*/ 1810 w 2997"/>
                <a:gd name="T71" fmla="*/ 2774 h 3060"/>
                <a:gd name="T72" fmla="*/ 1548 w 2997"/>
                <a:gd name="T73" fmla="*/ 3043 h 3060"/>
                <a:gd name="T74" fmla="*/ 1487 w 2997"/>
                <a:gd name="T75" fmla="*/ 3054 h 3060"/>
                <a:gd name="T76" fmla="*/ 1223 w 2997"/>
                <a:gd name="T77" fmla="*/ 2780 h 3060"/>
                <a:gd name="T78" fmla="*/ 868 w 2997"/>
                <a:gd name="T79" fmla="*/ 2919 h 3060"/>
                <a:gd name="T80" fmla="*/ 818 w 2997"/>
                <a:gd name="T81" fmla="*/ 2883 h 3060"/>
                <a:gd name="T82" fmla="*/ 694 w 2997"/>
                <a:gd name="T83" fmla="*/ 2529 h 3060"/>
                <a:gd name="T84" fmla="*/ 313 w 2997"/>
                <a:gd name="T85" fmla="*/ 2499 h 3060"/>
                <a:gd name="T86" fmla="*/ 352 w 2997"/>
                <a:gd name="T87" fmla="*/ 2125 h 3060"/>
                <a:gd name="T88" fmla="*/ 326 w 2997"/>
                <a:gd name="T89" fmla="*/ 2072 h 3060"/>
                <a:gd name="T90" fmla="*/ 6 w 2997"/>
                <a:gd name="T91" fmla="*/ 1873 h 3060"/>
                <a:gd name="T92" fmla="*/ 215 w 2997"/>
                <a:gd name="T93" fmla="*/ 1555 h 3060"/>
                <a:gd name="T94" fmla="*/ 10 w 2997"/>
                <a:gd name="T95" fmla="*/ 1241 h 3060"/>
                <a:gd name="T96" fmla="*/ 12 w 2997"/>
                <a:gd name="T97" fmla="*/ 1179 h 3060"/>
                <a:gd name="T98" fmla="*/ 339 w 2997"/>
                <a:gd name="T99" fmla="*/ 983 h 3060"/>
                <a:gd name="T100" fmla="*/ 282 w 2997"/>
                <a:gd name="T101" fmla="*/ 608 h 3060"/>
                <a:gd name="T102" fmla="*/ 330 w 2997"/>
                <a:gd name="T103" fmla="*/ 565 h 3060"/>
                <a:gd name="T104" fmla="*/ 702 w 2997"/>
                <a:gd name="T105" fmla="*/ 523 h 3060"/>
                <a:gd name="T106" fmla="*/ 815 w 2997"/>
                <a:gd name="T107" fmla="*/ 160 h 3060"/>
                <a:gd name="T108" fmla="*/ 1173 w 2997"/>
                <a:gd name="T109" fmla="*/ 281 h 3060"/>
                <a:gd name="T110" fmla="*/ 1229 w 2997"/>
                <a:gd name="T111" fmla="*/ 269 h 3060"/>
                <a:gd name="T112" fmla="*/ 1495 w 2997"/>
                <a:gd name="T113" fmla="*/ 0 h 30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997" h="3060">
                  <a:moveTo>
                    <a:pt x="1499" y="625"/>
                  </a:moveTo>
                  <a:lnTo>
                    <a:pt x="1417" y="629"/>
                  </a:lnTo>
                  <a:lnTo>
                    <a:pt x="1337" y="640"/>
                  </a:lnTo>
                  <a:lnTo>
                    <a:pt x="1258" y="658"/>
                  </a:lnTo>
                  <a:lnTo>
                    <a:pt x="1184" y="683"/>
                  </a:lnTo>
                  <a:lnTo>
                    <a:pt x="1111" y="713"/>
                  </a:lnTo>
                  <a:lnTo>
                    <a:pt x="1042" y="749"/>
                  </a:lnTo>
                  <a:lnTo>
                    <a:pt x="977" y="792"/>
                  </a:lnTo>
                  <a:lnTo>
                    <a:pt x="916" y="839"/>
                  </a:lnTo>
                  <a:lnTo>
                    <a:pt x="859" y="891"/>
                  </a:lnTo>
                  <a:lnTo>
                    <a:pt x="807" y="948"/>
                  </a:lnTo>
                  <a:lnTo>
                    <a:pt x="760" y="1009"/>
                  </a:lnTo>
                  <a:lnTo>
                    <a:pt x="717" y="1074"/>
                  </a:lnTo>
                  <a:lnTo>
                    <a:pt x="681" y="1143"/>
                  </a:lnTo>
                  <a:lnTo>
                    <a:pt x="651" y="1215"/>
                  </a:lnTo>
                  <a:lnTo>
                    <a:pt x="626" y="1290"/>
                  </a:lnTo>
                  <a:lnTo>
                    <a:pt x="608" y="1369"/>
                  </a:lnTo>
                  <a:lnTo>
                    <a:pt x="597" y="1449"/>
                  </a:lnTo>
                  <a:lnTo>
                    <a:pt x="593" y="1531"/>
                  </a:lnTo>
                  <a:lnTo>
                    <a:pt x="597" y="1613"/>
                  </a:lnTo>
                  <a:lnTo>
                    <a:pt x="608" y="1693"/>
                  </a:lnTo>
                  <a:lnTo>
                    <a:pt x="626" y="1771"/>
                  </a:lnTo>
                  <a:lnTo>
                    <a:pt x="651" y="1846"/>
                  </a:lnTo>
                  <a:lnTo>
                    <a:pt x="681" y="1919"/>
                  </a:lnTo>
                  <a:lnTo>
                    <a:pt x="717" y="1987"/>
                  </a:lnTo>
                  <a:lnTo>
                    <a:pt x="760" y="2052"/>
                  </a:lnTo>
                  <a:lnTo>
                    <a:pt x="807" y="2114"/>
                  </a:lnTo>
                  <a:lnTo>
                    <a:pt x="859" y="2170"/>
                  </a:lnTo>
                  <a:lnTo>
                    <a:pt x="916" y="2223"/>
                  </a:lnTo>
                  <a:lnTo>
                    <a:pt x="977" y="2270"/>
                  </a:lnTo>
                  <a:lnTo>
                    <a:pt x="1042" y="2313"/>
                  </a:lnTo>
                  <a:lnTo>
                    <a:pt x="1111" y="2348"/>
                  </a:lnTo>
                  <a:lnTo>
                    <a:pt x="1184" y="2379"/>
                  </a:lnTo>
                  <a:lnTo>
                    <a:pt x="1258" y="2403"/>
                  </a:lnTo>
                  <a:lnTo>
                    <a:pt x="1337" y="2422"/>
                  </a:lnTo>
                  <a:lnTo>
                    <a:pt x="1417" y="2433"/>
                  </a:lnTo>
                  <a:lnTo>
                    <a:pt x="1499" y="2437"/>
                  </a:lnTo>
                  <a:lnTo>
                    <a:pt x="1581" y="2433"/>
                  </a:lnTo>
                  <a:lnTo>
                    <a:pt x="1661" y="2422"/>
                  </a:lnTo>
                  <a:lnTo>
                    <a:pt x="1740" y="2403"/>
                  </a:lnTo>
                  <a:lnTo>
                    <a:pt x="1815" y="2379"/>
                  </a:lnTo>
                  <a:lnTo>
                    <a:pt x="1887" y="2349"/>
                  </a:lnTo>
                  <a:lnTo>
                    <a:pt x="1956" y="2313"/>
                  </a:lnTo>
                  <a:lnTo>
                    <a:pt x="2021" y="2271"/>
                  </a:lnTo>
                  <a:lnTo>
                    <a:pt x="2082" y="2223"/>
                  </a:lnTo>
                  <a:lnTo>
                    <a:pt x="2139" y="2170"/>
                  </a:lnTo>
                  <a:lnTo>
                    <a:pt x="2192" y="2114"/>
                  </a:lnTo>
                  <a:lnTo>
                    <a:pt x="2238" y="2052"/>
                  </a:lnTo>
                  <a:lnTo>
                    <a:pt x="2281" y="1987"/>
                  </a:lnTo>
                  <a:lnTo>
                    <a:pt x="2317" y="1919"/>
                  </a:lnTo>
                  <a:lnTo>
                    <a:pt x="2348" y="1846"/>
                  </a:lnTo>
                  <a:lnTo>
                    <a:pt x="2372" y="1771"/>
                  </a:lnTo>
                  <a:lnTo>
                    <a:pt x="2391" y="1694"/>
                  </a:lnTo>
                  <a:lnTo>
                    <a:pt x="2402" y="1613"/>
                  </a:lnTo>
                  <a:lnTo>
                    <a:pt x="2405" y="1531"/>
                  </a:lnTo>
                  <a:lnTo>
                    <a:pt x="2402" y="1449"/>
                  </a:lnTo>
                  <a:lnTo>
                    <a:pt x="2391" y="1369"/>
                  </a:lnTo>
                  <a:lnTo>
                    <a:pt x="2372" y="1290"/>
                  </a:lnTo>
                  <a:lnTo>
                    <a:pt x="2348" y="1215"/>
                  </a:lnTo>
                  <a:lnTo>
                    <a:pt x="2317" y="1143"/>
                  </a:lnTo>
                  <a:lnTo>
                    <a:pt x="2281" y="1074"/>
                  </a:lnTo>
                  <a:lnTo>
                    <a:pt x="2238" y="1009"/>
                  </a:lnTo>
                  <a:lnTo>
                    <a:pt x="2192" y="948"/>
                  </a:lnTo>
                  <a:lnTo>
                    <a:pt x="2139" y="891"/>
                  </a:lnTo>
                  <a:lnTo>
                    <a:pt x="2082" y="839"/>
                  </a:lnTo>
                  <a:lnTo>
                    <a:pt x="2021" y="792"/>
                  </a:lnTo>
                  <a:lnTo>
                    <a:pt x="1956" y="749"/>
                  </a:lnTo>
                  <a:lnTo>
                    <a:pt x="1887" y="713"/>
                  </a:lnTo>
                  <a:lnTo>
                    <a:pt x="1815" y="683"/>
                  </a:lnTo>
                  <a:lnTo>
                    <a:pt x="1740" y="658"/>
                  </a:lnTo>
                  <a:lnTo>
                    <a:pt x="1661" y="640"/>
                  </a:lnTo>
                  <a:lnTo>
                    <a:pt x="1581" y="629"/>
                  </a:lnTo>
                  <a:lnTo>
                    <a:pt x="1499" y="625"/>
                  </a:lnTo>
                  <a:close/>
                  <a:moveTo>
                    <a:pt x="1495" y="0"/>
                  </a:moveTo>
                  <a:lnTo>
                    <a:pt x="1511" y="5"/>
                  </a:lnTo>
                  <a:lnTo>
                    <a:pt x="1525" y="16"/>
                  </a:lnTo>
                  <a:lnTo>
                    <a:pt x="1747" y="264"/>
                  </a:lnTo>
                  <a:lnTo>
                    <a:pt x="1759" y="274"/>
                  </a:lnTo>
                  <a:lnTo>
                    <a:pt x="1774" y="280"/>
                  </a:lnTo>
                  <a:lnTo>
                    <a:pt x="1790" y="280"/>
                  </a:lnTo>
                  <a:lnTo>
                    <a:pt x="1805" y="277"/>
                  </a:lnTo>
                  <a:lnTo>
                    <a:pt x="2112" y="145"/>
                  </a:lnTo>
                  <a:lnTo>
                    <a:pt x="2129" y="140"/>
                  </a:lnTo>
                  <a:lnTo>
                    <a:pt x="2146" y="143"/>
                  </a:lnTo>
                  <a:lnTo>
                    <a:pt x="2161" y="150"/>
                  </a:lnTo>
                  <a:lnTo>
                    <a:pt x="2173" y="161"/>
                  </a:lnTo>
                  <a:lnTo>
                    <a:pt x="2181" y="177"/>
                  </a:lnTo>
                  <a:lnTo>
                    <a:pt x="2273" y="499"/>
                  </a:lnTo>
                  <a:lnTo>
                    <a:pt x="2280" y="513"/>
                  </a:lnTo>
                  <a:lnTo>
                    <a:pt x="2290" y="524"/>
                  </a:lnTo>
                  <a:lnTo>
                    <a:pt x="2303" y="532"/>
                  </a:lnTo>
                  <a:lnTo>
                    <a:pt x="2319" y="535"/>
                  </a:lnTo>
                  <a:lnTo>
                    <a:pt x="2652" y="549"/>
                  </a:lnTo>
                  <a:lnTo>
                    <a:pt x="2669" y="553"/>
                  </a:lnTo>
                  <a:lnTo>
                    <a:pt x="2684" y="561"/>
                  </a:lnTo>
                  <a:lnTo>
                    <a:pt x="2694" y="575"/>
                  </a:lnTo>
                  <a:lnTo>
                    <a:pt x="2700" y="589"/>
                  </a:lnTo>
                  <a:lnTo>
                    <a:pt x="2700" y="608"/>
                  </a:lnTo>
                  <a:lnTo>
                    <a:pt x="2645" y="937"/>
                  </a:lnTo>
                  <a:lnTo>
                    <a:pt x="2645" y="953"/>
                  </a:lnTo>
                  <a:lnTo>
                    <a:pt x="2649" y="967"/>
                  </a:lnTo>
                  <a:lnTo>
                    <a:pt x="2658" y="980"/>
                  </a:lnTo>
                  <a:lnTo>
                    <a:pt x="2671" y="990"/>
                  </a:lnTo>
                  <a:lnTo>
                    <a:pt x="2965" y="1147"/>
                  </a:lnTo>
                  <a:lnTo>
                    <a:pt x="2979" y="1158"/>
                  </a:lnTo>
                  <a:lnTo>
                    <a:pt x="2987" y="1171"/>
                  </a:lnTo>
                  <a:lnTo>
                    <a:pt x="2991" y="1187"/>
                  </a:lnTo>
                  <a:lnTo>
                    <a:pt x="2990" y="1204"/>
                  </a:lnTo>
                  <a:lnTo>
                    <a:pt x="2983" y="1220"/>
                  </a:lnTo>
                  <a:lnTo>
                    <a:pt x="2790" y="1492"/>
                  </a:lnTo>
                  <a:lnTo>
                    <a:pt x="2782" y="1506"/>
                  </a:lnTo>
                  <a:lnTo>
                    <a:pt x="2780" y="1521"/>
                  </a:lnTo>
                  <a:lnTo>
                    <a:pt x="2784" y="1537"/>
                  </a:lnTo>
                  <a:lnTo>
                    <a:pt x="2790" y="1550"/>
                  </a:lnTo>
                  <a:lnTo>
                    <a:pt x="2987" y="1820"/>
                  </a:lnTo>
                  <a:lnTo>
                    <a:pt x="2995" y="1836"/>
                  </a:lnTo>
                  <a:lnTo>
                    <a:pt x="2997" y="1852"/>
                  </a:lnTo>
                  <a:lnTo>
                    <a:pt x="2994" y="1868"/>
                  </a:lnTo>
                  <a:lnTo>
                    <a:pt x="2985" y="1883"/>
                  </a:lnTo>
                  <a:lnTo>
                    <a:pt x="2972" y="1893"/>
                  </a:lnTo>
                  <a:lnTo>
                    <a:pt x="2679" y="2055"/>
                  </a:lnTo>
                  <a:lnTo>
                    <a:pt x="2667" y="2063"/>
                  </a:lnTo>
                  <a:lnTo>
                    <a:pt x="2658" y="2077"/>
                  </a:lnTo>
                  <a:lnTo>
                    <a:pt x="2655" y="2092"/>
                  </a:lnTo>
                  <a:lnTo>
                    <a:pt x="2655" y="2108"/>
                  </a:lnTo>
                  <a:lnTo>
                    <a:pt x="2715" y="2435"/>
                  </a:lnTo>
                  <a:lnTo>
                    <a:pt x="2715" y="2452"/>
                  </a:lnTo>
                  <a:lnTo>
                    <a:pt x="2710" y="2468"/>
                  </a:lnTo>
                  <a:lnTo>
                    <a:pt x="2699" y="2482"/>
                  </a:lnTo>
                  <a:lnTo>
                    <a:pt x="2685" y="2491"/>
                  </a:lnTo>
                  <a:lnTo>
                    <a:pt x="2668" y="2494"/>
                  </a:lnTo>
                  <a:lnTo>
                    <a:pt x="2335" y="2514"/>
                  </a:lnTo>
                  <a:lnTo>
                    <a:pt x="2319" y="2518"/>
                  </a:lnTo>
                  <a:lnTo>
                    <a:pt x="2306" y="2525"/>
                  </a:lnTo>
                  <a:lnTo>
                    <a:pt x="2296" y="2536"/>
                  </a:lnTo>
                  <a:lnTo>
                    <a:pt x="2290" y="2551"/>
                  </a:lnTo>
                  <a:lnTo>
                    <a:pt x="2202" y="2872"/>
                  </a:lnTo>
                  <a:lnTo>
                    <a:pt x="2194" y="2888"/>
                  </a:lnTo>
                  <a:lnTo>
                    <a:pt x="2182" y="2899"/>
                  </a:lnTo>
                  <a:lnTo>
                    <a:pt x="2167" y="2907"/>
                  </a:lnTo>
                  <a:lnTo>
                    <a:pt x="2150" y="2909"/>
                  </a:lnTo>
                  <a:lnTo>
                    <a:pt x="2134" y="2905"/>
                  </a:lnTo>
                  <a:lnTo>
                    <a:pt x="1825" y="2778"/>
                  </a:lnTo>
                  <a:lnTo>
                    <a:pt x="1810" y="2774"/>
                  </a:lnTo>
                  <a:lnTo>
                    <a:pt x="1794" y="2775"/>
                  </a:lnTo>
                  <a:lnTo>
                    <a:pt x="1780" y="2781"/>
                  </a:lnTo>
                  <a:lnTo>
                    <a:pt x="1768" y="2791"/>
                  </a:lnTo>
                  <a:lnTo>
                    <a:pt x="1548" y="3043"/>
                  </a:lnTo>
                  <a:lnTo>
                    <a:pt x="1535" y="3054"/>
                  </a:lnTo>
                  <a:lnTo>
                    <a:pt x="1519" y="3060"/>
                  </a:lnTo>
                  <a:lnTo>
                    <a:pt x="1503" y="3060"/>
                  </a:lnTo>
                  <a:lnTo>
                    <a:pt x="1487" y="3054"/>
                  </a:lnTo>
                  <a:lnTo>
                    <a:pt x="1473" y="3044"/>
                  </a:lnTo>
                  <a:lnTo>
                    <a:pt x="1250" y="2795"/>
                  </a:lnTo>
                  <a:lnTo>
                    <a:pt x="1238" y="2786"/>
                  </a:lnTo>
                  <a:lnTo>
                    <a:pt x="1223" y="2780"/>
                  </a:lnTo>
                  <a:lnTo>
                    <a:pt x="1208" y="2779"/>
                  </a:lnTo>
                  <a:lnTo>
                    <a:pt x="1192" y="2783"/>
                  </a:lnTo>
                  <a:lnTo>
                    <a:pt x="885" y="2915"/>
                  </a:lnTo>
                  <a:lnTo>
                    <a:pt x="868" y="2919"/>
                  </a:lnTo>
                  <a:lnTo>
                    <a:pt x="852" y="2918"/>
                  </a:lnTo>
                  <a:lnTo>
                    <a:pt x="836" y="2910"/>
                  </a:lnTo>
                  <a:lnTo>
                    <a:pt x="825" y="2898"/>
                  </a:lnTo>
                  <a:lnTo>
                    <a:pt x="818" y="2883"/>
                  </a:lnTo>
                  <a:lnTo>
                    <a:pt x="724" y="2562"/>
                  </a:lnTo>
                  <a:lnTo>
                    <a:pt x="717" y="2548"/>
                  </a:lnTo>
                  <a:lnTo>
                    <a:pt x="707" y="2537"/>
                  </a:lnTo>
                  <a:lnTo>
                    <a:pt x="694" y="2529"/>
                  </a:lnTo>
                  <a:lnTo>
                    <a:pt x="678" y="2526"/>
                  </a:lnTo>
                  <a:lnTo>
                    <a:pt x="345" y="2511"/>
                  </a:lnTo>
                  <a:lnTo>
                    <a:pt x="328" y="2509"/>
                  </a:lnTo>
                  <a:lnTo>
                    <a:pt x="313" y="2499"/>
                  </a:lnTo>
                  <a:lnTo>
                    <a:pt x="302" y="2487"/>
                  </a:lnTo>
                  <a:lnTo>
                    <a:pt x="297" y="2471"/>
                  </a:lnTo>
                  <a:lnTo>
                    <a:pt x="297" y="2454"/>
                  </a:lnTo>
                  <a:lnTo>
                    <a:pt x="352" y="2125"/>
                  </a:lnTo>
                  <a:lnTo>
                    <a:pt x="352" y="2109"/>
                  </a:lnTo>
                  <a:lnTo>
                    <a:pt x="347" y="2094"/>
                  </a:lnTo>
                  <a:lnTo>
                    <a:pt x="339" y="2081"/>
                  </a:lnTo>
                  <a:lnTo>
                    <a:pt x="326" y="2072"/>
                  </a:lnTo>
                  <a:lnTo>
                    <a:pt x="32" y="1914"/>
                  </a:lnTo>
                  <a:lnTo>
                    <a:pt x="18" y="1904"/>
                  </a:lnTo>
                  <a:lnTo>
                    <a:pt x="10" y="1889"/>
                  </a:lnTo>
                  <a:lnTo>
                    <a:pt x="6" y="1873"/>
                  </a:lnTo>
                  <a:lnTo>
                    <a:pt x="7" y="1856"/>
                  </a:lnTo>
                  <a:lnTo>
                    <a:pt x="15" y="1841"/>
                  </a:lnTo>
                  <a:lnTo>
                    <a:pt x="207" y="1569"/>
                  </a:lnTo>
                  <a:lnTo>
                    <a:pt x="215" y="1555"/>
                  </a:lnTo>
                  <a:lnTo>
                    <a:pt x="216" y="1539"/>
                  </a:lnTo>
                  <a:lnTo>
                    <a:pt x="213" y="1525"/>
                  </a:lnTo>
                  <a:lnTo>
                    <a:pt x="206" y="1510"/>
                  </a:lnTo>
                  <a:lnTo>
                    <a:pt x="10" y="1241"/>
                  </a:lnTo>
                  <a:lnTo>
                    <a:pt x="2" y="1225"/>
                  </a:lnTo>
                  <a:lnTo>
                    <a:pt x="0" y="1209"/>
                  </a:lnTo>
                  <a:lnTo>
                    <a:pt x="3" y="1192"/>
                  </a:lnTo>
                  <a:lnTo>
                    <a:pt x="12" y="1179"/>
                  </a:lnTo>
                  <a:lnTo>
                    <a:pt x="26" y="1168"/>
                  </a:lnTo>
                  <a:lnTo>
                    <a:pt x="318" y="1006"/>
                  </a:lnTo>
                  <a:lnTo>
                    <a:pt x="330" y="996"/>
                  </a:lnTo>
                  <a:lnTo>
                    <a:pt x="339" y="983"/>
                  </a:lnTo>
                  <a:lnTo>
                    <a:pt x="344" y="969"/>
                  </a:lnTo>
                  <a:lnTo>
                    <a:pt x="342" y="953"/>
                  </a:lnTo>
                  <a:lnTo>
                    <a:pt x="282" y="625"/>
                  </a:lnTo>
                  <a:lnTo>
                    <a:pt x="282" y="608"/>
                  </a:lnTo>
                  <a:lnTo>
                    <a:pt x="288" y="592"/>
                  </a:lnTo>
                  <a:lnTo>
                    <a:pt x="298" y="578"/>
                  </a:lnTo>
                  <a:lnTo>
                    <a:pt x="313" y="570"/>
                  </a:lnTo>
                  <a:lnTo>
                    <a:pt x="330" y="565"/>
                  </a:lnTo>
                  <a:lnTo>
                    <a:pt x="663" y="547"/>
                  </a:lnTo>
                  <a:lnTo>
                    <a:pt x="678" y="543"/>
                  </a:lnTo>
                  <a:lnTo>
                    <a:pt x="691" y="535"/>
                  </a:lnTo>
                  <a:lnTo>
                    <a:pt x="702" y="523"/>
                  </a:lnTo>
                  <a:lnTo>
                    <a:pt x="708" y="510"/>
                  </a:lnTo>
                  <a:lnTo>
                    <a:pt x="797" y="188"/>
                  </a:lnTo>
                  <a:lnTo>
                    <a:pt x="804" y="172"/>
                  </a:lnTo>
                  <a:lnTo>
                    <a:pt x="815" y="160"/>
                  </a:lnTo>
                  <a:lnTo>
                    <a:pt x="830" y="153"/>
                  </a:lnTo>
                  <a:lnTo>
                    <a:pt x="847" y="151"/>
                  </a:lnTo>
                  <a:lnTo>
                    <a:pt x="864" y="155"/>
                  </a:lnTo>
                  <a:lnTo>
                    <a:pt x="1173" y="281"/>
                  </a:lnTo>
                  <a:lnTo>
                    <a:pt x="1187" y="285"/>
                  </a:lnTo>
                  <a:lnTo>
                    <a:pt x="1203" y="285"/>
                  </a:lnTo>
                  <a:lnTo>
                    <a:pt x="1218" y="279"/>
                  </a:lnTo>
                  <a:lnTo>
                    <a:pt x="1229" y="269"/>
                  </a:lnTo>
                  <a:lnTo>
                    <a:pt x="1449" y="18"/>
                  </a:lnTo>
                  <a:lnTo>
                    <a:pt x="1462" y="7"/>
                  </a:lnTo>
                  <a:lnTo>
                    <a:pt x="1478" y="0"/>
                  </a:lnTo>
                  <a:lnTo>
                    <a:pt x="1495" y="0"/>
                  </a:lnTo>
                  <a:close/>
                </a:path>
              </a:pathLst>
            </a:custGeom>
            <a:grpFill/>
            <a:ln w="0">
              <a:noFill/>
              <a:prstDash val="solid"/>
              <a:round/>
            </a:ln>
          </p:spPr>
          <p:txBody>
            <a:bodyPr vert="horz" wrap="square" lIns="91440" tIns="45720" rIns="91440" bIns="45720" numCol="1" anchor="t" anchorCtr="0" compatLnSpc="1"/>
            <a:p>
              <a:endParaRPr lang="en-US"/>
            </a:p>
          </p:txBody>
        </p:sp>
        <p:sp>
          <p:nvSpPr>
            <p:cNvPr id="863" name="Freeform 1006"/>
            <p:cNvSpPr/>
            <p:nvPr/>
          </p:nvSpPr>
          <p:spPr bwMode="auto">
            <a:xfrm>
              <a:off x="5548" y="3431"/>
              <a:ext cx="303" cy="336"/>
            </a:xfrm>
            <a:custGeom>
              <a:avLst/>
              <a:gdLst>
                <a:gd name="T0" fmla="*/ 655 w 908"/>
                <a:gd name="T1" fmla="*/ 0 h 1009"/>
                <a:gd name="T2" fmla="*/ 906 w 908"/>
                <a:gd name="T3" fmla="*/ 776 h 1009"/>
                <a:gd name="T4" fmla="*/ 908 w 908"/>
                <a:gd name="T5" fmla="*/ 793 h 1009"/>
                <a:gd name="T6" fmla="*/ 903 w 908"/>
                <a:gd name="T7" fmla="*/ 807 h 1009"/>
                <a:gd name="T8" fmla="*/ 892 w 908"/>
                <a:gd name="T9" fmla="*/ 819 h 1009"/>
                <a:gd name="T10" fmla="*/ 877 w 908"/>
                <a:gd name="T11" fmla="*/ 823 h 1009"/>
                <a:gd name="T12" fmla="*/ 861 w 908"/>
                <a:gd name="T13" fmla="*/ 823 h 1009"/>
                <a:gd name="T14" fmla="*/ 561 w 908"/>
                <a:gd name="T15" fmla="*/ 735 h 1009"/>
                <a:gd name="T16" fmla="*/ 550 w 908"/>
                <a:gd name="T17" fmla="*/ 734 h 1009"/>
                <a:gd name="T18" fmla="*/ 539 w 908"/>
                <a:gd name="T19" fmla="*/ 736 h 1009"/>
                <a:gd name="T20" fmla="*/ 529 w 908"/>
                <a:gd name="T21" fmla="*/ 741 h 1009"/>
                <a:gd name="T22" fmla="*/ 522 w 908"/>
                <a:gd name="T23" fmla="*/ 749 h 1009"/>
                <a:gd name="T24" fmla="*/ 329 w 908"/>
                <a:gd name="T25" fmla="*/ 995 h 1009"/>
                <a:gd name="T26" fmla="*/ 318 w 908"/>
                <a:gd name="T27" fmla="*/ 1005 h 1009"/>
                <a:gd name="T28" fmla="*/ 306 w 908"/>
                <a:gd name="T29" fmla="*/ 1009 h 1009"/>
                <a:gd name="T30" fmla="*/ 294 w 908"/>
                <a:gd name="T31" fmla="*/ 1009 h 1009"/>
                <a:gd name="T32" fmla="*/ 281 w 908"/>
                <a:gd name="T33" fmla="*/ 1005 h 1009"/>
                <a:gd name="T34" fmla="*/ 270 w 908"/>
                <a:gd name="T35" fmla="*/ 996 h 1009"/>
                <a:gd name="T36" fmla="*/ 264 w 908"/>
                <a:gd name="T37" fmla="*/ 984 h 1009"/>
                <a:gd name="T38" fmla="*/ 0 w 908"/>
                <a:gd name="T39" fmla="*/ 166 h 1009"/>
                <a:gd name="T40" fmla="*/ 9 w 908"/>
                <a:gd name="T41" fmla="*/ 159 h 1009"/>
                <a:gd name="T42" fmla="*/ 16 w 908"/>
                <a:gd name="T43" fmla="*/ 152 h 1009"/>
                <a:gd name="T44" fmla="*/ 181 w 908"/>
                <a:gd name="T45" fmla="*/ 2 h 1009"/>
                <a:gd name="T46" fmla="*/ 393 w 908"/>
                <a:gd name="T47" fmla="*/ 66 h 1009"/>
                <a:gd name="T48" fmla="*/ 431 w 908"/>
                <a:gd name="T49" fmla="*/ 74 h 1009"/>
                <a:gd name="T50" fmla="*/ 469 w 908"/>
                <a:gd name="T51" fmla="*/ 77 h 1009"/>
                <a:gd name="T52" fmla="*/ 511 w 908"/>
                <a:gd name="T53" fmla="*/ 74 h 1009"/>
                <a:gd name="T54" fmla="*/ 551 w 908"/>
                <a:gd name="T55" fmla="*/ 64 h 1009"/>
                <a:gd name="T56" fmla="*/ 589 w 908"/>
                <a:gd name="T57" fmla="*/ 48 h 1009"/>
                <a:gd name="T58" fmla="*/ 624 w 908"/>
                <a:gd name="T59" fmla="*/ 26 h 1009"/>
                <a:gd name="T60" fmla="*/ 655 w 908"/>
                <a:gd name="T61" fmla="*/ 0 h 10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08" h="1009">
                  <a:moveTo>
                    <a:pt x="655" y="0"/>
                  </a:moveTo>
                  <a:lnTo>
                    <a:pt x="906" y="776"/>
                  </a:lnTo>
                  <a:lnTo>
                    <a:pt x="908" y="793"/>
                  </a:lnTo>
                  <a:lnTo>
                    <a:pt x="903" y="807"/>
                  </a:lnTo>
                  <a:lnTo>
                    <a:pt x="892" y="819"/>
                  </a:lnTo>
                  <a:lnTo>
                    <a:pt x="877" y="823"/>
                  </a:lnTo>
                  <a:lnTo>
                    <a:pt x="861" y="823"/>
                  </a:lnTo>
                  <a:lnTo>
                    <a:pt x="561" y="735"/>
                  </a:lnTo>
                  <a:lnTo>
                    <a:pt x="550" y="734"/>
                  </a:lnTo>
                  <a:lnTo>
                    <a:pt x="539" y="736"/>
                  </a:lnTo>
                  <a:lnTo>
                    <a:pt x="529" y="741"/>
                  </a:lnTo>
                  <a:lnTo>
                    <a:pt x="522" y="749"/>
                  </a:lnTo>
                  <a:lnTo>
                    <a:pt x="329" y="995"/>
                  </a:lnTo>
                  <a:lnTo>
                    <a:pt x="318" y="1005"/>
                  </a:lnTo>
                  <a:lnTo>
                    <a:pt x="306" y="1009"/>
                  </a:lnTo>
                  <a:lnTo>
                    <a:pt x="294" y="1009"/>
                  </a:lnTo>
                  <a:lnTo>
                    <a:pt x="281" y="1005"/>
                  </a:lnTo>
                  <a:lnTo>
                    <a:pt x="270" y="996"/>
                  </a:lnTo>
                  <a:lnTo>
                    <a:pt x="264" y="984"/>
                  </a:lnTo>
                  <a:lnTo>
                    <a:pt x="0" y="166"/>
                  </a:lnTo>
                  <a:lnTo>
                    <a:pt x="9" y="159"/>
                  </a:lnTo>
                  <a:lnTo>
                    <a:pt x="16" y="152"/>
                  </a:lnTo>
                  <a:lnTo>
                    <a:pt x="181" y="2"/>
                  </a:lnTo>
                  <a:lnTo>
                    <a:pt x="393" y="66"/>
                  </a:lnTo>
                  <a:lnTo>
                    <a:pt x="431" y="74"/>
                  </a:lnTo>
                  <a:lnTo>
                    <a:pt x="469" y="77"/>
                  </a:lnTo>
                  <a:lnTo>
                    <a:pt x="511" y="74"/>
                  </a:lnTo>
                  <a:lnTo>
                    <a:pt x="551" y="64"/>
                  </a:lnTo>
                  <a:lnTo>
                    <a:pt x="589" y="48"/>
                  </a:lnTo>
                  <a:lnTo>
                    <a:pt x="624" y="26"/>
                  </a:lnTo>
                  <a:lnTo>
                    <a:pt x="655" y="0"/>
                  </a:lnTo>
                  <a:close/>
                </a:path>
              </a:pathLst>
            </a:custGeom>
            <a:grpFill/>
            <a:ln w="0">
              <a:noFill/>
              <a:prstDash val="solid"/>
              <a:round/>
            </a:ln>
          </p:spPr>
          <p:txBody>
            <a:bodyPr vert="horz" wrap="square" lIns="91440" tIns="45720" rIns="91440" bIns="45720" numCol="1" anchor="t" anchorCtr="0" compatLnSpc="1"/>
            <a:p>
              <a:endParaRPr lang="en-US"/>
            </a:p>
          </p:txBody>
        </p:sp>
        <p:sp>
          <p:nvSpPr>
            <p:cNvPr id="864" name="Freeform 1007"/>
            <p:cNvSpPr/>
            <p:nvPr/>
          </p:nvSpPr>
          <p:spPr bwMode="auto">
            <a:xfrm>
              <a:off x="5138" y="3431"/>
              <a:ext cx="303" cy="336"/>
            </a:xfrm>
            <a:custGeom>
              <a:avLst/>
              <a:gdLst>
                <a:gd name="T0" fmla="*/ 253 w 909"/>
                <a:gd name="T1" fmla="*/ 0 h 1010"/>
                <a:gd name="T2" fmla="*/ 285 w 909"/>
                <a:gd name="T3" fmla="*/ 26 h 1010"/>
                <a:gd name="T4" fmla="*/ 319 w 909"/>
                <a:gd name="T5" fmla="*/ 48 h 1010"/>
                <a:gd name="T6" fmla="*/ 357 w 909"/>
                <a:gd name="T7" fmla="*/ 64 h 1010"/>
                <a:gd name="T8" fmla="*/ 398 w 909"/>
                <a:gd name="T9" fmla="*/ 74 h 1010"/>
                <a:gd name="T10" fmla="*/ 439 w 909"/>
                <a:gd name="T11" fmla="*/ 77 h 1010"/>
                <a:gd name="T12" fmla="*/ 477 w 909"/>
                <a:gd name="T13" fmla="*/ 75 h 1010"/>
                <a:gd name="T14" fmla="*/ 514 w 909"/>
                <a:gd name="T15" fmla="*/ 66 h 1010"/>
                <a:gd name="T16" fmla="*/ 728 w 909"/>
                <a:gd name="T17" fmla="*/ 2 h 1010"/>
                <a:gd name="T18" fmla="*/ 891 w 909"/>
                <a:gd name="T19" fmla="*/ 152 h 1010"/>
                <a:gd name="T20" fmla="*/ 900 w 909"/>
                <a:gd name="T21" fmla="*/ 159 h 1010"/>
                <a:gd name="T22" fmla="*/ 909 w 909"/>
                <a:gd name="T23" fmla="*/ 167 h 1010"/>
                <a:gd name="T24" fmla="*/ 644 w 909"/>
                <a:gd name="T25" fmla="*/ 984 h 1010"/>
                <a:gd name="T26" fmla="*/ 637 w 909"/>
                <a:gd name="T27" fmla="*/ 998 h 1010"/>
                <a:gd name="T28" fmla="*/ 627 w 909"/>
                <a:gd name="T29" fmla="*/ 1006 h 1010"/>
                <a:gd name="T30" fmla="*/ 615 w 909"/>
                <a:gd name="T31" fmla="*/ 1010 h 1010"/>
                <a:gd name="T32" fmla="*/ 602 w 909"/>
                <a:gd name="T33" fmla="*/ 1010 h 1010"/>
                <a:gd name="T34" fmla="*/ 589 w 909"/>
                <a:gd name="T35" fmla="*/ 1005 h 1010"/>
                <a:gd name="T36" fmla="*/ 579 w 909"/>
                <a:gd name="T37" fmla="*/ 996 h 1010"/>
                <a:gd name="T38" fmla="*/ 387 w 909"/>
                <a:gd name="T39" fmla="*/ 750 h 1010"/>
                <a:gd name="T40" fmla="*/ 376 w 909"/>
                <a:gd name="T41" fmla="*/ 740 h 1010"/>
                <a:gd name="T42" fmla="*/ 362 w 909"/>
                <a:gd name="T43" fmla="*/ 735 h 1010"/>
                <a:gd name="T44" fmla="*/ 347 w 909"/>
                <a:gd name="T45" fmla="*/ 736 h 1010"/>
                <a:gd name="T46" fmla="*/ 48 w 909"/>
                <a:gd name="T47" fmla="*/ 823 h 1010"/>
                <a:gd name="T48" fmla="*/ 30 w 909"/>
                <a:gd name="T49" fmla="*/ 825 h 1010"/>
                <a:gd name="T50" fmla="*/ 17 w 909"/>
                <a:gd name="T51" fmla="*/ 820 h 1010"/>
                <a:gd name="T52" fmla="*/ 6 w 909"/>
                <a:gd name="T53" fmla="*/ 809 h 1010"/>
                <a:gd name="T54" fmla="*/ 0 w 909"/>
                <a:gd name="T55" fmla="*/ 794 h 1010"/>
                <a:gd name="T56" fmla="*/ 1 w 909"/>
                <a:gd name="T57" fmla="*/ 777 h 1010"/>
                <a:gd name="T58" fmla="*/ 253 w 909"/>
                <a:gd name="T59" fmla="*/ 0 h 10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09" h="1010">
                  <a:moveTo>
                    <a:pt x="253" y="0"/>
                  </a:moveTo>
                  <a:lnTo>
                    <a:pt x="285" y="26"/>
                  </a:lnTo>
                  <a:lnTo>
                    <a:pt x="319" y="48"/>
                  </a:lnTo>
                  <a:lnTo>
                    <a:pt x="357" y="64"/>
                  </a:lnTo>
                  <a:lnTo>
                    <a:pt x="398" y="74"/>
                  </a:lnTo>
                  <a:lnTo>
                    <a:pt x="439" y="77"/>
                  </a:lnTo>
                  <a:lnTo>
                    <a:pt x="477" y="75"/>
                  </a:lnTo>
                  <a:lnTo>
                    <a:pt x="514" y="66"/>
                  </a:lnTo>
                  <a:lnTo>
                    <a:pt x="728" y="2"/>
                  </a:lnTo>
                  <a:lnTo>
                    <a:pt x="891" y="152"/>
                  </a:lnTo>
                  <a:lnTo>
                    <a:pt x="900" y="159"/>
                  </a:lnTo>
                  <a:lnTo>
                    <a:pt x="909" y="167"/>
                  </a:lnTo>
                  <a:lnTo>
                    <a:pt x="644" y="984"/>
                  </a:lnTo>
                  <a:lnTo>
                    <a:pt x="637" y="998"/>
                  </a:lnTo>
                  <a:lnTo>
                    <a:pt x="627" y="1006"/>
                  </a:lnTo>
                  <a:lnTo>
                    <a:pt x="615" y="1010"/>
                  </a:lnTo>
                  <a:lnTo>
                    <a:pt x="602" y="1010"/>
                  </a:lnTo>
                  <a:lnTo>
                    <a:pt x="589" y="1005"/>
                  </a:lnTo>
                  <a:lnTo>
                    <a:pt x="579" y="996"/>
                  </a:lnTo>
                  <a:lnTo>
                    <a:pt x="387" y="750"/>
                  </a:lnTo>
                  <a:lnTo>
                    <a:pt x="376" y="740"/>
                  </a:lnTo>
                  <a:lnTo>
                    <a:pt x="362" y="735"/>
                  </a:lnTo>
                  <a:lnTo>
                    <a:pt x="347" y="736"/>
                  </a:lnTo>
                  <a:lnTo>
                    <a:pt x="48" y="823"/>
                  </a:lnTo>
                  <a:lnTo>
                    <a:pt x="30" y="825"/>
                  </a:lnTo>
                  <a:lnTo>
                    <a:pt x="17" y="820"/>
                  </a:lnTo>
                  <a:lnTo>
                    <a:pt x="6" y="809"/>
                  </a:lnTo>
                  <a:lnTo>
                    <a:pt x="0" y="794"/>
                  </a:lnTo>
                  <a:lnTo>
                    <a:pt x="1" y="777"/>
                  </a:lnTo>
                  <a:lnTo>
                    <a:pt x="253" y="0"/>
                  </a:lnTo>
                  <a:close/>
                </a:path>
              </a:pathLst>
            </a:custGeom>
            <a:grpFill/>
            <a:ln w="0">
              <a:noFill/>
              <a:prstDash val="solid"/>
              <a:round/>
            </a:ln>
          </p:spPr>
          <p:txBody>
            <a:bodyPr vert="horz" wrap="square" lIns="91440" tIns="45720" rIns="91440" bIns="45720" numCol="1" anchor="t" anchorCtr="0" compatLnSpc="1"/>
            <a:p>
              <a:endParaRPr lang="en-US"/>
            </a:p>
          </p:txBody>
        </p:sp>
        <p:sp>
          <p:nvSpPr>
            <p:cNvPr id="865" name="Freeform 1008"/>
            <p:cNvSpPr/>
            <p:nvPr/>
          </p:nvSpPr>
          <p:spPr bwMode="auto">
            <a:xfrm>
              <a:off x="5293" y="2730"/>
              <a:ext cx="402" cy="385"/>
            </a:xfrm>
            <a:custGeom>
              <a:avLst/>
              <a:gdLst>
                <a:gd name="T0" fmla="*/ 595 w 1206"/>
                <a:gd name="T1" fmla="*/ 0 h 1153"/>
                <a:gd name="T2" fmla="*/ 613 w 1206"/>
                <a:gd name="T3" fmla="*/ 0 h 1153"/>
                <a:gd name="T4" fmla="*/ 630 w 1206"/>
                <a:gd name="T5" fmla="*/ 4 h 1153"/>
                <a:gd name="T6" fmla="*/ 646 w 1206"/>
                <a:gd name="T7" fmla="*/ 12 h 1153"/>
                <a:gd name="T8" fmla="*/ 660 w 1206"/>
                <a:gd name="T9" fmla="*/ 26 h 1153"/>
                <a:gd name="T10" fmla="*/ 669 w 1206"/>
                <a:gd name="T11" fmla="*/ 44 h 1153"/>
                <a:gd name="T12" fmla="*/ 798 w 1206"/>
                <a:gd name="T13" fmla="*/ 361 h 1153"/>
                <a:gd name="T14" fmla="*/ 1140 w 1206"/>
                <a:gd name="T15" fmla="*/ 385 h 1153"/>
                <a:gd name="T16" fmla="*/ 1161 w 1206"/>
                <a:gd name="T17" fmla="*/ 389 h 1153"/>
                <a:gd name="T18" fmla="*/ 1177 w 1206"/>
                <a:gd name="T19" fmla="*/ 397 h 1153"/>
                <a:gd name="T20" fmla="*/ 1190 w 1206"/>
                <a:gd name="T21" fmla="*/ 411 h 1153"/>
                <a:gd name="T22" fmla="*/ 1200 w 1206"/>
                <a:gd name="T23" fmla="*/ 426 h 1153"/>
                <a:gd name="T24" fmla="*/ 1205 w 1206"/>
                <a:gd name="T25" fmla="*/ 443 h 1153"/>
                <a:gd name="T26" fmla="*/ 1206 w 1206"/>
                <a:gd name="T27" fmla="*/ 461 h 1153"/>
                <a:gd name="T28" fmla="*/ 1202 w 1206"/>
                <a:gd name="T29" fmla="*/ 478 h 1153"/>
                <a:gd name="T30" fmla="*/ 1194 w 1206"/>
                <a:gd name="T31" fmla="*/ 496 h 1153"/>
                <a:gd name="T32" fmla="*/ 1180 w 1206"/>
                <a:gd name="T33" fmla="*/ 510 h 1153"/>
                <a:gd name="T34" fmla="*/ 919 w 1206"/>
                <a:gd name="T35" fmla="*/ 731 h 1153"/>
                <a:gd name="T36" fmla="*/ 1001 w 1206"/>
                <a:gd name="T37" fmla="*/ 1064 h 1153"/>
                <a:gd name="T38" fmla="*/ 1003 w 1206"/>
                <a:gd name="T39" fmla="*/ 1087 h 1153"/>
                <a:gd name="T40" fmla="*/ 999 w 1206"/>
                <a:gd name="T41" fmla="*/ 1108 h 1153"/>
                <a:gd name="T42" fmla="*/ 989 w 1206"/>
                <a:gd name="T43" fmla="*/ 1125 h 1153"/>
                <a:gd name="T44" fmla="*/ 974 w 1206"/>
                <a:gd name="T45" fmla="*/ 1140 h 1153"/>
                <a:gd name="T46" fmla="*/ 956 w 1206"/>
                <a:gd name="T47" fmla="*/ 1149 h 1153"/>
                <a:gd name="T48" fmla="*/ 936 w 1206"/>
                <a:gd name="T49" fmla="*/ 1153 h 1153"/>
                <a:gd name="T50" fmla="*/ 915 w 1206"/>
                <a:gd name="T51" fmla="*/ 1151 h 1153"/>
                <a:gd name="T52" fmla="*/ 894 w 1206"/>
                <a:gd name="T53" fmla="*/ 1142 h 1153"/>
                <a:gd name="T54" fmla="*/ 603 w 1206"/>
                <a:gd name="T55" fmla="*/ 962 h 1153"/>
                <a:gd name="T56" fmla="*/ 313 w 1206"/>
                <a:gd name="T57" fmla="*/ 1142 h 1153"/>
                <a:gd name="T58" fmla="*/ 292 w 1206"/>
                <a:gd name="T59" fmla="*/ 1151 h 1153"/>
                <a:gd name="T60" fmla="*/ 270 w 1206"/>
                <a:gd name="T61" fmla="*/ 1153 h 1153"/>
                <a:gd name="T62" fmla="*/ 251 w 1206"/>
                <a:gd name="T63" fmla="*/ 1149 h 1153"/>
                <a:gd name="T64" fmla="*/ 234 w 1206"/>
                <a:gd name="T65" fmla="*/ 1140 h 1153"/>
                <a:gd name="T66" fmla="*/ 219 w 1206"/>
                <a:gd name="T67" fmla="*/ 1125 h 1153"/>
                <a:gd name="T68" fmla="*/ 208 w 1206"/>
                <a:gd name="T69" fmla="*/ 1108 h 1153"/>
                <a:gd name="T70" fmla="*/ 204 w 1206"/>
                <a:gd name="T71" fmla="*/ 1087 h 1153"/>
                <a:gd name="T72" fmla="*/ 205 w 1206"/>
                <a:gd name="T73" fmla="*/ 1064 h 1153"/>
                <a:gd name="T74" fmla="*/ 288 w 1206"/>
                <a:gd name="T75" fmla="*/ 731 h 1153"/>
                <a:gd name="T76" fmla="*/ 26 w 1206"/>
                <a:gd name="T77" fmla="*/ 510 h 1153"/>
                <a:gd name="T78" fmla="*/ 12 w 1206"/>
                <a:gd name="T79" fmla="*/ 496 h 1153"/>
                <a:gd name="T80" fmla="*/ 4 w 1206"/>
                <a:gd name="T81" fmla="*/ 478 h 1153"/>
                <a:gd name="T82" fmla="*/ 0 w 1206"/>
                <a:gd name="T83" fmla="*/ 461 h 1153"/>
                <a:gd name="T84" fmla="*/ 1 w 1206"/>
                <a:gd name="T85" fmla="*/ 443 h 1153"/>
                <a:gd name="T86" fmla="*/ 8 w 1206"/>
                <a:gd name="T87" fmla="*/ 426 h 1153"/>
                <a:gd name="T88" fmla="*/ 17 w 1206"/>
                <a:gd name="T89" fmla="*/ 411 h 1153"/>
                <a:gd name="T90" fmla="*/ 30 w 1206"/>
                <a:gd name="T91" fmla="*/ 397 h 1153"/>
                <a:gd name="T92" fmla="*/ 47 w 1206"/>
                <a:gd name="T93" fmla="*/ 389 h 1153"/>
                <a:gd name="T94" fmla="*/ 67 w 1206"/>
                <a:gd name="T95" fmla="*/ 385 h 1153"/>
                <a:gd name="T96" fmla="*/ 409 w 1206"/>
                <a:gd name="T97" fmla="*/ 361 h 1153"/>
                <a:gd name="T98" fmla="*/ 537 w 1206"/>
                <a:gd name="T99" fmla="*/ 44 h 1153"/>
                <a:gd name="T100" fmla="*/ 548 w 1206"/>
                <a:gd name="T101" fmla="*/ 26 h 1153"/>
                <a:gd name="T102" fmla="*/ 561 w 1206"/>
                <a:gd name="T103" fmla="*/ 12 h 1153"/>
                <a:gd name="T104" fmla="*/ 577 w 1206"/>
                <a:gd name="T105" fmla="*/ 4 h 1153"/>
                <a:gd name="T106" fmla="*/ 595 w 1206"/>
                <a:gd name="T107" fmla="*/ 0 h 1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06" h="1153">
                  <a:moveTo>
                    <a:pt x="595" y="0"/>
                  </a:moveTo>
                  <a:lnTo>
                    <a:pt x="613" y="0"/>
                  </a:lnTo>
                  <a:lnTo>
                    <a:pt x="630" y="4"/>
                  </a:lnTo>
                  <a:lnTo>
                    <a:pt x="646" y="12"/>
                  </a:lnTo>
                  <a:lnTo>
                    <a:pt x="660" y="26"/>
                  </a:lnTo>
                  <a:lnTo>
                    <a:pt x="669" y="44"/>
                  </a:lnTo>
                  <a:lnTo>
                    <a:pt x="798" y="361"/>
                  </a:lnTo>
                  <a:lnTo>
                    <a:pt x="1140" y="385"/>
                  </a:lnTo>
                  <a:lnTo>
                    <a:pt x="1161" y="389"/>
                  </a:lnTo>
                  <a:lnTo>
                    <a:pt x="1177" y="397"/>
                  </a:lnTo>
                  <a:lnTo>
                    <a:pt x="1190" y="411"/>
                  </a:lnTo>
                  <a:lnTo>
                    <a:pt x="1200" y="426"/>
                  </a:lnTo>
                  <a:lnTo>
                    <a:pt x="1205" y="443"/>
                  </a:lnTo>
                  <a:lnTo>
                    <a:pt x="1206" y="461"/>
                  </a:lnTo>
                  <a:lnTo>
                    <a:pt x="1202" y="478"/>
                  </a:lnTo>
                  <a:lnTo>
                    <a:pt x="1194" y="496"/>
                  </a:lnTo>
                  <a:lnTo>
                    <a:pt x="1180" y="510"/>
                  </a:lnTo>
                  <a:lnTo>
                    <a:pt x="919" y="731"/>
                  </a:lnTo>
                  <a:lnTo>
                    <a:pt x="1001" y="1064"/>
                  </a:lnTo>
                  <a:lnTo>
                    <a:pt x="1003" y="1087"/>
                  </a:lnTo>
                  <a:lnTo>
                    <a:pt x="999" y="1108"/>
                  </a:lnTo>
                  <a:lnTo>
                    <a:pt x="989" y="1125"/>
                  </a:lnTo>
                  <a:lnTo>
                    <a:pt x="974" y="1140"/>
                  </a:lnTo>
                  <a:lnTo>
                    <a:pt x="956" y="1149"/>
                  </a:lnTo>
                  <a:lnTo>
                    <a:pt x="936" y="1153"/>
                  </a:lnTo>
                  <a:lnTo>
                    <a:pt x="915" y="1151"/>
                  </a:lnTo>
                  <a:lnTo>
                    <a:pt x="894" y="1142"/>
                  </a:lnTo>
                  <a:lnTo>
                    <a:pt x="603" y="962"/>
                  </a:lnTo>
                  <a:lnTo>
                    <a:pt x="313" y="1142"/>
                  </a:lnTo>
                  <a:lnTo>
                    <a:pt x="292" y="1151"/>
                  </a:lnTo>
                  <a:lnTo>
                    <a:pt x="270" y="1153"/>
                  </a:lnTo>
                  <a:lnTo>
                    <a:pt x="251" y="1149"/>
                  </a:lnTo>
                  <a:lnTo>
                    <a:pt x="234" y="1140"/>
                  </a:lnTo>
                  <a:lnTo>
                    <a:pt x="219" y="1125"/>
                  </a:lnTo>
                  <a:lnTo>
                    <a:pt x="208" y="1108"/>
                  </a:lnTo>
                  <a:lnTo>
                    <a:pt x="204" y="1087"/>
                  </a:lnTo>
                  <a:lnTo>
                    <a:pt x="205" y="1064"/>
                  </a:lnTo>
                  <a:lnTo>
                    <a:pt x="288" y="731"/>
                  </a:lnTo>
                  <a:lnTo>
                    <a:pt x="26" y="510"/>
                  </a:lnTo>
                  <a:lnTo>
                    <a:pt x="12" y="496"/>
                  </a:lnTo>
                  <a:lnTo>
                    <a:pt x="4" y="478"/>
                  </a:lnTo>
                  <a:lnTo>
                    <a:pt x="0" y="461"/>
                  </a:lnTo>
                  <a:lnTo>
                    <a:pt x="1" y="443"/>
                  </a:lnTo>
                  <a:lnTo>
                    <a:pt x="8" y="426"/>
                  </a:lnTo>
                  <a:lnTo>
                    <a:pt x="17" y="411"/>
                  </a:lnTo>
                  <a:lnTo>
                    <a:pt x="30" y="397"/>
                  </a:lnTo>
                  <a:lnTo>
                    <a:pt x="47" y="389"/>
                  </a:lnTo>
                  <a:lnTo>
                    <a:pt x="67" y="385"/>
                  </a:lnTo>
                  <a:lnTo>
                    <a:pt x="409" y="361"/>
                  </a:lnTo>
                  <a:lnTo>
                    <a:pt x="537" y="44"/>
                  </a:lnTo>
                  <a:lnTo>
                    <a:pt x="548" y="26"/>
                  </a:lnTo>
                  <a:lnTo>
                    <a:pt x="561" y="12"/>
                  </a:lnTo>
                  <a:lnTo>
                    <a:pt x="577" y="4"/>
                  </a:lnTo>
                  <a:lnTo>
                    <a:pt x="595" y="0"/>
                  </a:lnTo>
                  <a:close/>
                </a:path>
              </a:pathLst>
            </a:custGeom>
            <a:grpFill/>
            <a:ln w="0">
              <a:noFill/>
              <a:prstDash val="solid"/>
              <a:round/>
            </a:ln>
          </p:spPr>
          <p:txBody>
            <a:bodyPr vert="horz" wrap="square" lIns="91440" tIns="45720" rIns="91440" bIns="45720" numCol="1" anchor="t" anchorCtr="0" compatLnSpc="1"/>
            <a:p>
              <a:endParaRPr lang="en-US"/>
            </a:p>
          </p:txBody>
        </p:sp>
      </p:grpSp>
      <p:pic>
        <p:nvPicPr>
          <p:cNvPr id="4" name="图片 3" descr="67642f81c4b9dd15051af51f0b1cd48"/>
          <p:cNvPicPr>
            <a:picLocks noChangeAspect="1"/>
          </p:cNvPicPr>
          <p:nvPr/>
        </p:nvPicPr>
        <p:blipFill>
          <a:blip r:embed="rId2"/>
          <a:stretch>
            <a:fillRect/>
          </a:stretch>
        </p:blipFill>
        <p:spPr>
          <a:xfrm>
            <a:off x="9695180" y="122555"/>
            <a:ext cx="2313305" cy="672465"/>
          </a:xfrm>
          <a:prstGeom prst="rect">
            <a:avLst/>
          </a:prstGeom>
        </p:spPr>
      </p:pic>
      <p:sp>
        <p:nvSpPr>
          <p:cNvPr id="2" name="文本框 1"/>
          <p:cNvSpPr txBox="1"/>
          <p:nvPr/>
        </p:nvSpPr>
        <p:spPr>
          <a:xfrm>
            <a:off x="1058545" y="2018665"/>
            <a:ext cx="3107690" cy="1198880"/>
          </a:xfrm>
          <a:prstGeom prst="rect">
            <a:avLst/>
          </a:prstGeom>
          <a:noFill/>
        </p:spPr>
        <p:txBody>
          <a:bodyPr wrap="square" rtlCol="0">
            <a:spAutoFit/>
          </a:bodyPr>
          <a:p>
            <a:r>
              <a:rPr lang="zh-CN" altLang="en-US"/>
              <a:t>Articles</a:t>
            </a:r>
            <a:endParaRPr lang="zh-CN" altLang="en-US"/>
          </a:p>
          <a:p>
            <a:r>
              <a:rPr lang="zh-CN" altLang="en-US"/>
              <a:t>ArticleID：⽂章ID (主键)</a:t>
            </a:r>
            <a:endParaRPr lang="zh-CN" altLang="en-US"/>
          </a:p>
          <a:p>
            <a:r>
              <a:rPr lang="zh-CN" altLang="en-US"/>
              <a:t>Title：</a:t>
            </a:r>
            <a:r>
              <a:rPr lang="zh-CN" altLang="en-US"/>
              <a:t>文章标题</a:t>
            </a:r>
            <a:endParaRPr lang="zh-CN" altLang="en-US"/>
          </a:p>
          <a:p>
            <a:r>
              <a:rPr lang="zh-CN" altLang="en-US"/>
              <a:t>Content：</a:t>
            </a:r>
            <a:r>
              <a:rPr lang="zh-CN" altLang="en-US"/>
              <a:t>文章内容</a:t>
            </a:r>
            <a:endParaRPr lang="zh-CN" altLang="en-US"/>
          </a:p>
        </p:txBody>
      </p:sp>
      <p:sp>
        <p:nvSpPr>
          <p:cNvPr id="3" name="文本框 2"/>
          <p:cNvSpPr txBox="1"/>
          <p:nvPr/>
        </p:nvSpPr>
        <p:spPr>
          <a:xfrm>
            <a:off x="1058545" y="4058920"/>
            <a:ext cx="5133975" cy="1753235"/>
          </a:xfrm>
          <a:prstGeom prst="rect">
            <a:avLst/>
          </a:prstGeom>
          <a:noFill/>
        </p:spPr>
        <p:txBody>
          <a:bodyPr wrap="square" rtlCol="0">
            <a:spAutoFit/>
          </a:bodyPr>
          <a:p>
            <a:r>
              <a:rPr lang="zh-CN" altLang="en-US"/>
              <a:t>Articlecomments</a:t>
            </a:r>
            <a:endParaRPr lang="zh-CN" altLang="en-US"/>
          </a:p>
          <a:p>
            <a:r>
              <a:rPr lang="zh-CN" altLang="en-US"/>
              <a:t>CommentID：评论ID (主键)</a:t>
            </a:r>
            <a:endParaRPr lang="zh-CN" altLang="en-US"/>
          </a:p>
          <a:p>
            <a:r>
              <a:rPr lang="zh-CN" altLang="en-US"/>
              <a:t>Username：评论</a:t>
            </a:r>
            <a:r>
              <a:rPr lang="zh-CN" altLang="en-US"/>
              <a:t>用户名 (外键参考 Users 表)</a:t>
            </a:r>
            <a:endParaRPr lang="zh-CN" altLang="en-US"/>
          </a:p>
          <a:p>
            <a:r>
              <a:rPr lang="zh-CN" altLang="en-US"/>
              <a:t>ArticleID：⽂章ID (外键参考 Articles 表)</a:t>
            </a:r>
            <a:endParaRPr lang="zh-CN" altLang="en-US"/>
          </a:p>
          <a:p>
            <a:r>
              <a:rPr lang="zh-CN" altLang="en-US"/>
              <a:t>Comment：评论内容</a:t>
            </a:r>
            <a:endParaRPr lang="zh-CN" altLang="en-US"/>
          </a:p>
          <a:p>
            <a:r>
              <a:rPr lang="zh-CN" altLang="en-US"/>
              <a:t>CommentDate：评论</a:t>
            </a:r>
            <a:r>
              <a:rPr lang="zh-CN" altLang="en-US"/>
              <a:t>日期</a:t>
            </a:r>
            <a:endParaRPr lang="zh-CN" altLang="en-US"/>
          </a:p>
        </p:txBody>
      </p:sp>
      <p:sp>
        <p:nvSpPr>
          <p:cNvPr id="5" name="文本框 4"/>
          <p:cNvSpPr txBox="1"/>
          <p:nvPr/>
        </p:nvSpPr>
        <p:spPr>
          <a:xfrm>
            <a:off x="5545455" y="2018665"/>
            <a:ext cx="6584315" cy="1198880"/>
          </a:xfrm>
          <a:prstGeom prst="rect">
            <a:avLst/>
          </a:prstGeom>
          <a:noFill/>
        </p:spPr>
        <p:txBody>
          <a:bodyPr wrap="square" rtlCol="0">
            <a:spAutoFit/>
          </a:bodyPr>
          <a:p>
            <a:r>
              <a:rPr lang="zh-CN" altLang="en-US"/>
              <a:t>Articlelikes</a:t>
            </a:r>
            <a:endParaRPr lang="zh-CN" altLang="en-US"/>
          </a:p>
          <a:p>
            <a:r>
              <a:rPr lang="zh-CN" altLang="en-US"/>
              <a:t>LikeID：点赞ID (主键)</a:t>
            </a:r>
            <a:endParaRPr lang="zh-CN" altLang="en-US"/>
          </a:p>
          <a:p>
            <a:r>
              <a:rPr lang="zh-CN" altLang="en-US"/>
              <a:t>ArticleID：</a:t>
            </a:r>
            <a:r>
              <a:rPr lang="zh-CN" altLang="en-US"/>
              <a:t>文章ID (外键参考 Articles 表)</a:t>
            </a:r>
            <a:endParaRPr lang="zh-CN" altLang="en-US"/>
          </a:p>
          <a:p>
            <a:r>
              <a:rPr lang="zh-CN" altLang="en-US"/>
              <a:t>Likes：点赞量</a:t>
            </a:r>
            <a:endParaRPr lang="zh-CN" altLang="en-US"/>
          </a:p>
        </p:txBody>
      </p:sp>
    </p:spTree>
  </p:cSld>
  <p:clrMapOvr>
    <a:masterClrMapping/>
  </p:clrMapOvr>
  <p:transition spd="slow">
    <p:push dir="u"/>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grpSp>
        <p:nvGrpSpPr>
          <p:cNvPr id="27" name="组合 26"/>
          <p:cNvGrpSpPr/>
          <p:nvPr/>
        </p:nvGrpSpPr>
        <p:grpSpPr>
          <a:xfrm>
            <a:off x="374015" y="379095"/>
            <a:ext cx="11427460" cy="6099810"/>
            <a:chOff x="589" y="597"/>
            <a:chExt cx="17996" cy="9606"/>
          </a:xfrm>
        </p:grpSpPr>
        <p:sp>
          <p:nvSpPr>
            <p:cNvPr id="15" name="矩形 14"/>
            <p:cNvSpPr/>
            <p:nvPr/>
          </p:nvSpPr>
          <p:spPr>
            <a:xfrm>
              <a:off x="614" y="597"/>
              <a:ext cx="17971" cy="9606"/>
            </a:xfrm>
            <a:prstGeom prst="rect">
              <a:avLst/>
            </a:prstGeom>
            <a:solidFill>
              <a:schemeClr val="bg1">
                <a:alpha val="6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lumMod val="85000"/>
                    <a:lumOff val="15000"/>
                  </a:schemeClr>
                </a:solidFill>
                <a:latin typeface="+mj-lt"/>
                <a:cs typeface="+mj-lt"/>
              </a:endParaRPr>
            </a:p>
          </p:txBody>
        </p:sp>
        <p:sp>
          <p:nvSpPr>
            <p:cNvPr id="23" name="文本框 23"/>
            <p:cNvSpPr txBox="1"/>
            <p:nvPr/>
          </p:nvSpPr>
          <p:spPr>
            <a:xfrm>
              <a:off x="1311" y="1129"/>
              <a:ext cx="2688" cy="725"/>
            </a:xfrm>
            <a:prstGeom prst="rect">
              <a:avLst/>
            </a:prstGeom>
            <a:noFill/>
          </p:spPr>
          <p:txBody>
            <a:bodyPr wrap="none" rtlCol="0">
              <a:spAutoFit/>
            </a:bodyPr>
            <a:p>
              <a:r>
                <a:rPr lang="zh-CN" altLang="en-US" sz="2400" b="1" dirty="0">
                  <a:solidFill>
                    <a:schemeClr val="tx1">
                      <a:lumMod val="85000"/>
                      <a:lumOff val="15000"/>
                    </a:schemeClr>
                  </a:solidFill>
                  <a:latin typeface="微软雅黑" panose="020B0503020204020204" charset="-122"/>
                  <a:ea typeface="微软雅黑" panose="020B0503020204020204" charset="-122"/>
                </a:rPr>
                <a:t>数据库实现</a:t>
              </a:r>
              <a:endParaRPr lang="zh-CN" altLang="en-US" sz="2400" b="1" dirty="0">
                <a:solidFill>
                  <a:schemeClr val="tx1">
                    <a:lumMod val="85000"/>
                    <a:lumOff val="15000"/>
                  </a:schemeClr>
                </a:solidFill>
                <a:latin typeface="微软雅黑" panose="020B0503020204020204" charset="-122"/>
                <a:ea typeface="微软雅黑" panose="020B0503020204020204" charset="-122"/>
              </a:endParaRPr>
            </a:p>
          </p:txBody>
        </p:sp>
        <p:sp>
          <p:nvSpPr>
            <p:cNvPr id="58" name="矩形 57"/>
            <p:cNvSpPr/>
            <p:nvPr/>
          </p:nvSpPr>
          <p:spPr>
            <a:xfrm>
              <a:off x="589" y="971"/>
              <a:ext cx="341" cy="987"/>
            </a:xfrm>
            <a:prstGeom prst="rect">
              <a:avLst/>
            </a:prstGeom>
            <a:solidFill>
              <a:srgbClr val="014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lumMod val="85000"/>
                    <a:lumOff val="15000"/>
                  </a:schemeClr>
                </a:solidFill>
                <a:latin typeface="+mj-lt"/>
                <a:cs typeface="+mj-lt"/>
              </a:endParaRPr>
            </a:p>
          </p:txBody>
        </p:sp>
      </p:grpSp>
      <p:grpSp>
        <p:nvGrpSpPr>
          <p:cNvPr id="828" name="Group 937"/>
          <p:cNvGrpSpPr>
            <a:grpSpLocks noChangeAspect="1"/>
          </p:cNvGrpSpPr>
          <p:nvPr/>
        </p:nvGrpSpPr>
        <p:grpSpPr bwMode="auto">
          <a:xfrm>
            <a:off x="5864420" y="2583188"/>
            <a:ext cx="293629" cy="292608"/>
            <a:chOff x="6094" y="274"/>
            <a:chExt cx="575" cy="573"/>
          </a:xfrm>
          <a:solidFill>
            <a:schemeClr val="bg1"/>
          </a:solidFill>
        </p:grpSpPr>
        <p:sp>
          <p:nvSpPr>
            <p:cNvPr id="829" name="Freeform 939"/>
            <p:cNvSpPr/>
            <p:nvPr/>
          </p:nvSpPr>
          <p:spPr bwMode="auto">
            <a:xfrm>
              <a:off x="6313" y="274"/>
              <a:ext cx="137" cy="137"/>
            </a:xfrm>
            <a:custGeom>
              <a:avLst/>
              <a:gdLst>
                <a:gd name="T0" fmla="*/ 411 w 821"/>
                <a:gd name="T1" fmla="*/ 0 h 821"/>
                <a:gd name="T2" fmla="*/ 462 w 821"/>
                <a:gd name="T3" fmla="*/ 3 h 821"/>
                <a:gd name="T4" fmla="*/ 512 w 821"/>
                <a:gd name="T5" fmla="*/ 13 h 821"/>
                <a:gd name="T6" fmla="*/ 560 w 821"/>
                <a:gd name="T7" fmla="*/ 29 h 821"/>
                <a:gd name="T8" fmla="*/ 604 w 821"/>
                <a:gd name="T9" fmla="*/ 49 h 821"/>
                <a:gd name="T10" fmla="*/ 645 w 821"/>
                <a:gd name="T11" fmla="*/ 74 h 821"/>
                <a:gd name="T12" fmla="*/ 683 w 821"/>
                <a:gd name="T13" fmla="*/ 104 h 821"/>
                <a:gd name="T14" fmla="*/ 718 w 821"/>
                <a:gd name="T15" fmla="*/ 139 h 821"/>
                <a:gd name="T16" fmla="*/ 748 w 821"/>
                <a:gd name="T17" fmla="*/ 176 h 821"/>
                <a:gd name="T18" fmla="*/ 773 w 821"/>
                <a:gd name="T19" fmla="*/ 218 h 821"/>
                <a:gd name="T20" fmla="*/ 794 w 821"/>
                <a:gd name="T21" fmla="*/ 263 h 821"/>
                <a:gd name="T22" fmla="*/ 809 w 821"/>
                <a:gd name="T23" fmla="*/ 310 h 821"/>
                <a:gd name="T24" fmla="*/ 818 w 821"/>
                <a:gd name="T25" fmla="*/ 360 h 821"/>
                <a:gd name="T26" fmla="*/ 821 w 821"/>
                <a:gd name="T27" fmla="*/ 411 h 821"/>
                <a:gd name="T28" fmla="*/ 818 w 821"/>
                <a:gd name="T29" fmla="*/ 462 h 821"/>
                <a:gd name="T30" fmla="*/ 809 w 821"/>
                <a:gd name="T31" fmla="*/ 512 h 821"/>
                <a:gd name="T32" fmla="*/ 794 w 821"/>
                <a:gd name="T33" fmla="*/ 560 h 821"/>
                <a:gd name="T34" fmla="*/ 773 w 821"/>
                <a:gd name="T35" fmla="*/ 604 h 821"/>
                <a:gd name="T36" fmla="*/ 748 w 821"/>
                <a:gd name="T37" fmla="*/ 645 h 821"/>
                <a:gd name="T38" fmla="*/ 718 w 821"/>
                <a:gd name="T39" fmla="*/ 683 h 821"/>
                <a:gd name="T40" fmla="*/ 683 w 821"/>
                <a:gd name="T41" fmla="*/ 718 h 821"/>
                <a:gd name="T42" fmla="*/ 645 w 821"/>
                <a:gd name="T43" fmla="*/ 748 h 821"/>
                <a:gd name="T44" fmla="*/ 604 w 821"/>
                <a:gd name="T45" fmla="*/ 773 h 821"/>
                <a:gd name="T46" fmla="*/ 560 w 821"/>
                <a:gd name="T47" fmla="*/ 794 h 821"/>
                <a:gd name="T48" fmla="*/ 512 w 821"/>
                <a:gd name="T49" fmla="*/ 809 h 821"/>
                <a:gd name="T50" fmla="*/ 462 w 821"/>
                <a:gd name="T51" fmla="*/ 818 h 821"/>
                <a:gd name="T52" fmla="*/ 411 w 821"/>
                <a:gd name="T53" fmla="*/ 821 h 821"/>
                <a:gd name="T54" fmla="*/ 360 w 821"/>
                <a:gd name="T55" fmla="*/ 818 h 821"/>
                <a:gd name="T56" fmla="*/ 310 w 821"/>
                <a:gd name="T57" fmla="*/ 809 h 821"/>
                <a:gd name="T58" fmla="*/ 263 w 821"/>
                <a:gd name="T59" fmla="*/ 794 h 821"/>
                <a:gd name="T60" fmla="*/ 218 w 821"/>
                <a:gd name="T61" fmla="*/ 773 h 821"/>
                <a:gd name="T62" fmla="*/ 176 w 821"/>
                <a:gd name="T63" fmla="*/ 748 h 821"/>
                <a:gd name="T64" fmla="*/ 139 w 821"/>
                <a:gd name="T65" fmla="*/ 718 h 821"/>
                <a:gd name="T66" fmla="*/ 104 w 821"/>
                <a:gd name="T67" fmla="*/ 683 h 821"/>
                <a:gd name="T68" fmla="*/ 74 w 821"/>
                <a:gd name="T69" fmla="*/ 645 h 821"/>
                <a:gd name="T70" fmla="*/ 49 w 821"/>
                <a:gd name="T71" fmla="*/ 604 h 821"/>
                <a:gd name="T72" fmla="*/ 29 w 821"/>
                <a:gd name="T73" fmla="*/ 560 h 821"/>
                <a:gd name="T74" fmla="*/ 13 w 821"/>
                <a:gd name="T75" fmla="*/ 512 h 821"/>
                <a:gd name="T76" fmla="*/ 3 w 821"/>
                <a:gd name="T77" fmla="*/ 462 h 821"/>
                <a:gd name="T78" fmla="*/ 0 w 821"/>
                <a:gd name="T79" fmla="*/ 411 h 821"/>
                <a:gd name="T80" fmla="*/ 3 w 821"/>
                <a:gd name="T81" fmla="*/ 360 h 821"/>
                <a:gd name="T82" fmla="*/ 13 w 821"/>
                <a:gd name="T83" fmla="*/ 310 h 821"/>
                <a:gd name="T84" fmla="*/ 29 w 821"/>
                <a:gd name="T85" fmla="*/ 263 h 821"/>
                <a:gd name="T86" fmla="*/ 49 w 821"/>
                <a:gd name="T87" fmla="*/ 218 h 821"/>
                <a:gd name="T88" fmla="*/ 74 w 821"/>
                <a:gd name="T89" fmla="*/ 176 h 821"/>
                <a:gd name="T90" fmla="*/ 104 w 821"/>
                <a:gd name="T91" fmla="*/ 139 h 821"/>
                <a:gd name="T92" fmla="*/ 139 w 821"/>
                <a:gd name="T93" fmla="*/ 104 h 821"/>
                <a:gd name="T94" fmla="*/ 176 w 821"/>
                <a:gd name="T95" fmla="*/ 74 h 821"/>
                <a:gd name="T96" fmla="*/ 218 w 821"/>
                <a:gd name="T97" fmla="*/ 49 h 821"/>
                <a:gd name="T98" fmla="*/ 263 w 821"/>
                <a:gd name="T99" fmla="*/ 29 h 821"/>
                <a:gd name="T100" fmla="*/ 310 w 821"/>
                <a:gd name="T101" fmla="*/ 13 h 821"/>
                <a:gd name="T102" fmla="*/ 360 w 821"/>
                <a:gd name="T103" fmla="*/ 3 h 821"/>
                <a:gd name="T104" fmla="*/ 411 w 821"/>
                <a:gd name="T105"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21" h="821">
                  <a:moveTo>
                    <a:pt x="411" y="0"/>
                  </a:moveTo>
                  <a:lnTo>
                    <a:pt x="462" y="3"/>
                  </a:lnTo>
                  <a:lnTo>
                    <a:pt x="512" y="13"/>
                  </a:lnTo>
                  <a:lnTo>
                    <a:pt x="560" y="29"/>
                  </a:lnTo>
                  <a:lnTo>
                    <a:pt x="604" y="49"/>
                  </a:lnTo>
                  <a:lnTo>
                    <a:pt x="645" y="74"/>
                  </a:lnTo>
                  <a:lnTo>
                    <a:pt x="683" y="104"/>
                  </a:lnTo>
                  <a:lnTo>
                    <a:pt x="718" y="139"/>
                  </a:lnTo>
                  <a:lnTo>
                    <a:pt x="748" y="176"/>
                  </a:lnTo>
                  <a:lnTo>
                    <a:pt x="773" y="218"/>
                  </a:lnTo>
                  <a:lnTo>
                    <a:pt x="794" y="263"/>
                  </a:lnTo>
                  <a:lnTo>
                    <a:pt x="809" y="310"/>
                  </a:lnTo>
                  <a:lnTo>
                    <a:pt x="818" y="360"/>
                  </a:lnTo>
                  <a:lnTo>
                    <a:pt x="821" y="411"/>
                  </a:lnTo>
                  <a:lnTo>
                    <a:pt x="818" y="462"/>
                  </a:lnTo>
                  <a:lnTo>
                    <a:pt x="809" y="512"/>
                  </a:lnTo>
                  <a:lnTo>
                    <a:pt x="794" y="560"/>
                  </a:lnTo>
                  <a:lnTo>
                    <a:pt x="773" y="604"/>
                  </a:lnTo>
                  <a:lnTo>
                    <a:pt x="748" y="645"/>
                  </a:lnTo>
                  <a:lnTo>
                    <a:pt x="718" y="683"/>
                  </a:lnTo>
                  <a:lnTo>
                    <a:pt x="683" y="718"/>
                  </a:lnTo>
                  <a:lnTo>
                    <a:pt x="645" y="748"/>
                  </a:lnTo>
                  <a:lnTo>
                    <a:pt x="604" y="773"/>
                  </a:lnTo>
                  <a:lnTo>
                    <a:pt x="560" y="794"/>
                  </a:lnTo>
                  <a:lnTo>
                    <a:pt x="512" y="809"/>
                  </a:lnTo>
                  <a:lnTo>
                    <a:pt x="462" y="818"/>
                  </a:lnTo>
                  <a:lnTo>
                    <a:pt x="411" y="821"/>
                  </a:lnTo>
                  <a:lnTo>
                    <a:pt x="360" y="818"/>
                  </a:lnTo>
                  <a:lnTo>
                    <a:pt x="310" y="809"/>
                  </a:lnTo>
                  <a:lnTo>
                    <a:pt x="263" y="794"/>
                  </a:lnTo>
                  <a:lnTo>
                    <a:pt x="218" y="773"/>
                  </a:lnTo>
                  <a:lnTo>
                    <a:pt x="176" y="748"/>
                  </a:lnTo>
                  <a:lnTo>
                    <a:pt x="139" y="718"/>
                  </a:lnTo>
                  <a:lnTo>
                    <a:pt x="104" y="683"/>
                  </a:lnTo>
                  <a:lnTo>
                    <a:pt x="74" y="645"/>
                  </a:lnTo>
                  <a:lnTo>
                    <a:pt x="49" y="604"/>
                  </a:lnTo>
                  <a:lnTo>
                    <a:pt x="29" y="560"/>
                  </a:lnTo>
                  <a:lnTo>
                    <a:pt x="13" y="512"/>
                  </a:lnTo>
                  <a:lnTo>
                    <a:pt x="3" y="462"/>
                  </a:lnTo>
                  <a:lnTo>
                    <a:pt x="0" y="411"/>
                  </a:lnTo>
                  <a:lnTo>
                    <a:pt x="3" y="360"/>
                  </a:lnTo>
                  <a:lnTo>
                    <a:pt x="13" y="310"/>
                  </a:lnTo>
                  <a:lnTo>
                    <a:pt x="29" y="263"/>
                  </a:lnTo>
                  <a:lnTo>
                    <a:pt x="49" y="218"/>
                  </a:lnTo>
                  <a:lnTo>
                    <a:pt x="74" y="176"/>
                  </a:lnTo>
                  <a:lnTo>
                    <a:pt x="104" y="139"/>
                  </a:lnTo>
                  <a:lnTo>
                    <a:pt x="139" y="104"/>
                  </a:lnTo>
                  <a:lnTo>
                    <a:pt x="176" y="74"/>
                  </a:lnTo>
                  <a:lnTo>
                    <a:pt x="218" y="49"/>
                  </a:lnTo>
                  <a:lnTo>
                    <a:pt x="263" y="29"/>
                  </a:lnTo>
                  <a:lnTo>
                    <a:pt x="310" y="13"/>
                  </a:lnTo>
                  <a:lnTo>
                    <a:pt x="360" y="3"/>
                  </a:lnTo>
                  <a:lnTo>
                    <a:pt x="411" y="0"/>
                  </a:lnTo>
                  <a:close/>
                </a:path>
              </a:pathLst>
            </a:custGeom>
            <a:grpFill/>
            <a:ln w="0">
              <a:noFill/>
              <a:prstDash val="solid"/>
              <a:round/>
            </a:ln>
          </p:spPr>
          <p:txBody>
            <a:bodyPr vert="horz" wrap="square" lIns="91440" tIns="45720" rIns="91440" bIns="45720" numCol="1" anchor="t" anchorCtr="0" compatLnSpc="1"/>
            <a:p>
              <a:endParaRPr lang="en-US"/>
            </a:p>
          </p:txBody>
        </p:sp>
        <p:sp>
          <p:nvSpPr>
            <p:cNvPr id="830" name="Freeform 940"/>
            <p:cNvSpPr/>
            <p:nvPr/>
          </p:nvSpPr>
          <p:spPr bwMode="auto">
            <a:xfrm>
              <a:off x="6365" y="431"/>
              <a:ext cx="33" cy="84"/>
            </a:xfrm>
            <a:custGeom>
              <a:avLst/>
              <a:gdLst>
                <a:gd name="T0" fmla="*/ 49 w 197"/>
                <a:gd name="T1" fmla="*/ 0 h 505"/>
                <a:gd name="T2" fmla="*/ 149 w 197"/>
                <a:gd name="T3" fmla="*/ 0 h 505"/>
                <a:gd name="T4" fmla="*/ 163 w 197"/>
                <a:gd name="T5" fmla="*/ 1 h 505"/>
                <a:gd name="T6" fmla="*/ 175 w 197"/>
                <a:gd name="T7" fmla="*/ 6 h 505"/>
                <a:gd name="T8" fmla="*/ 186 w 197"/>
                <a:gd name="T9" fmla="*/ 14 h 505"/>
                <a:gd name="T10" fmla="*/ 194 w 197"/>
                <a:gd name="T11" fmla="*/ 27 h 505"/>
                <a:gd name="T12" fmla="*/ 197 w 197"/>
                <a:gd name="T13" fmla="*/ 42 h 505"/>
                <a:gd name="T14" fmla="*/ 197 w 197"/>
                <a:gd name="T15" fmla="*/ 56 h 505"/>
                <a:gd name="T16" fmla="*/ 192 w 197"/>
                <a:gd name="T17" fmla="*/ 70 h 505"/>
                <a:gd name="T18" fmla="*/ 138 w 197"/>
                <a:gd name="T19" fmla="*/ 151 h 505"/>
                <a:gd name="T20" fmla="*/ 163 w 197"/>
                <a:gd name="T21" fmla="*/ 363 h 505"/>
                <a:gd name="T22" fmla="*/ 114 w 197"/>
                <a:gd name="T23" fmla="*/ 495 h 505"/>
                <a:gd name="T24" fmla="*/ 109 w 197"/>
                <a:gd name="T25" fmla="*/ 501 h 505"/>
                <a:gd name="T26" fmla="*/ 103 w 197"/>
                <a:gd name="T27" fmla="*/ 505 h 505"/>
                <a:gd name="T28" fmla="*/ 96 w 197"/>
                <a:gd name="T29" fmla="*/ 505 h 505"/>
                <a:gd name="T30" fmla="*/ 89 w 197"/>
                <a:gd name="T31" fmla="*/ 501 h 505"/>
                <a:gd name="T32" fmla="*/ 85 w 197"/>
                <a:gd name="T33" fmla="*/ 495 h 505"/>
                <a:gd name="T34" fmla="*/ 35 w 197"/>
                <a:gd name="T35" fmla="*/ 363 h 505"/>
                <a:gd name="T36" fmla="*/ 60 w 197"/>
                <a:gd name="T37" fmla="*/ 151 h 505"/>
                <a:gd name="T38" fmla="*/ 7 w 197"/>
                <a:gd name="T39" fmla="*/ 70 h 505"/>
                <a:gd name="T40" fmla="*/ 1 w 197"/>
                <a:gd name="T41" fmla="*/ 56 h 505"/>
                <a:gd name="T42" fmla="*/ 0 w 197"/>
                <a:gd name="T43" fmla="*/ 42 h 505"/>
                <a:gd name="T44" fmla="*/ 5 w 197"/>
                <a:gd name="T45" fmla="*/ 27 h 505"/>
                <a:gd name="T46" fmla="*/ 13 w 197"/>
                <a:gd name="T47" fmla="*/ 14 h 505"/>
                <a:gd name="T48" fmla="*/ 23 w 197"/>
                <a:gd name="T49" fmla="*/ 6 h 505"/>
                <a:gd name="T50" fmla="*/ 35 w 197"/>
                <a:gd name="T51" fmla="*/ 1 h 505"/>
                <a:gd name="T52" fmla="*/ 49 w 197"/>
                <a:gd name="T53" fmla="*/ 0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97" h="505">
                  <a:moveTo>
                    <a:pt x="49" y="0"/>
                  </a:moveTo>
                  <a:lnTo>
                    <a:pt x="149" y="0"/>
                  </a:lnTo>
                  <a:lnTo>
                    <a:pt x="163" y="1"/>
                  </a:lnTo>
                  <a:lnTo>
                    <a:pt x="175" y="6"/>
                  </a:lnTo>
                  <a:lnTo>
                    <a:pt x="186" y="14"/>
                  </a:lnTo>
                  <a:lnTo>
                    <a:pt x="194" y="27"/>
                  </a:lnTo>
                  <a:lnTo>
                    <a:pt x="197" y="42"/>
                  </a:lnTo>
                  <a:lnTo>
                    <a:pt x="197" y="56"/>
                  </a:lnTo>
                  <a:lnTo>
                    <a:pt x="192" y="70"/>
                  </a:lnTo>
                  <a:lnTo>
                    <a:pt x="138" y="151"/>
                  </a:lnTo>
                  <a:lnTo>
                    <a:pt x="163" y="363"/>
                  </a:lnTo>
                  <a:lnTo>
                    <a:pt x="114" y="495"/>
                  </a:lnTo>
                  <a:lnTo>
                    <a:pt x="109" y="501"/>
                  </a:lnTo>
                  <a:lnTo>
                    <a:pt x="103" y="505"/>
                  </a:lnTo>
                  <a:lnTo>
                    <a:pt x="96" y="505"/>
                  </a:lnTo>
                  <a:lnTo>
                    <a:pt x="89" y="501"/>
                  </a:lnTo>
                  <a:lnTo>
                    <a:pt x="85" y="495"/>
                  </a:lnTo>
                  <a:lnTo>
                    <a:pt x="35" y="363"/>
                  </a:lnTo>
                  <a:lnTo>
                    <a:pt x="60" y="151"/>
                  </a:lnTo>
                  <a:lnTo>
                    <a:pt x="7" y="70"/>
                  </a:lnTo>
                  <a:lnTo>
                    <a:pt x="1" y="56"/>
                  </a:lnTo>
                  <a:lnTo>
                    <a:pt x="0" y="42"/>
                  </a:lnTo>
                  <a:lnTo>
                    <a:pt x="5" y="27"/>
                  </a:lnTo>
                  <a:lnTo>
                    <a:pt x="13" y="14"/>
                  </a:lnTo>
                  <a:lnTo>
                    <a:pt x="23" y="6"/>
                  </a:lnTo>
                  <a:lnTo>
                    <a:pt x="35" y="1"/>
                  </a:lnTo>
                  <a:lnTo>
                    <a:pt x="49" y="0"/>
                  </a:lnTo>
                  <a:close/>
                </a:path>
              </a:pathLst>
            </a:custGeom>
            <a:grpFill/>
            <a:ln w="0">
              <a:noFill/>
              <a:prstDash val="solid"/>
              <a:round/>
            </a:ln>
          </p:spPr>
          <p:txBody>
            <a:bodyPr vert="horz" wrap="square" lIns="91440" tIns="45720" rIns="91440" bIns="45720" numCol="1" anchor="t" anchorCtr="0" compatLnSpc="1"/>
            <a:p>
              <a:endParaRPr lang="en-US"/>
            </a:p>
          </p:txBody>
        </p:sp>
        <p:sp>
          <p:nvSpPr>
            <p:cNvPr id="831" name="Freeform 941"/>
            <p:cNvSpPr/>
            <p:nvPr/>
          </p:nvSpPr>
          <p:spPr bwMode="auto">
            <a:xfrm>
              <a:off x="6266" y="431"/>
              <a:ext cx="231" cy="160"/>
            </a:xfrm>
            <a:custGeom>
              <a:avLst/>
              <a:gdLst>
                <a:gd name="T0" fmla="*/ 375 w 1381"/>
                <a:gd name="T1" fmla="*/ 0 h 962"/>
                <a:gd name="T2" fmla="*/ 387 w 1381"/>
                <a:gd name="T3" fmla="*/ 2 h 962"/>
                <a:gd name="T4" fmla="*/ 399 w 1381"/>
                <a:gd name="T5" fmla="*/ 7 h 962"/>
                <a:gd name="T6" fmla="*/ 407 w 1381"/>
                <a:gd name="T7" fmla="*/ 17 h 962"/>
                <a:gd name="T8" fmla="*/ 413 w 1381"/>
                <a:gd name="T9" fmla="*/ 27 h 962"/>
                <a:gd name="T10" fmla="*/ 690 w 1381"/>
                <a:gd name="T11" fmla="*/ 786 h 962"/>
                <a:gd name="T12" fmla="*/ 966 w 1381"/>
                <a:gd name="T13" fmla="*/ 27 h 962"/>
                <a:gd name="T14" fmla="*/ 973 w 1381"/>
                <a:gd name="T15" fmla="*/ 17 h 962"/>
                <a:gd name="T16" fmla="*/ 982 w 1381"/>
                <a:gd name="T17" fmla="*/ 8 h 962"/>
                <a:gd name="T18" fmla="*/ 993 w 1381"/>
                <a:gd name="T19" fmla="*/ 2 h 962"/>
                <a:gd name="T20" fmla="*/ 1005 w 1381"/>
                <a:gd name="T21" fmla="*/ 0 h 962"/>
                <a:gd name="T22" fmla="*/ 1018 w 1381"/>
                <a:gd name="T23" fmla="*/ 2 h 962"/>
                <a:gd name="T24" fmla="*/ 1133 w 1381"/>
                <a:gd name="T25" fmla="*/ 37 h 962"/>
                <a:gd name="T26" fmla="*/ 1176 w 1381"/>
                <a:gd name="T27" fmla="*/ 55 h 962"/>
                <a:gd name="T28" fmla="*/ 1216 w 1381"/>
                <a:gd name="T29" fmla="*/ 77 h 962"/>
                <a:gd name="T30" fmla="*/ 1252 w 1381"/>
                <a:gd name="T31" fmla="*/ 103 h 962"/>
                <a:gd name="T32" fmla="*/ 1285 w 1381"/>
                <a:gd name="T33" fmla="*/ 134 h 962"/>
                <a:gd name="T34" fmla="*/ 1313 w 1381"/>
                <a:gd name="T35" fmla="*/ 168 h 962"/>
                <a:gd name="T36" fmla="*/ 1336 w 1381"/>
                <a:gd name="T37" fmla="*/ 205 h 962"/>
                <a:gd name="T38" fmla="*/ 1355 w 1381"/>
                <a:gd name="T39" fmla="*/ 245 h 962"/>
                <a:gd name="T40" fmla="*/ 1370 w 1381"/>
                <a:gd name="T41" fmla="*/ 287 h 962"/>
                <a:gd name="T42" fmla="*/ 1378 w 1381"/>
                <a:gd name="T43" fmla="*/ 331 h 962"/>
                <a:gd name="T44" fmla="*/ 1381 w 1381"/>
                <a:gd name="T45" fmla="*/ 377 h 962"/>
                <a:gd name="T46" fmla="*/ 1381 w 1381"/>
                <a:gd name="T47" fmla="*/ 904 h 962"/>
                <a:gd name="T48" fmla="*/ 1378 w 1381"/>
                <a:gd name="T49" fmla="*/ 922 h 962"/>
                <a:gd name="T50" fmla="*/ 1370 w 1381"/>
                <a:gd name="T51" fmla="*/ 938 h 962"/>
                <a:gd name="T52" fmla="*/ 1357 w 1381"/>
                <a:gd name="T53" fmla="*/ 951 h 962"/>
                <a:gd name="T54" fmla="*/ 1341 w 1381"/>
                <a:gd name="T55" fmla="*/ 959 h 962"/>
                <a:gd name="T56" fmla="*/ 1322 w 1381"/>
                <a:gd name="T57" fmla="*/ 962 h 962"/>
                <a:gd name="T58" fmla="*/ 57 w 1381"/>
                <a:gd name="T59" fmla="*/ 962 h 962"/>
                <a:gd name="T60" fmla="*/ 40 w 1381"/>
                <a:gd name="T61" fmla="*/ 959 h 962"/>
                <a:gd name="T62" fmla="*/ 23 w 1381"/>
                <a:gd name="T63" fmla="*/ 951 h 962"/>
                <a:gd name="T64" fmla="*/ 10 w 1381"/>
                <a:gd name="T65" fmla="*/ 938 h 962"/>
                <a:gd name="T66" fmla="*/ 2 w 1381"/>
                <a:gd name="T67" fmla="*/ 922 h 962"/>
                <a:gd name="T68" fmla="*/ 0 w 1381"/>
                <a:gd name="T69" fmla="*/ 904 h 962"/>
                <a:gd name="T70" fmla="*/ 0 w 1381"/>
                <a:gd name="T71" fmla="*/ 377 h 962"/>
                <a:gd name="T72" fmla="*/ 2 w 1381"/>
                <a:gd name="T73" fmla="*/ 331 h 962"/>
                <a:gd name="T74" fmla="*/ 11 w 1381"/>
                <a:gd name="T75" fmla="*/ 287 h 962"/>
                <a:gd name="T76" fmla="*/ 25 w 1381"/>
                <a:gd name="T77" fmla="*/ 245 h 962"/>
                <a:gd name="T78" fmla="*/ 44 w 1381"/>
                <a:gd name="T79" fmla="*/ 205 h 962"/>
                <a:gd name="T80" fmla="*/ 68 w 1381"/>
                <a:gd name="T81" fmla="*/ 168 h 962"/>
                <a:gd name="T82" fmla="*/ 96 w 1381"/>
                <a:gd name="T83" fmla="*/ 134 h 962"/>
                <a:gd name="T84" fmla="*/ 129 w 1381"/>
                <a:gd name="T85" fmla="*/ 103 h 962"/>
                <a:gd name="T86" fmla="*/ 165 w 1381"/>
                <a:gd name="T87" fmla="*/ 77 h 962"/>
                <a:gd name="T88" fmla="*/ 205 w 1381"/>
                <a:gd name="T89" fmla="*/ 54 h 962"/>
                <a:gd name="T90" fmla="*/ 248 w 1381"/>
                <a:gd name="T91" fmla="*/ 37 h 962"/>
                <a:gd name="T92" fmla="*/ 362 w 1381"/>
                <a:gd name="T93" fmla="*/ 2 h 962"/>
                <a:gd name="T94" fmla="*/ 368 w 1381"/>
                <a:gd name="T95" fmla="*/ 1 h 962"/>
                <a:gd name="T96" fmla="*/ 375 w 1381"/>
                <a:gd name="T97" fmla="*/ 0 h 9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381" h="962">
                  <a:moveTo>
                    <a:pt x="375" y="0"/>
                  </a:moveTo>
                  <a:lnTo>
                    <a:pt x="387" y="2"/>
                  </a:lnTo>
                  <a:lnTo>
                    <a:pt x="399" y="7"/>
                  </a:lnTo>
                  <a:lnTo>
                    <a:pt x="407" y="17"/>
                  </a:lnTo>
                  <a:lnTo>
                    <a:pt x="413" y="27"/>
                  </a:lnTo>
                  <a:lnTo>
                    <a:pt x="690" y="786"/>
                  </a:lnTo>
                  <a:lnTo>
                    <a:pt x="966" y="27"/>
                  </a:lnTo>
                  <a:lnTo>
                    <a:pt x="973" y="17"/>
                  </a:lnTo>
                  <a:lnTo>
                    <a:pt x="982" y="8"/>
                  </a:lnTo>
                  <a:lnTo>
                    <a:pt x="993" y="2"/>
                  </a:lnTo>
                  <a:lnTo>
                    <a:pt x="1005" y="0"/>
                  </a:lnTo>
                  <a:lnTo>
                    <a:pt x="1018" y="2"/>
                  </a:lnTo>
                  <a:lnTo>
                    <a:pt x="1133" y="37"/>
                  </a:lnTo>
                  <a:lnTo>
                    <a:pt x="1176" y="55"/>
                  </a:lnTo>
                  <a:lnTo>
                    <a:pt x="1216" y="77"/>
                  </a:lnTo>
                  <a:lnTo>
                    <a:pt x="1252" y="103"/>
                  </a:lnTo>
                  <a:lnTo>
                    <a:pt x="1285" y="134"/>
                  </a:lnTo>
                  <a:lnTo>
                    <a:pt x="1313" y="168"/>
                  </a:lnTo>
                  <a:lnTo>
                    <a:pt x="1336" y="205"/>
                  </a:lnTo>
                  <a:lnTo>
                    <a:pt x="1355" y="245"/>
                  </a:lnTo>
                  <a:lnTo>
                    <a:pt x="1370" y="287"/>
                  </a:lnTo>
                  <a:lnTo>
                    <a:pt x="1378" y="331"/>
                  </a:lnTo>
                  <a:lnTo>
                    <a:pt x="1381" y="377"/>
                  </a:lnTo>
                  <a:lnTo>
                    <a:pt x="1381" y="904"/>
                  </a:lnTo>
                  <a:lnTo>
                    <a:pt x="1378" y="922"/>
                  </a:lnTo>
                  <a:lnTo>
                    <a:pt x="1370" y="938"/>
                  </a:lnTo>
                  <a:lnTo>
                    <a:pt x="1357" y="951"/>
                  </a:lnTo>
                  <a:lnTo>
                    <a:pt x="1341" y="959"/>
                  </a:lnTo>
                  <a:lnTo>
                    <a:pt x="1322" y="962"/>
                  </a:lnTo>
                  <a:lnTo>
                    <a:pt x="57" y="962"/>
                  </a:lnTo>
                  <a:lnTo>
                    <a:pt x="40" y="959"/>
                  </a:lnTo>
                  <a:lnTo>
                    <a:pt x="23" y="951"/>
                  </a:lnTo>
                  <a:lnTo>
                    <a:pt x="10" y="938"/>
                  </a:lnTo>
                  <a:lnTo>
                    <a:pt x="2" y="922"/>
                  </a:lnTo>
                  <a:lnTo>
                    <a:pt x="0" y="904"/>
                  </a:lnTo>
                  <a:lnTo>
                    <a:pt x="0" y="377"/>
                  </a:lnTo>
                  <a:lnTo>
                    <a:pt x="2" y="331"/>
                  </a:lnTo>
                  <a:lnTo>
                    <a:pt x="11" y="287"/>
                  </a:lnTo>
                  <a:lnTo>
                    <a:pt x="25" y="245"/>
                  </a:lnTo>
                  <a:lnTo>
                    <a:pt x="44" y="205"/>
                  </a:lnTo>
                  <a:lnTo>
                    <a:pt x="68" y="168"/>
                  </a:lnTo>
                  <a:lnTo>
                    <a:pt x="96" y="134"/>
                  </a:lnTo>
                  <a:lnTo>
                    <a:pt x="129" y="103"/>
                  </a:lnTo>
                  <a:lnTo>
                    <a:pt x="165" y="77"/>
                  </a:lnTo>
                  <a:lnTo>
                    <a:pt x="205" y="54"/>
                  </a:lnTo>
                  <a:lnTo>
                    <a:pt x="248" y="37"/>
                  </a:lnTo>
                  <a:lnTo>
                    <a:pt x="362" y="2"/>
                  </a:lnTo>
                  <a:lnTo>
                    <a:pt x="368" y="1"/>
                  </a:lnTo>
                  <a:lnTo>
                    <a:pt x="375" y="0"/>
                  </a:lnTo>
                  <a:close/>
                </a:path>
              </a:pathLst>
            </a:custGeom>
            <a:grpFill/>
            <a:ln w="0">
              <a:noFill/>
              <a:prstDash val="solid"/>
              <a:round/>
            </a:ln>
          </p:spPr>
          <p:txBody>
            <a:bodyPr vert="horz" wrap="square" lIns="91440" tIns="45720" rIns="91440" bIns="45720" numCol="1" anchor="t" anchorCtr="0" compatLnSpc="1"/>
            <a:p>
              <a:endParaRPr lang="en-US"/>
            </a:p>
          </p:txBody>
        </p:sp>
        <p:sp>
          <p:nvSpPr>
            <p:cNvPr id="832" name="Freeform 942"/>
            <p:cNvSpPr/>
            <p:nvPr/>
          </p:nvSpPr>
          <p:spPr bwMode="auto">
            <a:xfrm>
              <a:off x="6094" y="309"/>
              <a:ext cx="137" cy="137"/>
            </a:xfrm>
            <a:custGeom>
              <a:avLst/>
              <a:gdLst>
                <a:gd name="T0" fmla="*/ 411 w 821"/>
                <a:gd name="T1" fmla="*/ 0 h 821"/>
                <a:gd name="T2" fmla="*/ 462 w 821"/>
                <a:gd name="T3" fmla="*/ 3 h 821"/>
                <a:gd name="T4" fmla="*/ 511 w 821"/>
                <a:gd name="T5" fmla="*/ 12 h 821"/>
                <a:gd name="T6" fmla="*/ 559 w 821"/>
                <a:gd name="T7" fmla="*/ 27 h 821"/>
                <a:gd name="T8" fmla="*/ 603 w 821"/>
                <a:gd name="T9" fmla="*/ 48 h 821"/>
                <a:gd name="T10" fmla="*/ 645 w 821"/>
                <a:gd name="T11" fmla="*/ 73 h 821"/>
                <a:gd name="T12" fmla="*/ 683 w 821"/>
                <a:gd name="T13" fmla="*/ 104 h 821"/>
                <a:gd name="T14" fmla="*/ 717 w 821"/>
                <a:gd name="T15" fmla="*/ 137 h 821"/>
                <a:gd name="T16" fmla="*/ 748 w 821"/>
                <a:gd name="T17" fmla="*/ 176 h 821"/>
                <a:gd name="T18" fmla="*/ 773 w 821"/>
                <a:gd name="T19" fmla="*/ 217 h 821"/>
                <a:gd name="T20" fmla="*/ 794 w 821"/>
                <a:gd name="T21" fmla="*/ 262 h 821"/>
                <a:gd name="T22" fmla="*/ 808 w 821"/>
                <a:gd name="T23" fmla="*/ 309 h 821"/>
                <a:gd name="T24" fmla="*/ 818 w 821"/>
                <a:gd name="T25" fmla="*/ 358 h 821"/>
                <a:gd name="T26" fmla="*/ 821 w 821"/>
                <a:gd name="T27" fmla="*/ 410 h 821"/>
                <a:gd name="T28" fmla="*/ 818 w 821"/>
                <a:gd name="T29" fmla="*/ 462 h 821"/>
                <a:gd name="T30" fmla="*/ 808 w 821"/>
                <a:gd name="T31" fmla="*/ 511 h 821"/>
                <a:gd name="T32" fmla="*/ 794 w 821"/>
                <a:gd name="T33" fmla="*/ 558 h 821"/>
                <a:gd name="T34" fmla="*/ 773 w 821"/>
                <a:gd name="T35" fmla="*/ 603 h 821"/>
                <a:gd name="T36" fmla="*/ 748 w 821"/>
                <a:gd name="T37" fmla="*/ 644 h 821"/>
                <a:gd name="T38" fmla="*/ 717 w 821"/>
                <a:gd name="T39" fmla="*/ 683 h 821"/>
                <a:gd name="T40" fmla="*/ 683 w 821"/>
                <a:gd name="T41" fmla="*/ 717 h 821"/>
                <a:gd name="T42" fmla="*/ 645 w 821"/>
                <a:gd name="T43" fmla="*/ 747 h 821"/>
                <a:gd name="T44" fmla="*/ 603 w 821"/>
                <a:gd name="T45" fmla="*/ 773 h 821"/>
                <a:gd name="T46" fmla="*/ 559 w 821"/>
                <a:gd name="T47" fmla="*/ 793 h 821"/>
                <a:gd name="T48" fmla="*/ 511 w 821"/>
                <a:gd name="T49" fmla="*/ 808 h 821"/>
                <a:gd name="T50" fmla="*/ 462 w 821"/>
                <a:gd name="T51" fmla="*/ 818 h 821"/>
                <a:gd name="T52" fmla="*/ 411 w 821"/>
                <a:gd name="T53" fmla="*/ 821 h 821"/>
                <a:gd name="T54" fmla="*/ 359 w 821"/>
                <a:gd name="T55" fmla="*/ 818 h 821"/>
                <a:gd name="T56" fmla="*/ 310 w 821"/>
                <a:gd name="T57" fmla="*/ 808 h 821"/>
                <a:gd name="T58" fmla="*/ 263 w 821"/>
                <a:gd name="T59" fmla="*/ 793 h 821"/>
                <a:gd name="T60" fmla="*/ 218 w 821"/>
                <a:gd name="T61" fmla="*/ 773 h 821"/>
                <a:gd name="T62" fmla="*/ 176 w 821"/>
                <a:gd name="T63" fmla="*/ 747 h 821"/>
                <a:gd name="T64" fmla="*/ 138 w 821"/>
                <a:gd name="T65" fmla="*/ 717 h 821"/>
                <a:gd name="T66" fmla="*/ 104 w 821"/>
                <a:gd name="T67" fmla="*/ 683 h 821"/>
                <a:gd name="T68" fmla="*/ 73 w 821"/>
                <a:gd name="T69" fmla="*/ 644 h 821"/>
                <a:gd name="T70" fmla="*/ 48 w 821"/>
                <a:gd name="T71" fmla="*/ 603 h 821"/>
                <a:gd name="T72" fmla="*/ 27 w 821"/>
                <a:gd name="T73" fmla="*/ 558 h 821"/>
                <a:gd name="T74" fmla="*/ 13 w 821"/>
                <a:gd name="T75" fmla="*/ 511 h 821"/>
                <a:gd name="T76" fmla="*/ 3 w 821"/>
                <a:gd name="T77" fmla="*/ 462 h 821"/>
                <a:gd name="T78" fmla="*/ 0 w 821"/>
                <a:gd name="T79" fmla="*/ 410 h 821"/>
                <a:gd name="T80" fmla="*/ 3 w 821"/>
                <a:gd name="T81" fmla="*/ 358 h 821"/>
                <a:gd name="T82" fmla="*/ 13 w 821"/>
                <a:gd name="T83" fmla="*/ 309 h 821"/>
                <a:gd name="T84" fmla="*/ 27 w 821"/>
                <a:gd name="T85" fmla="*/ 262 h 821"/>
                <a:gd name="T86" fmla="*/ 48 w 821"/>
                <a:gd name="T87" fmla="*/ 217 h 821"/>
                <a:gd name="T88" fmla="*/ 73 w 821"/>
                <a:gd name="T89" fmla="*/ 176 h 821"/>
                <a:gd name="T90" fmla="*/ 104 w 821"/>
                <a:gd name="T91" fmla="*/ 137 h 821"/>
                <a:gd name="T92" fmla="*/ 138 w 821"/>
                <a:gd name="T93" fmla="*/ 104 h 821"/>
                <a:gd name="T94" fmla="*/ 176 w 821"/>
                <a:gd name="T95" fmla="*/ 73 h 821"/>
                <a:gd name="T96" fmla="*/ 218 w 821"/>
                <a:gd name="T97" fmla="*/ 48 h 821"/>
                <a:gd name="T98" fmla="*/ 263 w 821"/>
                <a:gd name="T99" fmla="*/ 27 h 821"/>
                <a:gd name="T100" fmla="*/ 310 w 821"/>
                <a:gd name="T101" fmla="*/ 12 h 821"/>
                <a:gd name="T102" fmla="*/ 359 w 821"/>
                <a:gd name="T103" fmla="*/ 3 h 821"/>
                <a:gd name="T104" fmla="*/ 411 w 821"/>
                <a:gd name="T105"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21" h="821">
                  <a:moveTo>
                    <a:pt x="411" y="0"/>
                  </a:moveTo>
                  <a:lnTo>
                    <a:pt x="462" y="3"/>
                  </a:lnTo>
                  <a:lnTo>
                    <a:pt x="511" y="12"/>
                  </a:lnTo>
                  <a:lnTo>
                    <a:pt x="559" y="27"/>
                  </a:lnTo>
                  <a:lnTo>
                    <a:pt x="603" y="48"/>
                  </a:lnTo>
                  <a:lnTo>
                    <a:pt x="645" y="73"/>
                  </a:lnTo>
                  <a:lnTo>
                    <a:pt x="683" y="104"/>
                  </a:lnTo>
                  <a:lnTo>
                    <a:pt x="717" y="137"/>
                  </a:lnTo>
                  <a:lnTo>
                    <a:pt x="748" y="176"/>
                  </a:lnTo>
                  <a:lnTo>
                    <a:pt x="773" y="217"/>
                  </a:lnTo>
                  <a:lnTo>
                    <a:pt x="794" y="262"/>
                  </a:lnTo>
                  <a:lnTo>
                    <a:pt x="808" y="309"/>
                  </a:lnTo>
                  <a:lnTo>
                    <a:pt x="818" y="358"/>
                  </a:lnTo>
                  <a:lnTo>
                    <a:pt x="821" y="410"/>
                  </a:lnTo>
                  <a:lnTo>
                    <a:pt x="818" y="462"/>
                  </a:lnTo>
                  <a:lnTo>
                    <a:pt x="808" y="511"/>
                  </a:lnTo>
                  <a:lnTo>
                    <a:pt x="794" y="558"/>
                  </a:lnTo>
                  <a:lnTo>
                    <a:pt x="773" y="603"/>
                  </a:lnTo>
                  <a:lnTo>
                    <a:pt x="748" y="644"/>
                  </a:lnTo>
                  <a:lnTo>
                    <a:pt x="717" y="683"/>
                  </a:lnTo>
                  <a:lnTo>
                    <a:pt x="683" y="717"/>
                  </a:lnTo>
                  <a:lnTo>
                    <a:pt x="645" y="747"/>
                  </a:lnTo>
                  <a:lnTo>
                    <a:pt x="603" y="773"/>
                  </a:lnTo>
                  <a:lnTo>
                    <a:pt x="559" y="793"/>
                  </a:lnTo>
                  <a:lnTo>
                    <a:pt x="511" y="808"/>
                  </a:lnTo>
                  <a:lnTo>
                    <a:pt x="462" y="818"/>
                  </a:lnTo>
                  <a:lnTo>
                    <a:pt x="411" y="821"/>
                  </a:lnTo>
                  <a:lnTo>
                    <a:pt x="359" y="818"/>
                  </a:lnTo>
                  <a:lnTo>
                    <a:pt x="310" y="808"/>
                  </a:lnTo>
                  <a:lnTo>
                    <a:pt x="263" y="793"/>
                  </a:lnTo>
                  <a:lnTo>
                    <a:pt x="218" y="773"/>
                  </a:lnTo>
                  <a:lnTo>
                    <a:pt x="176" y="747"/>
                  </a:lnTo>
                  <a:lnTo>
                    <a:pt x="138" y="717"/>
                  </a:lnTo>
                  <a:lnTo>
                    <a:pt x="104" y="683"/>
                  </a:lnTo>
                  <a:lnTo>
                    <a:pt x="73" y="644"/>
                  </a:lnTo>
                  <a:lnTo>
                    <a:pt x="48" y="603"/>
                  </a:lnTo>
                  <a:lnTo>
                    <a:pt x="27" y="558"/>
                  </a:lnTo>
                  <a:lnTo>
                    <a:pt x="13" y="511"/>
                  </a:lnTo>
                  <a:lnTo>
                    <a:pt x="3" y="462"/>
                  </a:lnTo>
                  <a:lnTo>
                    <a:pt x="0" y="410"/>
                  </a:lnTo>
                  <a:lnTo>
                    <a:pt x="3" y="358"/>
                  </a:lnTo>
                  <a:lnTo>
                    <a:pt x="13" y="309"/>
                  </a:lnTo>
                  <a:lnTo>
                    <a:pt x="27" y="262"/>
                  </a:lnTo>
                  <a:lnTo>
                    <a:pt x="48" y="217"/>
                  </a:lnTo>
                  <a:lnTo>
                    <a:pt x="73" y="176"/>
                  </a:lnTo>
                  <a:lnTo>
                    <a:pt x="104" y="137"/>
                  </a:lnTo>
                  <a:lnTo>
                    <a:pt x="138" y="104"/>
                  </a:lnTo>
                  <a:lnTo>
                    <a:pt x="176" y="73"/>
                  </a:lnTo>
                  <a:lnTo>
                    <a:pt x="218" y="48"/>
                  </a:lnTo>
                  <a:lnTo>
                    <a:pt x="263" y="27"/>
                  </a:lnTo>
                  <a:lnTo>
                    <a:pt x="310" y="12"/>
                  </a:lnTo>
                  <a:lnTo>
                    <a:pt x="359" y="3"/>
                  </a:lnTo>
                  <a:lnTo>
                    <a:pt x="411" y="0"/>
                  </a:lnTo>
                  <a:close/>
                </a:path>
              </a:pathLst>
            </a:custGeom>
            <a:grpFill/>
            <a:ln w="0">
              <a:noFill/>
              <a:prstDash val="solid"/>
              <a:round/>
            </a:ln>
          </p:spPr>
          <p:txBody>
            <a:bodyPr vert="horz" wrap="square" lIns="91440" tIns="45720" rIns="91440" bIns="45720" numCol="1" anchor="t" anchorCtr="0" compatLnSpc="1"/>
            <a:p>
              <a:endParaRPr lang="en-US"/>
            </a:p>
          </p:txBody>
        </p:sp>
        <p:sp>
          <p:nvSpPr>
            <p:cNvPr id="833" name="Freeform 943"/>
            <p:cNvSpPr/>
            <p:nvPr/>
          </p:nvSpPr>
          <p:spPr bwMode="auto">
            <a:xfrm>
              <a:off x="6100" y="465"/>
              <a:ext cx="230" cy="382"/>
            </a:xfrm>
            <a:custGeom>
              <a:avLst/>
              <a:gdLst>
                <a:gd name="T0" fmla="*/ 419 w 1375"/>
                <a:gd name="T1" fmla="*/ 2 h 2291"/>
                <a:gd name="T2" fmla="*/ 506 w 1375"/>
                <a:gd name="T3" fmla="*/ 24 h 2291"/>
                <a:gd name="T4" fmla="*/ 584 w 1375"/>
                <a:gd name="T5" fmla="*/ 66 h 2291"/>
                <a:gd name="T6" fmla="*/ 650 w 1375"/>
                <a:gd name="T7" fmla="*/ 125 h 2291"/>
                <a:gd name="T8" fmla="*/ 700 w 1375"/>
                <a:gd name="T9" fmla="*/ 197 h 2291"/>
                <a:gd name="T10" fmla="*/ 732 w 1375"/>
                <a:gd name="T11" fmla="*/ 280 h 2291"/>
                <a:gd name="T12" fmla="*/ 743 w 1375"/>
                <a:gd name="T13" fmla="*/ 372 h 2291"/>
                <a:gd name="T14" fmla="*/ 1070 w 1375"/>
                <a:gd name="T15" fmla="*/ 1017 h 2291"/>
                <a:gd name="T16" fmla="*/ 1158 w 1375"/>
                <a:gd name="T17" fmla="*/ 1030 h 2291"/>
                <a:gd name="T18" fmla="*/ 1237 w 1375"/>
                <a:gd name="T19" fmla="*/ 1066 h 2291"/>
                <a:gd name="T20" fmla="*/ 1300 w 1375"/>
                <a:gd name="T21" fmla="*/ 1122 h 2291"/>
                <a:gd name="T22" fmla="*/ 1347 w 1375"/>
                <a:gd name="T23" fmla="*/ 1193 h 2291"/>
                <a:gd name="T24" fmla="*/ 1372 w 1375"/>
                <a:gd name="T25" fmla="*/ 1277 h 2291"/>
                <a:gd name="T26" fmla="*/ 1375 w 1375"/>
                <a:gd name="T27" fmla="*/ 2191 h 2291"/>
                <a:gd name="T28" fmla="*/ 1364 w 1375"/>
                <a:gd name="T29" fmla="*/ 2235 h 2291"/>
                <a:gd name="T30" fmla="*/ 1337 w 1375"/>
                <a:gd name="T31" fmla="*/ 2269 h 2291"/>
                <a:gd name="T32" fmla="*/ 1297 w 1375"/>
                <a:gd name="T33" fmla="*/ 2289 h 2291"/>
                <a:gd name="T34" fmla="*/ 882 w 1375"/>
                <a:gd name="T35" fmla="*/ 2291 h 2291"/>
                <a:gd name="T36" fmla="*/ 838 w 1375"/>
                <a:gd name="T37" fmla="*/ 2281 h 2291"/>
                <a:gd name="T38" fmla="*/ 803 w 1375"/>
                <a:gd name="T39" fmla="*/ 2254 h 2291"/>
                <a:gd name="T40" fmla="*/ 784 w 1375"/>
                <a:gd name="T41" fmla="*/ 2214 h 2291"/>
                <a:gd name="T42" fmla="*/ 781 w 1375"/>
                <a:gd name="T43" fmla="*/ 1605 h 2291"/>
                <a:gd name="T44" fmla="*/ 309 w 1375"/>
                <a:gd name="T45" fmla="*/ 1602 h 2291"/>
                <a:gd name="T46" fmla="*/ 218 w 1375"/>
                <a:gd name="T47" fmla="*/ 1578 h 2291"/>
                <a:gd name="T48" fmla="*/ 139 w 1375"/>
                <a:gd name="T49" fmla="*/ 1531 h 2291"/>
                <a:gd name="T50" fmla="*/ 74 w 1375"/>
                <a:gd name="T51" fmla="*/ 1467 h 2291"/>
                <a:gd name="T52" fmla="*/ 28 w 1375"/>
                <a:gd name="T53" fmla="*/ 1388 h 2291"/>
                <a:gd name="T54" fmla="*/ 3 w 1375"/>
                <a:gd name="T55" fmla="*/ 1297 h 2291"/>
                <a:gd name="T56" fmla="*/ 0 w 1375"/>
                <a:gd name="T57" fmla="*/ 372 h 2291"/>
                <a:gd name="T58" fmla="*/ 11 w 1375"/>
                <a:gd name="T59" fmla="*/ 280 h 2291"/>
                <a:gd name="T60" fmla="*/ 44 w 1375"/>
                <a:gd name="T61" fmla="*/ 197 h 2291"/>
                <a:gd name="T62" fmla="*/ 94 w 1375"/>
                <a:gd name="T63" fmla="*/ 125 h 2291"/>
                <a:gd name="T64" fmla="*/ 159 w 1375"/>
                <a:gd name="T65" fmla="*/ 66 h 2291"/>
                <a:gd name="T66" fmla="*/ 237 w 1375"/>
                <a:gd name="T67" fmla="*/ 24 h 2291"/>
                <a:gd name="T68" fmla="*/ 325 w 1375"/>
                <a:gd name="T69" fmla="*/ 2 h 2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375" h="2291">
                  <a:moveTo>
                    <a:pt x="372" y="0"/>
                  </a:moveTo>
                  <a:lnTo>
                    <a:pt x="419" y="2"/>
                  </a:lnTo>
                  <a:lnTo>
                    <a:pt x="464" y="10"/>
                  </a:lnTo>
                  <a:lnTo>
                    <a:pt x="506" y="24"/>
                  </a:lnTo>
                  <a:lnTo>
                    <a:pt x="546" y="43"/>
                  </a:lnTo>
                  <a:lnTo>
                    <a:pt x="584" y="66"/>
                  </a:lnTo>
                  <a:lnTo>
                    <a:pt x="619" y="93"/>
                  </a:lnTo>
                  <a:lnTo>
                    <a:pt x="650" y="125"/>
                  </a:lnTo>
                  <a:lnTo>
                    <a:pt x="677" y="159"/>
                  </a:lnTo>
                  <a:lnTo>
                    <a:pt x="700" y="197"/>
                  </a:lnTo>
                  <a:lnTo>
                    <a:pt x="718" y="237"/>
                  </a:lnTo>
                  <a:lnTo>
                    <a:pt x="732" y="280"/>
                  </a:lnTo>
                  <a:lnTo>
                    <a:pt x="740" y="325"/>
                  </a:lnTo>
                  <a:lnTo>
                    <a:pt x="743" y="372"/>
                  </a:lnTo>
                  <a:lnTo>
                    <a:pt x="743" y="1017"/>
                  </a:lnTo>
                  <a:lnTo>
                    <a:pt x="1070" y="1017"/>
                  </a:lnTo>
                  <a:lnTo>
                    <a:pt x="1115" y="1021"/>
                  </a:lnTo>
                  <a:lnTo>
                    <a:pt x="1158" y="1030"/>
                  </a:lnTo>
                  <a:lnTo>
                    <a:pt x="1199" y="1045"/>
                  </a:lnTo>
                  <a:lnTo>
                    <a:pt x="1237" y="1066"/>
                  </a:lnTo>
                  <a:lnTo>
                    <a:pt x="1270" y="1092"/>
                  </a:lnTo>
                  <a:lnTo>
                    <a:pt x="1300" y="1122"/>
                  </a:lnTo>
                  <a:lnTo>
                    <a:pt x="1326" y="1156"/>
                  </a:lnTo>
                  <a:lnTo>
                    <a:pt x="1347" y="1193"/>
                  </a:lnTo>
                  <a:lnTo>
                    <a:pt x="1362" y="1234"/>
                  </a:lnTo>
                  <a:lnTo>
                    <a:pt x="1372" y="1277"/>
                  </a:lnTo>
                  <a:lnTo>
                    <a:pt x="1375" y="1322"/>
                  </a:lnTo>
                  <a:lnTo>
                    <a:pt x="1375" y="2191"/>
                  </a:lnTo>
                  <a:lnTo>
                    <a:pt x="1372" y="2214"/>
                  </a:lnTo>
                  <a:lnTo>
                    <a:pt x="1364" y="2235"/>
                  </a:lnTo>
                  <a:lnTo>
                    <a:pt x="1353" y="2254"/>
                  </a:lnTo>
                  <a:lnTo>
                    <a:pt x="1337" y="2269"/>
                  </a:lnTo>
                  <a:lnTo>
                    <a:pt x="1318" y="2281"/>
                  </a:lnTo>
                  <a:lnTo>
                    <a:pt x="1297" y="2289"/>
                  </a:lnTo>
                  <a:lnTo>
                    <a:pt x="1274" y="2291"/>
                  </a:lnTo>
                  <a:lnTo>
                    <a:pt x="882" y="2291"/>
                  </a:lnTo>
                  <a:lnTo>
                    <a:pt x="859" y="2289"/>
                  </a:lnTo>
                  <a:lnTo>
                    <a:pt x="838" y="2281"/>
                  </a:lnTo>
                  <a:lnTo>
                    <a:pt x="819" y="2269"/>
                  </a:lnTo>
                  <a:lnTo>
                    <a:pt x="803" y="2254"/>
                  </a:lnTo>
                  <a:lnTo>
                    <a:pt x="791" y="2235"/>
                  </a:lnTo>
                  <a:lnTo>
                    <a:pt x="784" y="2214"/>
                  </a:lnTo>
                  <a:lnTo>
                    <a:pt x="781" y="2191"/>
                  </a:lnTo>
                  <a:lnTo>
                    <a:pt x="781" y="1605"/>
                  </a:lnTo>
                  <a:lnTo>
                    <a:pt x="357" y="1605"/>
                  </a:lnTo>
                  <a:lnTo>
                    <a:pt x="309" y="1602"/>
                  </a:lnTo>
                  <a:lnTo>
                    <a:pt x="262" y="1593"/>
                  </a:lnTo>
                  <a:lnTo>
                    <a:pt x="218" y="1578"/>
                  </a:lnTo>
                  <a:lnTo>
                    <a:pt x="177" y="1557"/>
                  </a:lnTo>
                  <a:lnTo>
                    <a:pt x="139" y="1531"/>
                  </a:lnTo>
                  <a:lnTo>
                    <a:pt x="104" y="1502"/>
                  </a:lnTo>
                  <a:lnTo>
                    <a:pt x="74" y="1467"/>
                  </a:lnTo>
                  <a:lnTo>
                    <a:pt x="49" y="1429"/>
                  </a:lnTo>
                  <a:lnTo>
                    <a:pt x="28" y="1388"/>
                  </a:lnTo>
                  <a:lnTo>
                    <a:pt x="12" y="1344"/>
                  </a:lnTo>
                  <a:lnTo>
                    <a:pt x="3" y="1297"/>
                  </a:lnTo>
                  <a:lnTo>
                    <a:pt x="0" y="1248"/>
                  </a:lnTo>
                  <a:lnTo>
                    <a:pt x="0" y="372"/>
                  </a:lnTo>
                  <a:lnTo>
                    <a:pt x="3" y="325"/>
                  </a:lnTo>
                  <a:lnTo>
                    <a:pt x="11" y="280"/>
                  </a:lnTo>
                  <a:lnTo>
                    <a:pt x="25" y="237"/>
                  </a:lnTo>
                  <a:lnTo>
                    <a:pt x="44" y="197"/>
                  </a:lnTo>
                  <a:lnTo>
                    <a:pt x="67" y="159"/>
                  </a:lnTo>
                  <a:lnTo>
                    <a:pt x="94" y="125"/>
                  </a:lnTo>
                  <a:lnTo>
                    <a:pt x="124" y="93"/>
                  </a:lnTo>
                  <a:lnTo>
                    <a:pt x="159" y="66"/>
                  </a:lnTo>
                  <a:lnTo>
                    <a:pt x="197" y="43"/>
                  </a:lnTo>
                  <a:lnTo>
                    <a:pt x="237" y="24"/>
                  </a:lnTo>
                  <a:lnTo>
                    <a:pt x="280" y="10"/>
                  </a:lnTo>
                  <a:lnTo>
                    <a:pt x="325" y="2"/>
                  </a:lnTo>
                  <a:lnTo>
                    <a:pt x="372" y="0"/>
                  </a:lnTo>
                  <a:close/>
                </a:path>
              </a:pathLst>
            </a:custGeom>
            <a:grpFill/>
            <a:ln w="0">
              <a:noFill/>
              <a:prstDash val="solid"/>
              <a:round/>
            </a:ln>
          </p:spPr>
          <p:txBody>
            <a:bodyPr vert="horz" wrap="square" lIns="91440" tIns="45720" rIns="91440" bIns="45720" numCol="1" anchor="t" anchorCtr="0" compatLnSpc="1"/>
            <a:p>
              <a:endParaRPr lang="en-US"/>
            </a:p>
          </p:txBody>
        </p:sp>
        <p:sp>
          <p:nvSpPr>
            <p:cNvPr id="834" name="Freeform 944"/>
            <p:cNvSpPr/>
            <p:nvPr/>
          </p:nvSpPr>
          <p:spPr bwMode="auto">
            <a:xfrm>
              <a:off x="6532" y="309"/>
              <a:ext cx="137" cy="137"/>
            </a:xfrm>
            <a:custGeom>
              <a:avLst/>
              <a:gdLst>
                <a:gd name="T0" fmla="*/ 410 w 821"/>
                <a:gd name="T1" fmla="*/ 0 h 821"/>
                <a:gd name="T2" fmla="*/ 462 w 821"/>
                <a:gd name="T3" fmla="*/ 3 h 821"/>
                <a:gd name="T4" fmla="*/ 512 w 821"/>
                <a:gd name="T5" fmla="*/ 12 h 821"/>
                <a:gd name="T6" fmla="*/ 559 w 821"/>
                <a:gd name="T7" fmla="*/ 27 h 821"/>
                <a:gd name="T8" fmla="*/ 604 w 821"/>
                <a:gd name="T9" fmla="*/ 48 h 821"/>
                <a:gd name="T10" fmla="*/ 645 w 821"/>
                <a:gd name="T11" fmla="*/ 73 h 821"/>
                <a:gd name="T12" fmla="*/ 684 w 821"/>
                <a:gd name="T13" fmla="*/ 104 h 821"/>
                <a:gd name="T14" fmla="*/ 717 w 821"/>
                <a:gd name="T15" fmla="*/ 137 h 821"/>
                <a:gd name="T16" fmla="*/ 747 w 821"/>
                <a:gd name="T17" fmla="*/ 176 h 821"/>
                <a:gd name="T18" fmla="*/ 773 w 821"/>
                <a:gd name="T19" fmla="*/ 217 h 821"/>
                <a:gd name="T20" fmla="*/ 793 w 821"/>
                <a:gd name="T21" fmla="*/ 262 h 821"/>
                <a:gd name="T22" fmla="*/ 808 w 821"/>
                <a:gd name="T23" fmla="*/ 309 h 821"/>
                <a:gd name="T24" fmla="*/ 818 w 821"/>
                <a:gd name="T25" fmla="*/ 358 h 821"/>
                <a:gd name="T26" fmla="*/ 821 w 821"/>
                <a:gd name="T27" fmla="*/ 410 h 821"/>
                <a:gd name="T28" fmla="*/ 818 w 821"/>
                <a:gd name="T29" fmla="*/ 462 h 821"/>
                <a:gd name="T30" fmla="*/ 808 w 821"/>
                <a:gd name="T31" fmla="*/ 511 h 821"/>
                <a:gd name="T32" fmla="*/ 793 w 821"/>
                <a:gd name="T33" fmla="*/ 558 h 821"/>
                <a:gd name="T34" fmla="*/ 773 w 821"/>
                <a:gd name="T35" fmla="*/ 603 h 821"/>
                <a:gd name="T36" fmla="*/ 747 w 821"/>
                <a:gd name="T37" fmla="*/ 644 h 821"/>
                <a:gd name="T38" fmla="*/ 717 w 821"/>
                <a:gd name="T39" fmla="*/ 683 h 821"/>
                <a:gd name="T40" fmla="*/ 684 w 821"/>
                <a:gd name="T41" fmla="*/ 717 h 821"/>
                <a:gd name="T42" fmla="*/ 645 w 821"/>
                <a:gd name="T43" fmla="*/ 747 h 821"/>
                <a:gd name="T44" fmla="*/ 604 w 821"/>
                <a:gd name="T45" fmla="*/ 773 h 821"/>
                <a:gd name="T46" fmla="*/ 559 w 821"/>
                <a:gd name="T47" fmla="*/ 793 h 821"/>
                <a:gd name="T48" fmla="*/ 512 w 821"/>
                <a:gd name="T49" fmla="*/ 808 h 821"/>
                <a:gd name="T50" fmla="*/ 462 w 821"/>
                <a:gd name="T51" fmla="*/ 818 h 821"/>
                <a:gd name="T52" fmla="*/ 410 w 821"/>
                <a:gd name="T53" fmla="*/ 821 h 821"/>
                <a:gd name="T54" fmla="*/ 359 w 821"/>
                <a:gd name="T55" fmla="*/ 818 h 821"/>
                <a:gd name="T56" fmla="*/ 310 w 821"/>
                <a:gd name="T57" fmla="*/ 808 h 821"/>
                <a:gd name="T58" fmla="*/ 263 w 821"/>
                <a:gd name="T59" fmla="*/ 793 h 821"/>
                <a:gd name="T60" fmla="*/ 217 w 821"/>
                <a:gd name="T61" fmla="*/ 773 h 821"/>
                <a:gd name="T62" fmla="*/ 177 w 821"/>
                <a:gd name="T63" fmla="*/ 747 h 821"/>
                <a:gd name="T64" fmla="*/ 138 w 821"/>
                <a:gd name="T65" fmla="*/ 717 h 821"/>
                <a:gd name="T66" fmla="*/ 103 w 821"/>
                <a:gd name="T67" fmla="*/ 683 h 821"/>
                <a:gd name="T68" fmla="*/ 74 w 821"/>
                <a:gd name="T69" fmla="*/ 644 h 821"/>
                <a:gd name="T70" fmla="*/ 48 w 821"/>
                <a:gd name="T71" fmla="*/ 603 h 821"/>
                <a:gd name="T72" fmla="*/ 28 w 821"/>
                <a:gd name="T73" fmla="*/ 558 h 821"/>
                <a:gd name="T74" fmla="*/ 12 w 821"/>
                <a:gd name="T75" fmla="*/ 511 h 821"/>
                <a:gd name="T76" fmla="*/ 3 w 821"/>
                <a:gd name="T77" fmla="*/ 462 h 821"/>
                <a:gd name="T78" fmla="*/ 0 w 821"/>
                <a:gd name="T79" fmla="*/ 410 h 821"/>
                <a:gd name="T80" fmla="*/ 3 w 821"/>
                <a:gd name="T81" fmla="*/ 358 h 821"/>
                <a:gd name="T82" fmla="*/ 12 w 821"/>
                <a:gd name="T83" fmla="*/ 309 h 821"/>
                <a:gd name="T84" fmla="*/ 28 w 821"/>
                <a:gd name="T85" fmla="*/ 262 h 821"/>
                <a:gd name="T86" fmla="*/ 48 w 821"/>
                <a:gd name="T87" fmla="*/ 217 h 821"/>
                <a:gd name="T88" fmla="*/ 74 w 821"/>
                <a:gd name="T89" fmla="*/ 176 h 821"/>
                <a:gd name="T90" fmla="*/ 103 w 821"/>
                <a:gd name="T91" fmla="*/ 137 h 821"/>
                <a:gd name="T92" fmla="*/ 138 w 821"/>
                <a:gd name="T93" fmla="*/ 104 h 821"/>
                <a:gd name="T94" fmla="*/ 177 w 821"/>
                <a:gd name="T95" fmla="*/ 73 h 821"/>
                <a:gd name="T96" fmla="*/ 217 w 821"/>
                <a:gd name="T97" fmla="*/ 48 h 821"/>
                <a:gd name="T98" fmla="*/ 263 w 821"/>
                <a:gd name="T99" fmla="*/ 27 h 821"/>
                <a:gd name="T100" fmla="*/ 310 w 821"/>
                <a:gd name="T101" fmla="*/ 12 h 821"/>
                <a:gd name="T102" fmla="*/ 359 w 821"/>
                <a:gd name="T103" fmla="*/ 3 h 821"/>
                <a:gd name="T104" fmla="*/ 410 w 821"/>
                <a:gd name="T105"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21" h="821">
                  <a:moveTo>
                    <a:pt x="410" y="0"/>
                  </a:moveTo>
                  <a:lnTo>
                    <a:pt x="462" y="3"/>
                  </a:lnTo>
                  <a:lnTo>
                    <a:pt x="512" y="12"/>
                  </a:lnTo>
                  <a:lnTo>
                    <a:pt x="559" y="27"/>
                  </a:lnTo>
                  <a:lnTo>
                    <a:pt x="604" y="48"/>
                  </a:lnTo>
                  <a:lnTo>
                    <a:pt x="645" y="73"/>
                  </a:lnTo>
                  <a:lnTo>
                    <a:pt x="684" y="104"/>
                  </a:lnTo>
                  <a:lnTo>
                    <a:pt x="717" y="137"/>
                  </a:lnTo>
                  <a:lnTo>
                    <a:pt x="747" y="176"/>
                  </a:lnTo>
                  <a:lnTo>
                    <a:pt x="773" y="217"/>
                  </a:lnTo>
                  <a:lnTo>
                    <a:pt x="793" y="262"/>
                  </a:lnTo>
                  <a:lnTo>
                    <a:pt x="808" y="309"/>
                  </a:lnTo>
                  <a:lnTo>
                    <a:pt x="818" y="358"/>
                  </a:lnTo>
                  <a:lnTo>
                    <a:pt x="821" y="410"/>
                  </a:lnTo>
                  <a:lnTo>
                    <a:pt x="818" y="462"/>
                  </a:lnTo>
                  <a:lnTo>
                    <a:pt x="808" y="511"/>
                  </a:lnTo>
                  <a:lnTo>
                    <a:pt x="793" y="558"/>
                  </a:lnTo>
                  <a:lnTo>
                    <a:pt x="773" y="603"/>
                  </a:lnTo>
                  <a:lnTo>
                    <a:pt x="747" y="644"/>
                  </a:lnTo>
                  <a:lnTo>
                    <a:pt x="717" y="683"/>
                  </a:lnTo>
                  <a:lnTo>
                    <a:pt x="684" y="717"/>
                  </a:lnTo>
                  <a:lnTo>
                    <a:pt x="645" y="747"/>
                  </a:lnTo>
                  <a:lnTo>
                    <a:pt x="604" y="773"/>
                  </a:lnTo>
                  <a:lnTo>
                    <a:pt x="559" y="793"/>
                  </a:lnTo>
                  <a:lnTo>
                    <a:pt x="512" y="808"/>
                  </a:lnTo>
                  <a:lnTo>
                    <a:pt x="462" y="818"/>
                  </a:lnTo>
                  <a:lnTo>
                    <a:pt x="410" y="821"/>
                  </a:lnTo>
                  <a:lnTo>
                    <a:pt x="359" y="818"/>
                  </a:lnTo>
                  <a:lnTo>
                    <a:pt x="310" y="808"/>
                  </a:lnTo>
                  <a:lnTo>
                    <a:pt x="263" y="793"/>
                  </a:lnTo>
                  <a:lnTo>
                    <a:pt x="217" y="773"/>
                  </a:lnTo>
                  <a:lnTo>
                    <a:pt x="177" y="747"/>
                  </a:lnTo>
                  <a:lnTo>
                    <a:pt x="138" y="717"/>
                  </a:lnTo>
                  <a:lnTo>
                    <a:pt x="103" y="683"/>
                  </a:lnTo>
                  <a:lnTo>
                    <a:pt x="74" y="644"/>
                  </a:lnTo>
                  <a:lnTo>
                    <a:pt x="48" y="603"/>
                  </a:lnTo>
                  <a:lnTo>
                    <a:pt x="28" y="558"/>
                  </a:lnTo>
                  <a:lnTo>
                    <a:pt x="12" y="511"/>
                  </a:lnTo>
                  <a:lnTo>
                    <a:pt x="3" y="462"/>
                  </a:lnTo>
                  <a:lnTo>
                    <a:pt x="0" y="410"/>
                  </a:lnTo>
                  <a:lnTo>
                    <a:pt x="3" y="358"/>
                  </a:lnTo>
                  <a:lnTo>
                    <a:pt x="12" y="309"/>
                  </a:lnTo>
                  <a:lnTo>
                    <a:pt x="28" y="262"/>
                  </a:lnTo>
                  <a:lnTo>
                    <a:pt x="48" y="217"/>
                  </a:lnTo>
                  <a:lnTo>
                    <a:pt x="74" y="176"/>
                  </a:lnTo>
                  <a:lnTo>
                    <a:pt x="103" y="137"/>
                  </a:lnTo>
                  <a:lnTo>
                    <a:pt x="138" y="104"/>
                  </a:lnTo>
                  <a:lnTo>
                    <a:pt x="177" y="73"/>
                  </a:lnTo>
                  <a:lnTo>
                    <a:pt x="217" y="48"/>
                  </a:lnTo>
                  <a:lnTo>
                    <a:pt x="263" y="27"/>
                  </a:lnTo>
                  <a:lnTo>
                    <a:pt x="310" y="12"/>
                  </a:lnTo>
                  <a:lnTo>
                    <a:pt x="359" y="3"/>
                  </a:lnTo>
                  <a:lnTo>
                    <a:pt x="410" y="0"/>
                  </a:lnTo>
                  <a:close/>
                </a:path>
              </a:pathLst>
            </a:custGeom>
            <a:grpFill/>
            <a:ln w="0">
              <a:noFill/>
              <a:prstDash val="solid"/>
              <a:round/>
            </a:ln>
          </p:spPr>
          <p:txBody>
            <a:bodyPr vert="horz" wrap="square" lIns="91440" tIns="45720" rIns="91440" bIns="45720" numCol="1" anchor="t" anchorCtr="0" compatLnSpc="1"/>
            <a:p>
              <a:endParaRPr lang="en-US"/>
            </a:p>
          </p:txBody>
        </p:sp>
        <p:sp>
          <p:nvSpPr>
            <p:cNvPr id="835" name="Freeform 945"/>
            <p:cNvSpPr/>
            <p:nvPr/>
          </p:nvSpPr>
          <p:spPr bwMode="auto">
            <a:xfrm>
              <a:off x="6433" y="465"/>
              <a:ext cx="229" cy="382"/>
            </a:xfrm>
            <a:custGeom>
              <a:avLst/>
              <a:gdLst>
                <a:gd name="T0" fmla="*/ 1049 w 1374"/>
                <a:gd name="T1" fmla="*/ 2 h 2291"/>
                <a:gd name="T2" fmla="*/ 1137 w 1374"/>
                <a:gd name="T3" fmla="*/ 24 h 2291"/>
                <a:gd name="T4" fmla="*/ 1215 w 1374"/>
                <a:gd name="T5" fmla="*/ 66 h 2291"/>
                <a:gd name="T6" fmla="*/ 1281 w 1374"/>
                <a:gd name="T7" fmla="*/ 125 h 2291"/>
                <a:gd name="T8" fmla="*/ 1331 w 1374"/>
                <a:gd name="T9" fmla="*/ 197 h 2291"/>
                <a:gd name="T10" fmla="*/ 1363 w 1374"/>
                <a:gd name="T11" fmla="*/ 280 h 2291"/>
                <a:gd name="T12" fmla="*/ 1374 w 1374"/>
                <a:gd name="T13" fmla="*/ 372 h 2291"/>
                <a:gd name="T14" fmla="*/ 1371 w 1374"/>
                <a:gd name="T15" fmla="*/ 1297 h 2291"/>
                <a:gd name="T16" fmla="*/ 1347 w 1374"/>
                <a:gd name="T17" fmla="*/ 1388 h 2291"/>
                <a:gd name="T18" fmla="*/ 1300 w 1374"/>
                <a:gd name="T19" fmla="*/ 1467 h 2291"/>
                <a:gd name="T20" fmla="*/ 1236 w 1374"/>
                <a:gd name="T21" fmla="*/ 1531 h 2291"/>
                <a:gd name="T22" fmla="*/ 1156 w 1374"/>
                <a:gd name="T23" fmla="*/ 1578 h 2291"/>
                <a:gd name="T24" fmla="*/ 1066 w 1374"/>
                <a:gd name="T25" fmla="*/ 1602 h 2291"/>
                <a:gd name="T26" fmla="*/ 593 w 1374"/>
                <a:gd name="T27" fmla="*/ 1605 h 2291"/>
                <a:gd name="T28" fmla="*/ 591 w 1374"/>
                <a:gd name="T29" fmla="*/ 2214 h 2291"/>
                <a:gd name="T30" fmla="*/ 571 w 1374"/>
                <a:gd name="T31" fmla="*/ 2254 h 2291"/>
                <a:gd name="T32" fmla="*/ 536 w 1374"/>
                <a:gd name="T33" fmla="*/ 2281 h 2291"/>
                <a:gd name="T34" fmla="*/ 492 w 1374"/>
                <a:gd name="T35" fmla="*/ 2291 h 2291"/>
                <a:gd name="T36" fmla="*/ 77 w 1374"/>
                <a:gd name="T37" fmla="*/ 2289 h 2291"/>
                <a:gd name="T38" fmla="*/ 38 w 1374"/>
                <a:gd name="T39" fmla="*/ 2269 h 2291"/>
                <a:gd name="T40" fmla="*/ 9 w 1374"/>
                <a:gd name="T41" fmla="*/ 2235 h 2291"/>
                <a:gd name="T42" fmla="*/ 0 w 1374"/>
                <a:gd name="T43" fmla="*/ 2191 h 2291"/>
                <a:gd name="T44" fmla="*/ 3 w 1374"/>
                <a:gd name="T45" fmla="*/ 1277 h 2291"/>
                <a:gd name="T46" fmla="*/ 28 w 1374"/>
                <a:gd name="T47" fmla="*/ 1193 h 2291"/>
                <a:gd name="T48" fmla="*/ 74 w 1374"/>
                <a:gd name="T49" fmla="*/ 1122 h 2291"/>
                <a:gd name="T50" fmla="*/ 138 w 1374"/>
                <a:gd name="T51" fmla="*/ 1066 h 2291"/>
                <a:gd name="T52" fmla="*/ 216 w 1374"/>
                <a:gd name="T53" fmla="*/ 1030 h 2291"/>
                <a:gd name="T54" fmla="*/ 304 w 1374"/>
                <a:gd name="T55" fmla="*/ 1017 h 2291"/>
                <a:gd name="T56" fmla="*/ 630 w 1374"/>
                <a:gd name="T57" fmla="*/ 372 h 2291"/>
                <a:gd name="T58" fmla="*/ 642 w 1374"/>
                <a:gd name="T59" fmla="*/ 280 h 2291"/>
                <a:gd name="T60" fmla="*/ 674 w 1374"/>
                <a:gd name="T61" fmla="*/ 197 h 2291"/>
                <a:gd name="T62" fmla="*/ 725 w 1374"/>
                <a:gd name="T63" fmla="*/ 125 h 2291"/>
                <a:gd name="T64" fmla="*/ 791 w 1374"/>
                <a:gd name="T65" fmla="*/ 66 h 2291"/>
                <a:gd name="T66" fmla="*/ 868 w 1374"/>
                <a:gd name="T67" fmla="*/ 24 h 2291"/>
                <a:gd name="T68" fmla="*/ 956 w 1374"/>
                <a:gd name="T69" fmla="*/ 2 h 2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374" h="2291">
                  <a:moveTo>
                    <a:pt x="1002" y="0"/>
                  </a:moveTo>
                  <a:lnTo>
                    <a:pt x="1049" y="2"/>
                  </a:lnTo>
                  <a:lnTo>
                    <a:pt x="1094" y="10"/>
                  </a:lnTo>
                  <a:lnTo>
                    <a:pt x="1137" y="24"/>
                  </a:lnTo>
                  <a:lnTo>
                    <a:pt x="1177" y="43"/>
                  </a:lnTo>
                  <a:lnTo>
                    <a:pt x="1215" y="66"/>
                  </a:lnTo>
                  <a:lnTo>
                    <a:pt x="1249" y="93"/>
                  </a:lnTo>
                  <a:lnTo>
                    <a:pt x="1281" y="125"/>
                  </a:lnTo>
                  <a:lnTo>
                    <a:pt x="1308" y="159"/>
                  </a:lnTo>
                  <a:lnTo>
                    <a:pt x="1331" y="197"/>
                  </a:lnTo>
                  <a:lnTo>
                    <a:pt x="1350" y="237"/>
                  </a:lnTo>
                  <a:lnTo>
                    <a:pt x="1363" y="280"/>
                  </a:lnTo>
                  <a:lnTo>
                    <a:pt x="1372" y="325"/>
                  </a:lnTo>
                  <a:lnTo>
                    <a:pt x="1374" y="372"/>
                  </a:lnTo>
                  <a:lnTo>
                    <a:pt x="1374" y="1248"/>
                  </a:lnTo>
                  <a:lnTo>
                    <a:pt x="1371" y="1297"/>
                  </a:lnTo>
                  <a:lnTo>
                    <a:pt x="1361" y="1344"/>
                  </a:lnTo>
                  <a:lnTo>
                    <a:pt x="1347" y="1388"/>
                  </a:lnTo>
                  <a:lnTo>
                    <a:pt x="1326" y="1429"/>
                  </a:lnTo>
                  <a:lnTo>
                    <a:pt x="1300" y="1467"/>
                  </a:lnTo>
                  <a:lnTo>
                    <a:pt x="1270" y="1502"/>
                  </a:lnTo>
                  <a:lnTo>
                    <a:pt x="1236" y="1531"/>
                  </a:lnTo>
                  <a:lnTo>
                    <a:pt x="1198" y="1557"/>
                  </a:lnTo>
                  <a:lnTo>
                    <a:pt x="1156" y="1578"/>
                  </a:lnTo>
                  <a:lnTo>
                    <a:pt x="1112" y="1593"/>
                  </a:lnTo>
                  <a:lnTo>
                    <a:pt x="1066" y="1602"/>
                  </a:lnTo>
                  <a:lnTo>
                    <a:pt x="1018" y="1605"/>
                  </a:lnTo>
                  <a:lnTo>
                    <a:pt x="593" y="1605"/>
                  </a:lnTo>
                  <a:lnTo>
                    <a:pt x="593" y="2191"/>
                  </a:lnTo>
                  <a:lnTo>
                    <a:pt x="591" y="2214"/>
                  </a:lnTo>
                  <a:lnTo>
                    <a:pt x="583" y="2235"/>
                  </a:lnTo>
                  <a:lnTo>
                    <a:pt x="571" y="2254"/>
                  </a:lnTo>
                  <a:lnTo>
                    <a:pt x="555" y="2269"/>
                  </a:lnTo>
                  <a:lnTo>
                    <a:pt x="536" y="2281"/>
                  </a:lnTo>
                  <a:lnTo>
                    <a:pt x="515" y="2289"/>
                  </a:lnTo>
                  <a:lnTo>
                    <a:pt x="492" y="2291"/>
                  </a:lnTo>
                  <a:lnTo>
                    <a:pt x="100" y="2291"/>
                  </a:lnTo>
                  <a:lnTo>
                    <a:pt x="77" y="2289"/>
                  </a:lnTo>
                  <a:lnTo>
                    <a:pt x="56" y="2281"/>
                  </a:lnTo>
                  <a:lnTo>
                    <a:pt x="38" y="2269"/>
                  </a:lnTo>
                  <a:lnTo>
                    <a:pt x="22" y="2254"/>
                  </a:lnTo>
                  <a:lnTo>
                    <a:pt x="9" y="2235"/>
                  </a:lnTo>
                  <a:lnTo>
                    <a:pt x="2" y="2214"/>
                  </a:lnTo>
                  <a:lnTo>
                    <a:pt x="0" y="2191"/>
                  </a:lnTo>
                  <a:lnTo>
                    <a:pt x="0" y="1322"/>
                  </a:lnTo>
                  <a:lnTo>
                    <a:pt x="3" y="1277"/>
                  </a:lnTo>
                  <a:lnTo>
                    <a:pt x="13" y="1234"/>
                  </a:lnTo>
                  <a:lnTo>
                    <a:pt x="28" y="1193"/>
                  </a:lnTo>
                  <a:lnTo>
                    <a:pt x="48" y="1156"/>
                  </a:lnTo>
                  <a:lnTo>
                    <a:pt x="74" y="1122"/>
                  </a:lnTo>
                  <a:lnTo>
                    <a:pt x="104" y="1092"/>
                  </a:lnTo>
                  <a:lnTo>
                    <a:pt x="138" y="1066"/>
                  </a:lnTo>
                  <a:lnTo>
                    <a:pt x="176" y="1045"/>
                  </a:lnTo>
                  <a:lnTo>
                    <a:pt x="216" y="1030"/>
                  </a:lnTo>
                  <a:lnTo>
                    <a:pt x="259" y="1021"/>
                  </a:lnTo>
                  <a:lnTo>
                    <a:pt x="304" y="1017"/>
                  </a:lnTo>
                  <a:lnTo>
                    <a:pt x="630" y="1017"/>
                  </a:lnTo>
                  <a:lnTo>
                    <a:pt x="630" y="372"/>
                  </a:lnTo>
                  <a:lnTo>
                    <a:pt x="634" y="325"/>
                  </a:lnTo>
                  <a:lnTo>
                    <a:pt x="642" y="280"/>
                  </a:lnTo>
                  <a:lnTo>
                    <a:pt x="656" y="237"/>
                  </a:lnTo>
                  <a:lnTo>
                    <a:pt x="674" y="197"/>
                  </a:lnTo>
                  <a:lnTo>
                    <a:pt x="697" y="159"/>
                  </a:lnTo>
                  <a:lnTo>
                    <a:pt x="725" y="125"/>
                  </a:lnTo>
                  <a:lnTo>
                    <a:pt x="756" y="93"/>
                  </a:lnTo>
                  <a:lnTo>
                    <a:pt x="791" y="66"/>
                  </a:lnTo>
                  <a:lnTo>
                    <a:pt x="827" y="43"/>
                  </a:lnTo>
                  <a:lnTo>
                    <a:pt x="868" y="24"/>
                  </a:lnTo>
                  <a:lnTo>
                    <a:pt x="911" y="10"/>
                  </a:lnTo>
                  <a:lnTo>
                    <a:pt x="956" y="2"/>
                  </a:lnTo>
                  <a:lnTo>
                    <a:pt x="1002" y="0"/>
                  </a:lnTo>
                  <a:close/>
                </a:path>
              </a:pathLst>
            </a:custGeom>
            <a:grpFill/>
            <a:ln w="0">
              <a:noFill/>
              <a:prstDash val="solid"/>
              <a:round/>
            </a:ln>
          </p:spPr>
          <p:txBody>
            <a:bodyPr vert="horz" wrap="square" lIns="91440" tIns="45720" rIns="91440" bIns="45720" numCol="1" anchor="t" anchorCtr="0" compatLnSpc="1"/>
            <a:p>
              <a:endParaRPr lang="en-US"/>
            </a:p>
          </p:txBody>
        </p:sp>
      </p:grpSp>
      <p:grpSp>
        <p:nvGrpSpPr>
          <p:cNvPr id="861" name="Group 1003"/>
          <p:cNvGrpSpPr>
            <a:grpSpLocks noChangeAspect="1"/>
          </p:cNvGrpSpPr>
          <p:nvPr/>
        </p:nvGrpSpPr>
        <p:grpSpPr bwMode="auto">
          <a:xfrm>
            <a:off x="5918661" y="4128420"/>
            <a:ext cx="221805" cy="298404"/>
            <a:chOff x="4995" y="2423"/>
            <a:chExt cx="999" cy="1344"/>
          </a:xfrm>
          <a:solidFill>
            <a:schemeClr val="bg1"/>
          </a:solidFill>
        </p:grpSpPr>
        <p:sp>
          <p:nvSpPr>
            <p:cNvPr id="862" name="Freeform 1005"/>
            <p:cNvSpPr>
              <a:spLocks noEditPoints="1"/>
            </p:cNvSpPr>
            <p:nvPr/>
          </p:nvSpPr>
          <p:spPr bwMode="auto">
            <a:xfrm>
              <a:off x="4995" y="2423"/>
              <a:ext cx="999" cy="1020"/>
            </a:xfrm>
            <a:custGeom>
              <a:avLst/>
              <a:gdLst>
                <a:gd name="T0" fmla="*/ 1258 w 2997"/>
                <a:gd name="T1" fmla="*/ 658 h 3060"/>
                <a:gd name="T2" fmla="*/ 977 w 2997"/>
                <a:gd name="T3" fmla="*/ 792 h 3060"/>
                <a:gd name="T4" fmla="*/ 760 w 2997"/>
                <a:gd name="T5" fmla="*/ 1009 h 3060"/>
                <a:gd name="T6" fmla="*/ 626 w 2997"/>
                <a:gd name="T7" fmla="*/ 1290 h 3060"/>
                <a:gd name="T8" fmla="*/ 597 w 2997"/>
                <a:gd name="T9" fmla="*/ 1613 h 3060"/>
                <a:gd name="T10" fmla="*/ 681 w 2997"/>
                <a:gd name="T11" fmla="*/ 1919 h 3060"/>
                <a:gd name="T12" fmla="*/ 859 w 2997"/>
                <a:gd name="T13" fmla="*/ 2170 h 3060"/>
                <a:gd name="T14" fmla="*/ 1111 w 2997"/>
                <a:gd name="T15" fmla="*/ 2348 h 3060"/>
                <a:gd name="T16" fmla="*/ 1417 w 2997"/>
                <a:gd name="T17" fmla="*/ 2433 h 3060"/>
                <a:gd name="T18" fmla="*/ 1740 w 2997"/>
                <a:gd name="T19" fmla="*/ 2403 h 3060"/>
                <a:gd name="T20" fmla="*/ 2021 w 2997"/>
                <a:gd name="T21" fmla="*/ 2271 h 3060"/>
                <a:gd name="T22" fmla="*/ 2238 w 2997"/>
                <a:gd name="T23" fmla="*/ 2052 h 3060"/>
                <a:gd name="T24" fmla="*/ 2372 w 2997"/>
                <a:gd name="T25" fmla="*/ 1771 h 3060"/>
                <a:gd name="T26" fmla="*/ 2402 w 2997"/>
                <a:gd name="T27" fmla="*/ 1449 h 3060"/>
                <a:gd name="T28" fmla="*/ 2317 w 2997"/>
                <a:gd name="T29" fmla="*/ 1143 h 3060"/>
                <a:gd name="T30" fmla="*/ 2139 w 2997"/>
                <a:gd name="T31" fmla="*/ 891 h 3060"/>
                <a:gd name="T32" fmla="*/ 1887 w 2997"/>
                <a:gd name="T33" fmla="*/ 713 h 3060"/>
                <a:gd name="T34" fmla="*/ 1581 w 2997"/>
                <a:gd name="T35" fmla="*/ 629 h 3060"/>
                <a:gd name="T36" fmla="*/ 1525 w 2997"/>
                <a:gd name="T37" fmla="*/ 16 h 3060"/>
                <a:gd name="T38" fmla="*/ 1790 w 2997"/>
                <a:gd name="T39" fmla="*/ 280 h 3060"/>
                <a:gd name="T40" fmla="*/ 2146 w 2997"/>
                <a:gd name="T41" fmla="*/ 143 h 3060"/>
                <a:gd name="T42" fmla="*/ 2273 w 2997"/>
                <a:gd name="T43" fmla="*/ 499 h 3060"/>
                <a:gd name="T44" fmla="*/ 2319 w 2997"/>
                <a:gd name="T45" fmla="*/ 535 h 3060"/>
                <a:gd name="T46" fmla="*/ 2694 w 2997"/>
                <a:gd name="T47" fmla="*/ 575 h 3060"/>
                <a:gd name="T48" fmla="*/ 2645 w 2997"/>
                <a:gd name="T49" fmla="*/ 953 h 3060"/>
                <a:gd name="T50" fmla="*/ 2965 w 2997"/>
                <a:gd name="T51" fmla="*/ 1147 h 3060"/>
                <a:gd name="T52" fmla="*/ 2990 w 2997"/>
                <a:gd name="T53" fmla="*/ 1204 h 3060"/>
                <a:gd name="T54" fmla="*/ 2780 w 2997"/>
                <a:gd name="T55" fmla="*/ 1521 h 3060"/>
                <a:gd name="T56" fmla="*/ 2995 w 2997"/>
                <a:gd name="T57" fmla="*/ 1836 h 3060"/>
                <a:gd name="T58" fmla="*/ 2972 w 2997"/>
                <a:gd name="T59" fmla="*/ 1893 h 3060"/>
                <a:gd name="T60" fmla="*/ 2655 w 2997"/>
                <a:gd name="T61" fmla="*/ 2092 h 3060"/>
                <a:gd name="T62" fmla="*/ 2710 w 2997"/>
                <a:gd name="T63" fmla="*/ 2468 h 3060"/>
                <a:gd name="T64" fmla="*/ 2335 w 2997"/>
                <a:gd name="T65" fmla="*/ 2514 h 3060"/>
                <a:gd name="T66" fmla="*/ 2290 w 2997"/>
                <a:gd name="T67" fmla="*/ 2551 h 3060"/>
                <a:gd name="T68" fmla="*/ 2167 w 2997"/>
                <a:gd name="T69" fmla="*/ 2907 h 3060"/>
                <a:gd name="T70" fmla="*/ 1810 w 2997"/>
                <a:gd name="T71" fmla="*/ 2774 h 3060"/>
                <a:gd name="T72" fmla="*/ 1548 w 2997"/>
                <a:gd name="T73" fmla="*/ 3043 h 3060"/>
                <a:gd name="T74" fmla="*/ 1487 w 2997"/>
                <a:gd name="T75" fmla="*/ 3054 h 3060"/>
                <a:gd name="T76" fmla="*/ 1223 w 2997"/>
                <a:gd name="T77" fmla="*/ 2780 h 3060"/>
                <a:gd name="T78" fmla="*/ 868 w 2997"/>
                <a:gd name="T79" fmla="*/ 2919 h 3060"/>
                <a:gd name="T80" fmla="*/ 818 w 2997"/>
                <a:gd name="T81" fmla="*/ 2883 h 3060"/>
                <a:gd name="T82" fmla="*/ 694 w 2997"/>
                <a:gd name="T83" fmla="*/ 2529 h 3060"/>
                <a:gd name="T84" fmla="*/ 313 w 2997"/>
                <a:gd name="T85" fmla="*/ 2499 h 3060"/>
                <a:gd name="T86" fmla="*/ 352 w 2997"/>
                <a:gd name="T87" fmla="*/ 2125 h 3060"/>
                <a:gd name="T88" fmla="*/ 326 w 2997"/>
                <a:gd name="T89" fmla="*/ 2072 h 3060"/>
                <a:gd name="T90" fmla="*/ 6 w 2997"/>
                <a:gd name="T91" fmla="*/ 1873 h 3060"/>
                <a:gd name="T92" fmla="*/ 215 w 2997"/>
                <a:gd name="T93" fmla="*/ 1555 h 3060"/>
                <a:gd name="T94" fmla="*/ 10 w 2997"/>
                <a:gd name="T95" fmla="*/ 1241 h 3060"/>
                <a:gd name="T96" fmla="*/ 12 w 2997"/>
                <a:gd name="T97" fmla="*/ 1179 h 3060"/>
                <a:gd name="T98" fmla="*/ 339 w 2997"/>
                <a:gd name="T99" fmla="*/ 983 h 3060"/>
                <a:gd name="T100" fmla="*/ 282 w 2997"/>
                <a:gd name="T101" fmla="*/ 608 h 3060"/>
                <a:gd name="T102" fmla="*/ 330 w 2997"/>
                <a:gd name="T103" fmla="*/ 565 h 3060"/>
                <a:gd name="T104" fmla="*/ 702 w 2997"/>
                <a:gd name="T105" fmla="*/ 523 h 3060"/>
                <a:gd name="T106" fmla="*/ 815 w 2997"/>
                <a:gd name="T107" fmla="*/ 160 h 3060"/>
                <a:gd name="T108" fmla="*/ 1173 w 2997"/>
                <a:gd name="T109" fmla="*/ 281 h 3060"/>
                <a:gd name="T110" fmla="*/ 1229 w 2997"/>
                <a:gd name="T111" fmla="*/ 269 h 3060"/>
                <a:gd name="T112" fmla="*/ 1495 w 2997"/>
                <a:gd name="T113" fmla="*/ 0 h 30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997" h="3060">
                  <a:moveTo>
                    <a:pt x="1499" y="625"/>
                  </a:moveTo>
                  <a:lnTo>
                    <a:pt x="1417" y="629"/>
                  </a:lnTo>
                  <a:lnTo>
                    <a:pt x="1337" y="640"/>
                  </a:lnTo>
                  <a:lnTo>
                    <a:pt x="1258" y="658"/>
                  </a:lnTo>
                  <a:lnTo>
                    <a:pt x="1184" y="683"/>
                  </a:lnTo>
                  <a:lnTo>
                    <a:pt x="1111" y="713"/>
                  </a:lnTo>
                  <a:lnTo>
                    <a:pt x="1042" y="749"/>
                  </a:lnTo>
                  <a:lnTo>
                    <a:pt x="977" y="792"/>
                  </a:lnTo>
                  <a:lnTo>
                    <a:pt x="916" y="839"/>
                  </a:lnTo>
                  <a:lnTo>
                    <a:pt x="859" y="891"/>
                  </a:lnTo>
                  <a:lnTo>
                    <a:pt x="807" y="948"/>
                  </a:lnTo>
                  <a:lnTo>
                    <a:pt x="760" y="1009"/>
                  </a:lnTo>
                  <a:lnTo>
                    <a:pt x="717" y="1074"/>
                  </a:lnTo>
                  <a:lnTo>
                    <a:pt x="681" y="1143"/>
                  </a:lnTo>
                  <a:lnTo>
                    <a:pt x="651" y="1215"/>
                  </a:lnTo>
                  <a:lnTo>
                    <a:pt x="626" y="1290"/>
                  </a:lnTo>
                  <a:lnTo>
                    <a:pt x="608" y="1369"/>
                  </a:lnTo>
                  <a:lnTo>
                    <a:pt x="597" y="1449"/>
                  </a:lnTo>
                  <a:lnTo>
                    <a:pt x="593" y="1531"/>
                  </a:lnTo>
                  <a:lnTo>
                    <a:pt x="597" y="1613"/>
                  </a:lnTo>
                  <a:lnTo>
                    <a:pt x="608" y="1693"/>
                  </a:lnTo>
                  <a:lnTo>
                    <a:pt x="626" y="1771"/>
                  </a:lnTo>
                  <a:lnTo>
                    <a:pt x="651" y="1846"/>
                  </a:lnTo>
                  <a:lnTo>
                    <a:pt x="681" y="1919"/>
                  </a:lnTo>
                  <a:lnTo>
                    <a:pt x="717" y="1987"/>
                  </a:lnTo>
                  <a:lnTo>
                    <a:pt x="760" y="2052"/>
                  </a:lnTo>
                  <a:lnTo>
                    <a:pt x="807" y="2114"/>
                  </a:lnTo>
                  <a:lnTo>
                    <a:pt x="859" y="2170"/>
                  </a:lnTo>
                  <a:lnTo>
                    <a:pt x="916" y="2223"/>
                  </a:lnTo>
                  <a:lnTo>
                    <a:pt x="977" y="2270"/>
                  </a:lnTo>
                  <a:lnTo>
                    <a:pt x="1042" y="2313"/>
                  </a:lnTo>
                  <a:lnTo>
                    <a:pt x="1111" y="2348"/>
                  </a:lnTo>
                  <a:lnTo>
                    <a:pt x="1184" y="2379"/>
                  </a:lnTo>
                  <a:lnTo>
                    <a:pt x="1258" y="2403"/>
                  </a:lnTo>
                  <a:lnTo>
                    <a:pt x="1337" y="2422"/>
                  </a:lnTo>
                  <a:lnTo>
                    <a:pt x="1417" y="2433"/>
                  </a:lnTo>
                  <a:lnTo>
                    <a:pt x="1499" y="2437"/>
                  </a:lnTo>
                  <a:lnTo>
                    <a:pt x="1581" y="2433"/>
                  </a:lnTo>
                  <a:lnTo>
                    <a:pt x="1661" y="2422"/>
                  </a:lnTo>
                  <a:lnTo>
                    <a:pt x="1740" y="2403"/>
                  </a:lnTo>
                  <a:lnTo>
                    <a:pt x="1815" y="2379"/>
                  </a:lnTo>
                  <a:lnTo>
                    <a:pt x="1887" y="2349"/>
                  </a:lnTo>
                  <a:lnTo>
                    <a:pt x="1956" y="2313"/>
                  </a:lnTo>
                  <a:lnTo>
                    <a:pt x="2021" y="2271"/>
                  </a:lnTo>
                  <a:lnTo>
                    <a:pt x="2082" y="2223"/>
                  </a:lnTo>
                  <a:lnTo>
                    <a:pt x="2139" y="2170"/>
                  </a:lnTo>
                  <a:lnTo>
                    <a:pt x="2192" y="2114"/>
                  </a:lnTo>
                  <a:lnTo>
                    <a:pt x="2238" y="2052"/>
                  </a:lnTo>
                  <a:lnTo>
                    <a:pt x="2281" y="1987"/>
                  </a:lnTo>
                  <a:lnTo>
                    <a:pt x="2317" y="1919"/>
                  </a:lnTo>
                  <a:lnTo>
                    <a:pt x="2348" y="1846"/>
                  </a:lnTo>
                  <a:lnTo>
                    <a:pt x="2372" y="1771"/>
                  </a:lnTo>
                  <a:lnTo>
                    <a:pt x="2391" y="1694"/>
                  </a:lnTo>
                  <a:lnTo>
                    <a:pt x="2402" y="1613"/>
                  </a:lnTo>
                  <a:lnTo>
                    <a:pt x="2405" y="1531"/>
                  </a:lnTo>
                  <a:lnTo>
                    <a:pt x="2402" y="1449"/>
                  </a:lnTo>
                  <a:lnTo>
                    <a:pt x="2391" y="1369"/>
                  </a:lnTo>
                  <a:lnTo>
                    <a:pt x="2372" y="1290"/>
                  </a:lnTo>
                  <a:lnTo>
                    <a:pt x="2348" y="1215"/>
                  </a:lnTo>
                  <a:lnTo>
                    <a:pt x="2317" y="1143"/>
                  </a:lnTo>
                  <a:lnTo>
                    <a:pt x="2281" y="1074"/>
                  </a:lnTo>
                  <a:lnTo>
                    <a:pt x="2238" y="1009"/>
                  </a:lnTo>
                  <a:lnTo>
                    <a:pt x="2192" y="948"/>
                  </a:lnTo>
                  <a:lnTo>
                    <a:pt x="2139" y="891"/>
                  </a:lnTo>
                  <a:lnTo>
                    <a:pt x="2082" y="839"/>
                  </a:lnTo>
                  <a:lnTo>
                    <a:pt x="2021" y="792"/>
                  </a:lnTo>
                  <a:lnTo>
                    <a:pt x="1956" y="749"/>
                  </a:lnTo>
                  <a:lnTo>
                    <a:pt x="1887" y="713"/>
                  </a:lnTo>
                  <a:lnTo>
                    <a:pt x="1815" y="683"/>
                  </a:lnTo>
                  <a:lnTo>
                    <a:pt x="1740" y="658"/>
                  </a:lnTo>
                  <a:lnTo>
                    <a:pt x="1661" y="640"/>
                  </a:lnTo>
                  <a:lnTo>
                    <a:pt x="1581" y="629"/>
                  </a:lnTo>
                  <a:lnTo>
                    <a:pt x="1499" y="625"/>
                  </a:lnTo>
                  <a:close/>
                  <a:moveTo>
                    <a:pt x="1495" y="0"/>
                  </a:moveTo>
                  <a:lnTo>
                    <a:pt x="1511" y="5"/>
                  </a:lnTo>
                  <a:lnTo>
                    <a:pt x="1525" y="16"/>
                  </a:lnTo>
                  <a:lnTo>
                    <a:pt x="1747" y="264"/>
                  </a:lnTo>
                  <a:lnTo>
                    <a:pt x="1759" y="274"/>
                  </a:lnTo>
                  <a:lnTo>
                    <a:pt x="1774" y="280"/>
                  </a:lnTo>
                  <a:lnTo>
                    <a:pt x="1790" y="280"/>
                  </a:lnTo>
                  <a:lnTo>
                    <a:pt x="1805" y="277"/>
                  </a:lnTo>
                  <a:lnTo>
                    <a:pt x="2112" y="145"/>
                  </a:lnTo>
                  <a:lnTo>
                    <a:pt x="2129" y="140"/>
                  </a:lnTo>
                  <a:lnTo>
                    <a:pt x="2146" y="143"/>
                  </a:lnTo>
                  <a:lnTo>
                    <a:pt x="2161" y="150"/>
                  </a:lnTo>
                  <a:lnTo>
                    <a:pt x="2173" y="161"/>
                  </a:lnTo>
                  <a:lnTo>
                    <a:pt x="2181" y="177"/>
                  </a:lnTo>
                  <a:lnTo>
                    <a:pt x="2273" y="499"/>
                  </a:lnTo>
                  <a:lnTo>
                    <a:pt x="2280" y="513"/>
                  </a:lnTo>
                  <a:lnTo>
                    <a:pt x="2290" y="524"/>
                  </a:lnTo>
                  <a:lnTo>
                    <a:pt x="2303" y="532"/>
                  </a:lnTo>
                  <a:lnTo>
                    <a:pt x="2319" y="535"/>
                  </a:lnTo>
                  <a:lnTo>
                    <a:pt x="2652" y="549"/>
                  </a:lnTo>
                  <a:lnTo>
                    <a:pt x="2669" y="553"/>
                  </a:lnTo>
                  <a:lnTo>
                    <a:pt x="2684" y="561"/>
                  </a:lnTo>
                  <a:lnTo>
                    <a:pt x="2694" y="575"/>
                  </a:lnTo>
                  <a:lnTo>
                    <a:pt x="2700" y="589"/>
                  </a:lnTo>
                  <a:lnTo>
                    <a:pt x="2700" y="608"/>
                  </a:lnTo>
                  <a:lnTo>
                    <a:pt x="2645" y="937"/>
                  </a:lnTo>
                  <a:lnTo>
                    <a:pt x="2645" y="953"/>
                  </a:lnTo>
                  <a:lnTo>
                    <a:pt x="2649" y="967"/>
                  </a:lnTo>
                  <a:lnTo>
                    <a:pt x="2658" y="980"/>
                  </a:lnTo>
                  <a:lnTo>
                    <a:pt x="2671" y="990"/>
                  </a:lnTo>
                  <a:lnTo>
                    <a:pt x="2965" y="1147"/>
                  </a:lnTo>
                  <a:lnTo>
                    <a:pt x="2979" y="1158"/>
                  </a:lnTo>
                  <a:lnTo>
                    <a:pt x="2987" y="1171"/>
                  </a:lnTo>
                  <a:lnTo>
                    <a:pt x="2991" y="1187"/>
                  </a:lnTo>
                  <a:lnTo>
                    <a:pt x="2990" y="1204"/>
                  </a:lnTo>
                  <a:lnTo>
                    <a:pt x="2983" y="1220"/>
                  </a:lnTo>
                  <a:lnTo>
                    <a:pt x="2790" y="1492"/>
                  </a:lnTo>
                  <a:lnTo>
                    <a:pt x="2782" y="1506"/>
                  </a:lnTo>
                  <a:lnTo>
                    <a:pt x="2780" y="1521"/>
                  </a:lnTo>
                  <a:lnTo>
                    <a:pt x="2784" y="1537"/>
                  </a:lnTo>
                  <a:lnTo>
                    <a:pt x="2790" y="1550"/>
                  </a:lnTo>
                  <a:lnTo>
                    <a:pt x="2987" y="1820"/>
                  </a:lnTo>
                  <a:lnTo>
                    <a:pt x="2995" y="1836"/>
                  </a:lnTo>
                  <a:lnTo>
                    <a:pt x="2997" y="1852"/>
                  </a:lnTo>
                  <a:lnTo>
                    <a:pt x="2994" y="1868"/>
                  </a:lnTo>
                  <a:lnTo>
                    <a:pt x="2985" y="1883"/>
                  </a:lnTo>
                  <a:lnTo>
                    <a:pt x="2972" y="1893"/>
                  </a:lnTo>
                  <a:lnTo>
                    <a:pt x="2679" y="2055"/>
                  </a:lnTo>
                  <a:lnTo>
                    <a:pt x="2667" y="2063"/>
                  </a:lnTo>
                  <a:lnTo>
                    <a:pt x="2658" y="2077"/>
                  </a:lnTo>
                  <a:lnTo>
                    <a:pt x="2655" y="2092"/>
                  </a:lnTo>
                  <a:lnTo>
                    <a:pt x="2655" y="2108"/>
                  </a:lnTo>
                  <a:lnTo>
                    <a:pt x="2715" y="2435"/>
                  </a:lnTo>
                  <a:lnTo>
                    <a:pt x="2715" y="2452"/>
                  </a:lnTo>
                  <a:lnTo>
                    <a:pt x="2710" y="2468"/>
                  </a:lnTo>
                  <a:lnTo>
                    <a:pt x="2699" y="2482"/>
                  </a:lnTo>
                  <a:lnTo>
                    <a:pt x="2685" y="2491"/>
                  </a:lnTo>
                  <a:lnTo>
                    <a:pt x="2668" y="2494"/>
                  </a:lnTo>
                  <a:lnTo>
                    <a:pt x="2335" y="2514"/>
                  </a:lnTo>
                  <a:lnTo>
                    <a:pt x="2319" y="2518"/>
                  </a:lnTo>
                  <a:lnTo>
                    <a:pt x="2306" y="2525"/>
                  </a:lnTo>
                  <a:lnTo>
                    <a:pt x="2296" y="2536"/>
                  </a:lnTo>
                  <a:lnTo>
                    <a:pt x="2290" y="2551"/>
                  </a:lnTo>
                  <a:lnTo>
                    <a:pt x="2202" y="2872"/>
                  </a:lnTo>
                  <a:lnTo>
                    <a:pt x="2194" y="2888"/>
                  </a:lnTo>
                  <a:lnTo>
                    <a:pt x="2182" y="2899"/>
                  </a:lnTo>
                  <a:lnTo>
                    <a:pt x="2167" y="2907"/>
                  </a:lnTo>
                  <a:lnTo>
                    <a:pt x="2150" y="2909"/>
                  </a:lnTo>
                  <a:lnTo>
                    <a:pt x="2134" y="2905"/>
                  </a:lnTo>
                  <a:lnTo>
                    <a:pt x="1825" y="2778"/>
                  </a:lnTo>
                  <a:lnTo>
                    <a:pt x="1810" y="2774"/>
                  </a:lnTo>
                  <a:lnTo>
                    <a:pt x="1794" y="2775"/>
                  </a:lnTo>
                  <a:lnTo>
                    <a:pt x="1780" y="2781"/>
                  </a:lnTo>
                  <a:lnTo>
                    <a:pt x="1768" y="2791"/>
                  </a:lnTo>
                  <a:lnTo>
                    <a:pt x="1548" y="3043"/>
                  </a:lnTo>
                  <a:lnTo>
                    <a:pt x="1535" y="3054"/>
                  </a:lnTo>
                  <a:lnTo>
                    <a:pt x="1519" y="3060"/>
                  </a:lnTo>
                  <a:lnTo>
                    <a:pt x="1503" y="3060"/>
                  </a:lnTo>
                  <a:lnTo>
                    <a:pt x="1487" y="3054"/>
                  </a:lnTo>
                  <a:lnTo>
                    <a:pt x="1473" y="3044"/>
                  </a:lnTo>
                  <a:lnTo>
                    <a:pt x="1250" y="2795"/>
                  </a:lnTo>
                  <a:lnTo>
                    <a:pt x="1238" y="2786"/>
                  </a:lnTo>
                  <a:lnTo>
                    <a:pt x="1223" y="2780"/>
                  </a:lnTo>
                  <a:lnTo>
                    <a:pt x="1208" y="2779"/>
                  </a:lnTo>
                  <a:lnTo>
                    <a:pt x="1192" y="2783"/>
                  </a:lnTo>
                  <a:lnTo>
                    <a:pt x="885" y="2915"/>
                  </a:lnTo>
                  <a:lnTo>
                    <a:pt x="868" y="2919"/>
                  </a:lnTo>
                  <a:lnTo>
                    <a:pt x="852" y="2918"/>
                  </a:lnTo>
                  <a:lnTo>
                    <a:pt x="836" y="2910"/>
                  </a:lnTo>
                  <a:lnTo>
                    <a:pt x="825" y="2898"/>
                  </a:lnTo>
                  <a:lnTo>
                    <a:pt x="818" y="2883"/>
                  </a:lnTo>
                  <a:lnTo>
                    <a:pt x="724" y="2562"/>
                  </a:lnTo>
                  <a:lnTo>
                    <a:pt x="717" y="2548"/>
                  </a:lnTo>
                  <a:lnTo>
                    <a:pt x="707" y="2537"/>
                  </a:lnTo>
                  <a:lnTo>
                    <a:pt x="694" y="2529"/>
                  </a:lnTo>
                  <a:lnTo>
                    <a:pt x="678" y="2526"/>
                  </a:lnTo>
                  <a:lnTo>
                    <a:pt x="345" y="2511"/>
                  </a:lnTo>
                  <a:lnTo>
                    <a:pt x="328" y="2509"/>
                  </a:lnTo>
                  <a:lnTo>
                    <a:pt x="313" y="2499"/>
                  </a:lnTo>
                  <a:lnTo>
                    <a:pt x="302" y="2487"/>
                  </a:lnTo>
                  <a:lnTo>
                    <a:pt x="297" y="2471"/>
                  </a:lnTo>
                  <a:lnTo>
                    <a:pt x="297" y="2454"/>
                  </a:lnTo>
                  <a:lnTo>
                    <a:pt x="352" y="2125"/>
                  </a:lnTo>
                  <a:lnTo>
                    <a:pt x="352" y="2109"/>
                  </a:lnTo>
                  <a:lnTo>
                    <a:pt x="347" y="2094"/>
                  </a:lnTo>
                  <a:lnTo>
                    <a:pt x="339" y="2081"/>
                  </a:lnTo>
                  <a:lnTo>
                    <a:pt x="326" y="2072"/>
                  </a:lnTo>
                  <a:lnTo>
                    <a:pt x="32" y="1914"/>
                  </a:lnTo>
                  <a:lnTo>
                    <a:pt x="18" y="1904"/>
                  </a:lnTo>
                  <a:lnTo>
                    <a:pt x="10" y="1889"/>
                  </a:lnTo>
                  <a:lnTo>
                    <a:pt x="6" y="1873"/>
                  </a:lnTo>
                  <a:lnTo>
                    <a:pt x="7" y="1856"/>
                  </a:lnTo>
                  <a:lnTo>
                    <a:pt x="15" y="1841"/>
                  </a:lnTo>
                  <a:lnTo>
                    <a:pt x="207" y="1569"/>
                  </a:lnTo>
                  <a:lnTo>
                    <a:pt x="215" y="1555"/>
                  </a:lnTo>
                  <a:lnTo>
                    <a:pt x="216" y="1539"/>
                  </a:lnTo>
                  <a:lnTo>
                    <a:pt x="213" y="1525"/>
                  </a:lnTo>
                  <a:lnTo>
                    <a:pt x="206" y="1510"/>
                  </a:lnTo>
                  <a:lnTo>
                    <a:pt x="10" y="1241"/>
                  </a:lnTo>
                  <a:lnTo>
                    <a:pt x="2" y="1225"/>
                  </a:lnTo>
                  <a:lnTo>
                    <a:pt x="0" y="1209"/>
                  </a:lnTo>
                  <a:lnTo>
                    <a:pt x="3" y="1192"/>
                  </a:lnTo>
                  <a:lnTo>
                    <a:pt x="12" y="1179"/>
                  </a:lnTo>
                  <a:lnTo>
                    <a:pt x="26" y="1168"/>
                  </a:lnTo>
                  <a:lnTo>
                    <a:pt x="318" y="1006"/>
                  </a:lnTo>
                  <a:lnTo>
                    <a:pt x="330" y="996"/>
                  </a:lnTo>
                  <a:lnTo>
                    <a:pt x="339" y="983"/>
                  </a:lnTo>
                  <a:lnTo>
                    <a:pt x="344" y="969"/>
                  </a:lnTo>
                  <a:lnTo>
                    <a:pt x="342" y="953"/>
                  </a:lnTo>
                  <a:lnTo>
                    <a:pt x="282" y="625"/>
                  </a:lnTo>
                  <a:lnTo>
                    <a:pt x="282" y="608"/>
                  </a:lnTo>
                  <a:lnTo>
                    <a:pt x="288" y="592"/>
                  </a:lnTo>
                  <a:lnTo>
                    <a:pt x="298" y="578"/>
                  </a:lnTo>
                  <a:lnTo>
                    <a:pt x="313" y="570"/>
                  </a:lnTo>
                  <a:lnTo>
                    <a:pt x="330" y="565"/>
                  </a:lnTo>
                  <a:lnTo>
                    <a:pt x="663" y="547"/>
                  </a:lnTo>
                  <a:lnTo>
                    <a:pt x="678" y="543"/>
                  </a:lnTo>
                  <a:lnTo>
                    <a:pt x="691" y="535"/>
                  </a:lnTo>
                  <a:lnTo>
                    <a:pt x="702" y="523"/>
                  </a:lnTo>
                  <a:lnTo>
                    <a:pt x="708" y="510"/>
                  </a:lnTo>
                  <a:lnTo>
                    <a:pt x="797" y="188"/>
                  </a:lnTo>
                  <a:lnTo>
                    <a:pt x="804" y="172"/>
                  </a:lnTo>
                  <a:lnTo>
                    <a:pt x="815" y="160"/>
                  </a:lnTo>
                  <a:lnTo>
                    <a:pt x="830" y="153"/>
                  </a:lnTo>
                  <a:lnTo>
                    <a:pt x="847" y="151"/>
                  </a:lnTo>
                  <a:lnTo>
                    <a:pt x="864" y="155"/>
                  </a:lnTo>
                  <a:lnTo>
                    <a:pt x="1173" y="281"/>
                  </a:lnTo>
                  <a:lnTo>
                    <a:pt x="1187" y="285"/>
                  </a:lnTo>
                  <a:lnTo>
                    <a:pt x="1203" y="285"/>
                  </a:lnTo>
                  <a:lnTo>
                    <a:pt x="1218" y="279"/>
                  </a:lnTo>
                  <a:lnTo>
                    <a:pt x="1229" y="269"/>
                  </a:lnTo>
                  <a:lnTo>
                    <a:pt x="1449" y="18"/>
                  </a:lnTo>
                  <a:lnTo>
                    <a:pt x="1462" y="7"/>
                  </a:lnTo>
                  <a:lnTo>
                    <a:pt x="1478" y="0"/>
                  </a:lnTo>
                  <a:lnTo>
                    <a:pt x="1495" y="0"/>
                  </a:lnTo>
                  <a:close/>
                </a:path>
              </a:pathLst>
            </a:custGeom>
            <a:grpFill/>
            <a:ln w="0">
              <a:noFill/>
              <a:prstDash val="solid"/>
              <a:round/>
            </a:ln>
          </p:spPr>
          <p:txBody>
            <a:bodyPr vert="horz" wrap="square" lIns="91440" tIns="45720" rIns="91440" bIns="45720" numCol="1" anchor="t" anchorCtr="0" compatLnSpc="1"/>
            <a:p>
              <a:endParaRPr lang="en-US"/>
            </a:p>
          </p:txBody>
        </p:sp>
        <p:sp>
          <p:nvSpPr>
            <p:cNvPr id="863" name="Freeform 1006"/>
            <p:cNvSpPr/>
            <p:nvPr/>
          </p:nvSpPr>
          <p:spPr bwMode="auto">
            <a:xfrm>
              <a:off x="5548" y="3431"/>
              <a:ext cx="303" cy="336"/>
            </a:xfrm>
            <a:custGeom>
              <a:avLst/>
              <a:gdLst>
                <a:gd name="T0" fmla="*/ 655 w 908"/>
                <a:gd name="T1" fmla="*/ 0 h 1009"/>
                <a:gd name="T2" fmla="*/ 906 w 908"/>
                <a:gd name="T3" fmla="*/ 776 h 1009"/>
                <a:gd name="T4" fmla="*/ 908 w 908"/>
                <a:gd name="T5" fmla="*/ 793 h 1009"/>
                <a:gd name="T6" fmla="*/ 903 w 908"/>
                <a:gd name="T7" fmla="*/ 807 h 1009"/>
                <a:gd name="T8" fmla="*/ 892 w 908"/>
                <a:gd name="T9" fmla="*/ 819 h 1009"/>
                <a:gd name="T10" fmla="*/ 877 w 908"/>
                <a:gd name="T11" fmla="*/ 823 h 1009"/>
                <a:gd name="T12" fmla="*/ 861 w 908"/>
                <a:gd name="T13" fmla="*/ 823 h 1009"/>
                <a:gd name="T14" fmla="*/ 561 w 908"/>
                <a:gd name="T15" fmla="*/ 735 h 1009"/>
                <a:gd name="T16" fmla="*/ 550 w 908"/>
                <a:gd name="T17" fmla="*/ 734 h 1009"/>
                <a:gd name="T18" fmla="*/ 539 w 908"/>
                <a:gd name="T19" fmla="*/ 736 h 1009"/>
                <a:gd name="T20" fmla="*/ 529 w 908"/>
                <a:gd name="T21" fmla="*/ 741 h 1009"/>
                <a:gd name="T22" fmla="*/ 522 w 908"/>
                <a:gd name="T23" fmla="*/ 749 h 1009"/>
                <a:gd name="T24" fmla="*/ 329 w 908"/>
                <a:gd name="T25" fmla="*/ 995 h 1009"/>
                <a:gd name="T26" fmla="*/ 318 w 908"/>
                <a:gd name="T27" fmla="*/ 1005 h 1009"/>
                <a:gd name="T28" fmla="*/ 306 w 908"/>
                <a:gd name="T29" fmla="*/ 1009 h 1009"/>
                <a:gd name="T30" fmla="*/ 294 w 908"/>
                <a:gd name="T31" fmla="*/ 1009 h 1009"/>
                <a:gd name="T32" fmla="*/ 281 w 908"/>
                <a:gd name="T33" fmla="*/ 1005 h 1009"/>
                <a:gd name="T34" fmla="*/ 270 w 908"/>
                <a:gd name="T35" fmla="*/ 996 h 1009"/>
                <a:gd name="T36" fmla="*/ 264 w 908"/>
                <a:gd name="T37" fmla="*/ 984 h 1009"/>
                <a:gd name="T38" fmla="*/ 0 w 908"/>
                <a:gd name="T39" fmla="*/ 166 h 1009"/>
                <a:gd name="T40" fmla="*/ 9 w 908"/>
                <a:gd name="T41" fmla="*/ 159 h 1009"/>
                <a:gd name="T42" fmla="*/ 16 w 908"/>
                <a:gd name="T43" fmla="*/ 152 h 1009"/>
                <a:gd name="T44" fmla="*/ 181 w 908"/>
                <a:gd name="T45" fmla="*/ 2 h 1009"/>
                <a:gd name="T46" fmla="*/ 393 w 908"/>
                <a:gd name="T47" fmla="*/ 66 h 1009"/>
                <a:gd name="T48" fmla="*/ 431 w 908"/>
                <a:gd name="T49" fmla="*/ 74 h 1009"/>
                <a:gd name="T50" fmla="*/ 469 w 908"/>
                <a:gd name="T51" fmla="*/ 77 h 1009"/>
                <a:gd name="T52" fmla="*/ 511 w 908"/>
                <a:gd name="T53" fmla="*/ 74 h 1009"/>
                <a:gd name="T54" fmla="*/ 551 w 908"/>
                <a:gd name="T55" fmla="*/ 64 h 1009"/>
                <a:gd name="T56" fmla="*/ 589 w 908"/>
                <a:gd name="T57" fmla="*/ 48 h 1009"/>
                <a:gd name="T58" fmla="*/ 624 w 908"/>
                <a:gd name="T59" fmla="*/ 26 h 1009"/>
                <a:gd name="T60" fmla="*/ 655 w 908"/>
                <a:gd name="T61" fmla="*/ 0 h 10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08" h="1009">
                  <a:moveTo>
                    <a:pt x="655" y="0"/>
                  </a:moveTo>
                  <a:lnTo>
                    <a:pt x="906" y="776"/>
                  </a:lnTo>
                  <a:lnTo>
                    <a:pt x="908" y="793"/>
                  </a:lnTo>
                  <a:lnTo>
                    <a:pt x="903" y="807"/>
                  </a:lnTo>
                  <a:lnTo>
                    <a:pt x="892" y="819"/>
                  </a:lnTo>
                  <a:lnTo>
                    <a:pt x="877" y="823"/>
                  </a:lnTo>
                  <a:lnTo>
                    <a:pt x="861" y="823"/>
                  </a:lnTo>
                  <a:lnTo>
                    <a:pt x="561" y="735"/>
                  </a:lnTo>
                  <a:lnTo>
                    <a:pt x="550" y="734"/>
                  </a:lnTo>
                  <a:lnTo>
                    <a:pt x="539" y="736"/>
                  </a:lnTo>
                  <a:lnTo>
                    <a:pt x="529" y="741"/>
                  </a:lnTo>
                  <a:lnTo>
                    <a:pt x="522" y="749"/>
                  </a:lnTo>
                  <a:lnTo>
                    <a:pt x="329" y="995"/>
                  </a:lnTo>
                  <a:lnTo>
                    <a:pt x="318" y="1005"/>
                  </a:lnTo>
                  <a:lnTo>
                    <a:pt x="306" y="1009"/>
                  </a:lnTo>
                  <a:lnTo>
                    <a:pt x="294" y="1009"/>
                  </a:lnTo>
                  <a:lnTo>
                    <a:pt x="281" y="1005"/>
                  </a:lnTo>
                  <a:lnTo>
                    <a:pt x="270" y="996"/>
                  </a:lnTo>
                  <a:lnTo>
                    <a:pt x="264" y="984"/>
                  </a:lnTo>
                  <a:lnTo>
                    <a:pt x="0" y="166"/>
                  </a:lnTo>
                  <a:lnTo>
                    <a:pt x="9" y="159"/>
                  </a:lnTo>
                  <a:lnTo>
                    <a:pt x="16" y="152"/>
                  </a:lnTo>
                  <a:lnTo>
                    <a:pt x="181" y="2"/>
                  </a:lnTo>
                  <a:lnTo>
                    <a:pt x="393" y="66"/>
                  </a:lnTo>
                  <a:lnTo>
                    <a:pt x="431" y="74"/>
                  </a:lnTo>
                  <a:lnTo>
                    <a:pt x="469" y="77"/>
                  </a:lnTo>
                  <a:lnTo>
                    <a:pt x="511" y="74"/>
                  </a:lnTo>
                  <a:lnTo>
                    <a:pt x="551" y="64"/>
                  </a:lnTo>
                  <a:lnTo>
                    <a:pt x="589" y="48"/>
                  </a:lnTo>
                  <a:lnTo>
                    <a:pt x="624" y="26"/>
                  </a:lnTo>
                  <a:lnTo>
                    <a:pt x="655" y="0"/>
                  </a:lnTo>
                  <a:close/>
                </a:path>
              </a:pathLst>
            </a:custGeom>
            <a:grpFill/>
            <a:ln w="0">
              <a:noFill/>
              <a:prstDash val="solid"/>
              <a:round/>
            </a:ln>
          </p:spPr>
          <p:txBody>
            <a:bodyPr vert="horz" wrap="square" lIns="91440" tIns="45720" rIns="91440" bIns="45720" numCol="1" anchor="t" anchorCtr="0" compatLnSpc="1"/>
            <a:p>
              <a:endParaRPr lang="en-US"/>
            </a:p>
          </p:txBody>
        </p:sp>
        <p:sp>
          <p:nvSpPr>
            <p:cNvPr id="864" name="Freeform 1007"/>
            <p:cNvSpPr/>
            <p:nvPr/>
          </p:nvSpPr>
          <p:spPr bwMode="auto">
            <a:xfrm>
              <a:off x="5138" y="3431"/>
              <a:ext cx="303" cy="336"/>
            </a:xfrm>
            <a:custGeom>
              <a:avLst/>
              <a:gdLst>
                <a:gd name="T0" fmla="*/ 253 w 909"/>
                <a:gd name="T1" fmla="*/ 0 h 1010"/>
                <a:gd name="T2" fmla="*/ 285 w 909"/>
                <a:gd name="T3" fmla="*/ 26 h 1010"/>
                <a:gd name="T4" fmla="*/ 319 w 909"/>
                <a:gd name="T5" fmla="*/ 48 h 1010"/>
                <a:gd name="T6" fmla="*/ 357 w 909"/>
                <a:gd name="T7" fmla="*/ 64 h 1010"/>
                <a:gd name="T8" fmla="*/ 398 w 909"/>
                <a:gd name="T9" fmla="*/ 74 h 1010"/>
                <a:gd name="T10" fmla="*/ 439 w 909"/>
                <a:gd name="T11" fmla="*/ 77 h 1010"/>
                <a:gd name="T12" fmla="*/ 477 w 909"/>
                <a:gd name="T13" fmla="*/ 75 h 1010"/>
                <a:gd name="T14" fmla="*/ 514 w 909"/>
                <a:gd name="T15" fmla="*/ 66 h 1010"/>
                <a:gd name="T16" fmla="*/ 728 w 909"/>
                <a:gd name="T17" fmla="*/ 2 h 1010"/>
                <a:gd name="T18" fmla="*/ 891 w 909"/>
                <a:gd name="T19" fmla="*/ 152 h 1010"/>
                <a:gd name="T20" fmla="*/ 900 w 909"/>
                <a:gd name="T21" fmla="*/ 159 h 1010"/>
                <a:gd name="T22" fmla="*/ 909 w 909"/>
                <a:gd name="T23" fmla="*/ 167 h 1010"/>
                <a:gd name="T24" fmla="*/ 644 w 909"/>
                <a:gd name="T25" fmla="*/ 984 h 1010"/>
                <a:gd name="T26" fmla="*/ 637 w 909"/>
                <a:gd name="T27" fmla="*/ 998 h 1010"/>
                <a:gd name="T28" fmla="*/ 627 w 909"/>
                <a:gd name="T29" fmla="*/ 1006 h 1010"/>
                <a:gd name="T30" fmla="*/ 615 w 909"/>
                <a:gd name="T31" fmla="*/ 1010 h 1010"/>
                <a:gd name="T32" fmla="*/ 602 w 909"/>
                <a:gd name="T33" fmla="*/ 1010 h 1010"/>
                <a:gd name="T34" fmla="*/ 589 w 909"/>
                <a:gd name="T35" fmla="*/ 1005 h 1010"/>
                <a:gd name="T36" fmla="*/ 579 w 909"/>
                <a:gd name="T37" fmla="*/ 996 h 1010"/>
                <a:gd name="T38" fmla="*/ 387 w 909"/>
                <a:gd name="T39" fmla="*/ 750 h 1010"/>
                <a:gd name="T40" fmla="*/ 376 w 909"/>
                <a:gd name="T41" fmla="*/ 740 h 1010"/>
                <a:gd name="T42" fmla="*/ 362 w 909"/>
                <a:gd name="T43" fmla="*/ 735 h 1010"/>
                <a:gd name="T44" fmla="*/ 347 w 909"/>
                <a:gd name="T45" fmla="*/ 736 h 1010"/>
                <a:gd name="T46" fmla="*/ 48 w 909"/>
                <a:gd name="T47" fmla="*/ 823 h 1010"/>
                <a:gd name="T48" fmla="*/ 30 w 909"/>
                <a:gd name="T49" fmla="*/ 825 h 1010"/>
                <a:gd name="T50" fmla="*/ 17 w 909"/>
                <a:gd name="T51" fmla="*/ 820 h 1010"/>
                <a:gd name="T52" fmla="*/ 6 w 909"/>
                <a:gd name="T53" fmla="*/ 809 h 1010"/>
                <a:gd name="T54" fmla="*/ 0 w 909"/>
                <a:gd name="T55" fmla="*/ 794 h 1010"/>
                <a:gd name="T56" fmla="*/ 1 w 909"/>
                <a:gd name="T57" fmla="*/ 777 h 1010"/>
                <a:gd name="T58" fmla="*/ 253 w 909"/>
                <a:gd name="T59" fmla="*/ 0 h 10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09" h="1010">
                  <a:moveTo>
                    <a:pt x="253" y="0"/>
                  </a:moveTo>
                  <a:lnTo>
                    <a:pt x="285" y="26"/>
                  </a:lnTo>
                  <a:lnTo>
                    <a:pt x="319" y="48"/>
                  </a:lnTo>
                  <a:lnTo>
                    <a:pt x="357" y="64"/>
                  </a:lnTo>
                  <a:lnTo>
                    <a:pt x="398" y="74"/>
                  </a:lnTo>
                  <a:lnTo>
                    <a:pt x="439" y="77"/>
                  </a:lnTo>
                  <a:lnTo>
                    <a:pt x="477" y="75"/>
                  </a:lnTo>
                  <a:lnTo>
                    <a:pt x="514" y="66"/>
                  </a:lnTo>
                  <a:lnTo>
                    <a:pt x="728" y="2"/>
                  </a:lnTo>
                  <a:lnTo>
                    <a:pt x="891" y="152"/>
                  </a:lnTo>
                  <a:lnTo>
                    <a:pt x="900" y="159"/>
                  </a:lnTo>
                  <a:lnTo>
                    <a:pt x="909" y="167"/>
                  </a:lnTo>
                  <a:lnTo>
                    <a:pt x="644" y="984"/>
                  </a:lnTo>
                  <a:lnTo>
                    <a:pt x="637" y="998"/>
                  </a:lnTo>
                  <a:lnTo>
                    <a:pt x="627" y="1006"/>
                  </a:lnTo>
                  <a:lnTo>
                    <a:pt x="615" y="1010"/>
                  </a:lnTo>
                  <a:lnTo>
                    <a:pt x="602" y="1010"/>
                  </a:lnTo>
                  <a:lnTo>
                    <a:pt x="589" y="1005"/>
                  </a:lnTo>
                  <a:lnTo>
                    <a:pt x="579" y="996"/>
                  </a:lnTo>
                  <a:lnTo>
                    <a:pt x="387" y="750"/>
                  </a:lnTo>
                  <a:lnTo>
                    <a:pt x="376" y="740"/>
                  </a:lnTo>
                  <a:lnTo>
                    <a:pt x="362" y="735"/>
                  </a:lnTo>
                  <a:lnTo>
                    <a:pt x="347" y="736"/>
                  </a:lnTo>
                  <a:lnTo>
                    <a:pt x="48" y="823"/>
                  </a:lnTo>
                  <a:lnTo>
                    <a:pt x="30" y="825"/>
                  </a:lnTo>
                  <a:lnTo>
                    <a:pt x="17" y="820"/>
                  </a:lnTo>
                  <a:lnTo>
                    <a:pt x="6" y="809"/>
                  </a:lnTo>
                  <a:lnTo>
                    <a:pt x="0" y="794"/>
                  </a:lnTo>
                  <a:lnTo>
                    <a:pt x="1" y="777"/>
                  </a:lnTo>
                  <a:lnTo>
                    <a:pt x="253" y="0"/>
                  </a:lnTo>
                  <a:close/>
                </a:path>
              </a:pathLst>
            </a:custGeom>
            <a:grpFill/>
            <a:ln w="0">
              <a:noFill/>
              <a:prstDash val="solid"/>
              <a:round/>
            </a:ln>
          </p:spPr>
          <p:txBody>
            <a:bodyPr vert="horz" wrap="square" lIns="91440" tIns="45720" rIns="91440" bIns="45720" numCol="1" anchor="t" anchorCtr="0" compatLnSpc="1"/>
            <a:p>
              <a:endParaRPr lang="en-US"/>
            </a:p>
          </p:txBody>
        </p:sp>
        <p:sp>
          <p:nvSpPr>
            <p:cNvPr id="865" name="Freeform 1008"/>
            <p:cNvSpPr/>
            <p:nvPr/>
          </p:nvSpPr>
          <p:spPr bwMode="auto">
            <a:xfrm>
              <a:off x="5293" y="2730"/>
              <a:ext cx="402" cy="385"/>
            </a:xfrm>
            <a:custGeom>
              <a:avLst/>
              <a:gdLst>
                <a:gd name="T0" fmla="*/ 595 w 1206"/>
                <a:gd name="T1" fmla="*/ 0 h 1153"/>
                <a:gd name="T2" fmla="*/ 613 w 1206"/>
                <a:gd name="T3" fmla="*/ 0 h 1153"/>
                <a:gd name="T4" fmla="*/ 630 w 1206"/>
                <a:gd name="T5" fmla="*/ 4 h 1153"/>
                <a:gd name="T6" fmla="*/ 646 w 1206"/>
                <a:gd name="T7" fmla="*/ 12 h 1153"/>
                <a:gd name="T8" fmla="*/ 660 w 1206"/>
                <a:gd name="T9" fmla="*/ 26 h 1153"/>
                <a:gd name="T10" fmla="*/ 669 w 1206"/>
                <a:gd name="T11" fmla="*/ 44 h 1153"/>
                <a:gd name="T12" fmla="*/ 798 w 1206"/>
                <a:gd name="T13" fmla="*/ 361 h 1153"/>
                <a:gd name="T14" fmla="*/ 1140 w 1206"/>
                <a:gd name="T15" fmla="*/ 385 h 1153"/>
                <a:gd name="T16" fmla="*/ 1161 w 1206"/>
                <a:gd name="T17" fmla="*/ 389 h 1153"/>
                <a:gd name="T18" fmla="*/ 1177 w 1206"/>
                <a:gd name="T19" fmla="*/ 397 h 1153"/>
                <a:gd name="T20" fmla="*/ 1190 w 1206"/>
                <a:gd name="T21" fmla="*/ 411 h 1153"/>
                <a:gd name="T22" fmla="*/ 1200 w 1206"/>
                <a:gd name="T23" fmla="*/ 426 h 1153"/>
                <a:gd name="T24" fmla="*/ 1205 w 1206"/>
                <a:gd name="T25" fmla="*/ 443 h 1153"/>
                <a:gd name="T26" fmla="*/ 1206 w 1206"/>
                <a:gd name="T27" fmla="*/ 461 h 1153"/>
                <a:gd name="T28" fmla="*/ 1202 w 1206"/>
                <a:gd name="T29" fmla="*/ 478 h 1153"/>
                <a:gd name="T30" fmla="*/ 1194 w 1206"/>
                <a:gd name="T31" fmla="*/ 496 h 1153"/>
                <a:gd name="T32" fmla="*/ 1180 w 1206"/>
                <a:gd name="T33" fmla="*/ 510 h 1153"/>
                <a:gd name="T34" fmla="*/ 919 w 1206"/>
                <a:gd name="T35" fmla="*/ 731 h 1153"/>
                <a:gd name="T36" fmla="*/ 1001 w 1206"/>
                <a:gd name="T37" fmla="*/ 1064 h 1153"/>
                <a:gd name="T38" fmla="*/ 1003 w 1206"/>
                <a:gd name="T39" fmla="*/ 1087 h 1153"/>
                <a:gd name="T40" fmla="*/ 999 w 1206"/>
                <a:gd name="T41" fmla="*/ 1108 h 1153"/>
                <a:gd name="T42" fmla="*/ 989 w 1206"/>
                <a:gd name="T43" fmla="*/ 1125 h 1153"/>
                <a:gd name="T44" fmla="*/ 974 w 1206"/>
                <a:gd name="T45" fmla="*/ 1140 h 1153"/>
                <a:gd name="T46" fmla="*/ 956 w 1206"/>
                <a:gd name="T47" fmla="*/ 1149 h 1153"/>
                <a:gd name="T48" fmla="*/ 936 w 1206"/>
                <a:gd name="T49" fmla="*/ 1153 h 1153"/>
                <a:gd name="T50" fmla="*/ 915 w 1206"/>
                <a:gd name="T51" fmla="*/ 1151 h 1153"/>
                <a:gd name="T52" fmla="*/ 894 w 1206"/>
                <a:gd name="T53" fmla="*/ 1142 h 1153"/>
                <a:gd name="T54" fmla="*/ 603 w 1206"/>
                <a:gd name="T55" fmla="*/ 962 h 1153"/>
                <a:gd name="T56" fmla="*/ 313 w 1206"/>
                <a:gd name="T57" fmla="*/ 1142 h 1153"/>
                <a:gd name="T58" fmla="*/ 292 w 1206"/>
                <a:gd name="T59" fmla="*/ 1151 h 1153"/>
                <a:gd name="T60" fmla="*/ 270 w 1206"/>
                <a:gd name="T61" fmla="*/ 1153 h 1153"/>
                <a:gd name="T62" fmla="*/ 251 w 1206"/>
                <a:gd name="T63" fmla="*/ 1149 h 1153"/>
                <a:gd name="T64" fmla="*/ 234 w 1206"/>
                <a:gd name="T65" fmla="*/ 1140 h 1153"/>
                <a:gd name="T66" fmla="*/ 219 w 1206"/>
                <a:gd name="T67" fmla="*/ 1125 h 1153"/>
                <a:gd name="T68" fmla="*/ 208 w 1206"/>
                <a:gd name="T69" fmla="*/ 1108 h 1153"/>
                <a:gd name="T70" fmla="*/ 204 w 1206"/>
                <a:gd name="T71" fmla="*/ 1087 h 1153"/>
                <a:gd name="T72" fmla="*/ 205 w 1206"/>
                <a:gd name="T73" fmla="*/ 1064 h 1153"/>
                <a:gd name="T74" fmla="*/ 288 w 1206"/>
                <a:gd name="T75" fmla="*/ 731 h 1153"/>
                <a:gd name="T76" fmla="*/ 26 w 1206"/>
                <a:gd name="T77" fmla="*/ 510 h 1153"/>
                <a:gd name="T78" fmla="*/ 12 w 1206"/>
                <a:gd name="T79" fmla="*/ 496 h 1153"/>
                <a:gd name="T80" fmla="*/ 4 w 1206"/>
                <a:gd name="T81" fmla="*/ 478 h 1153"/>
                <a:gd name="T82" fmla="*/ 0 w 1206"/>
                <a:gd name="T83" fmla="*/ 461 h 1153"/>
                <a:gd name="T84" fmla="*/ 1 w 1206"/>
                <a:gd name="T85" fmla="*/ 443 h 1153"/>
                <a:gd name="T86" fmla="*/ 8 w 1206"/>
                <a:gd name="T87" fmla="*/ 426 h 1153"/>
                <a:gd name="T88" fmla="*/ 17 w 1206"/>
                <a:gd name="T89" fmla="*/ 411 h 1153"/>
                <a:gd name="T90" fmla="*/ 30 w 1206"/>
                <a:gd name="T91" fmla="*/ 397 h 1153"/>
                <a:gd name="T92" fmla="*/ 47 w 1206"/>
                <a:gd name="T93" fmla="*/ 389 h 1153"/>
                <a:gd name="T94" fmla="*/ 67 w 1206"/>
                <a:gd name="T95" fmla="*/ 385 h 1153"/>
                <a:gd name="T96" fmla="*/ 409 w 1206"/>
                <a:gd name="T97" fmla="*/ 361 h 1153"/>
                <a:gd name="T98" fmla="*/ 537 w 1206"/>
                <a:gd name="T99" fmla="*/ 44 h 1153"/>
                <a:gd name="T100" fmla="*/ 548 w 1206"/>
                <a:gd name="T101" fmla="*/ 26 h 1153"/>
                <a:gd name="T102" fmla="*/ 561 w 1206"/>
                <a:gd name="T103" fmla="*/ 12 h 1153"/>
                <a:gd name="T104" fmla="*/ 577 w 1206"/>
                <a:gd name="T105" fmla="*/ 4 h 1153"/>
                <a:gd name="T106" fmla="*/ 595 w 1206"/>
                <a:gd name="T107" fmla="*/ 0 h 1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06" h="1153">
                  <a:moveTo>
                    <a:pt x="595" y="0"/>
                  </a:moveTo>
                  <a:lnTo>
                    <a:pt x="613" y="0"/>
                  </a:lnTo>
                  <a:lnTo>
                    <a:pt x="630" y="4"/>
                  </a:lnTo>
                  <a:lnTo>
                    <a:pt x="646" y="12"/>
                  </a:lnTo>
                  <a:lnTo>
                    <a:pt x="660" y="26"/>
                  </a:lnTo>
                  <a:lnTo>
                    <a:pt x="669" y="44"/>
                  </a:lnTo>
                  <a:lnTo>
                    <a:pt x="798" y="361"/>
                  </a:lnTo>
                  <a:lnTo>
                    <a:pt x="1140" y="385"/>
                  </a:lnTo>
                  <a:lnTo>
                    <a:pt x="1161" y="389"/>
                  </a:lnTo>
                  <a:lnTo>
                    <a:pt x="1177" y="397"/>
                  </a:lnTo>
                  <a:lnTo>
                    <a:pt x="1190" y="411"/>
                  </a:lnTo>
                  <a:lnTo>
                    <a:pt x="1200" y="426"/>
                  </a:lnTo>
                  <a:lnTo>
                    <a:pt x="1205" y="443"/>
                  </a:lnTo>
                  <a:lnTo>
                    <a:pt x="1206" y="461"/>
                  </a:lnTo>
                  <a:lnTo>
                    <a:pt x="1202" y="478"/>
                  </a:lnTo>
                  <a:lnTo>
                    <a:pt x="1194" y="496"/>
                  </a:lnTo>
                  <a:lnTo>
                    <a:pt x="1180" y="510"/>
                  </a:lnTo>
                  <a:lnTo>
                    <a:pt x="919" y="731"/>
                  </a:lnTo>
                  <a:lnTo>
                    <a:pt x="1001" y="1064"/>
                  </a:lnTo>
                  <a:lnTo>
                    <a:pt x="1003" y="1087"/>
                  </a:lnTo>
                  <a:lnTo>
                    <a:pt x="999" y="1108"/>
                  </a:lnTo>
                  <a:lnTo>
                    <a:pt x="989" y="1125"/>
                  </a:lnTo>
                  <a:lnTo>
                    <a:pt x="974" y="1140"/>
                  </a:lnTo>
                  <a:lnTo>
                    <a:pt x="956" y="1149"/>
                  </a:lnTo>
                  <a:lnTo>
                    <a:pt x="936" y="1153"/>
                  </a:lnTo>
                  <a:lnTo>
                    <a:pt x="915" y="1151"/>
                  </a:lnTo>
                  <a:lnTo>
                    <a:pt x="894" y="1142"/>
                  </a:lnTo>
                  <a:lnTo>
                    <a:pt x="603" y="962"/>
                  </a:lnTo>
                  <a:lnTo>
                    <a:pt x="313" y="1142"/>
                  </a:lnTo>
                  <a:lnTo>
                    <a:pt x="292" y="1151"/>
                  </a:lnTo>
                  <a:lnTo>
                    <a:pt x="270" y="1153"/>
                  </a:lnTo>
                  <a:lnTo>
                    <a:pt x="251" y="1149"/>
                  </a:lnTo>
                  <a:lnTo>
                    <a:pt x="234" y="1140"/>
                  </a:lnTo>
                  <a:lnTo>
                    <a:pt x="219" y="1125"/>
                  </a:lnTo>
                  <a:lnTo>
                    <a:pt x="208" y="1108"/>
                  </a:lnTo>
                  <a:lnTo>
                    <a:pt x="204" y="1087"/>
                  </a:lnTo>
                  <a:lnTo>
                    <a:pt x="205" y="1064"/>
                  </a:lnTo>
                  <a:lnTo>
                    <a:pt x="288" y="731"/>
                  </a:lnTo>
                  <a:lnTo>
                    <a:pt x="26" y="510"/>
                  </a:lnTo>
                  <a:lnTo>
                    <a:pt x="12" y="496"/>
                  </a:lnTo>
                  <a:lnTo>
                    <a:pt x="4" y="478"/>
                  </a:lnTo>
                  <a:lnTo>
                    <a:pt x="0" y="461"/>
                  </a:lnTo>
                  <a:lnTo>
                    <a:pt x="1" y="443"/>
                  </a:lnTo>
                  <a:lnTo>
                    <a:pt x="8" y="426"/>
                  </a:lnTo>
                  <a:lnTo>
                    <a:pt x="17" y="411"/>
                  </a:lnTo>
                  <a:lnTo>
                    <a:pt x="30" y="397"/>
                  </a:lnTo>
                  <a:lnTo>
                    <a:pt x="47" y="389"/>
                  </a:lnTo>
                  <a:lnTo>
                    <a:pt x="67" y="385"/>
                  </a:lnTo>
                  <a:lnTo>
                    <a:pt x="409" y="361"/>
                  </a:lnTo>
                  <a:lnTo>
                    <a:pt x="537" y="44"/>
                  </a:lnTo>
                  <a:lnTo>
                    <a:pt x="548" y="26"/>
                  </a:lnTo>
                  <a:lnTo>
                    <a:pt x="561" y="12"/>
                  </a:lnTo>
                  <a:lnTo>
                    <a:pt x="577" y="4"/>
                  </a:lnTo>
                  <a:lnTo>
                    <a:pt x="595" y="0"/>
                  </a:lnTo>
                  <a:close/>
                </a:path>
              </a:pathLst>
            </a:custGeom>
            <a:grpFill/>
            <a:ln w="0">
              <a:noFill/>
              <a:prstDash val="solid"/>
              <a:round/>
            </a:ln>
          </p:spPr>
          <p:txBody>
            <a:bodyPr vert="horz" wrap="square" lIns="91440" tIns="45720" rIns="91440" bIns="45720" numCol="1" anchor="t" anchorCtr="0" compatLnSpc="1"/>
            <a:p>
              <a:endParaRPr lang="en-US"/>
            </a:p>
          </p:txBody>
        </p:sp>
      </p:grpSp>
      <p:pic>
        <p:nvPicPr>
          <p:cNvPr id="4" name="图片 3" descr="67642f81c4b9dd15051af51f0b1cd48"/>
          <p:cNvPicPr>
            <a:picLocks noChangeAspect="1"/>
          </p:cNvPicPr>
          <p:nvPr/>
        </p:nvPicPr>
        <p:blipFill>
          <a:blip r:embed="rId2"/>
          <a:stretch>
            <a:fillRect/>
          </a:stretch>
        </p:blipFill>
        <p:spPr>
          <a:xfrm>
            <a:off x="9695180" y="122555"/>
            <a:ext cx="2313305" cy="672465"/>
          </a:xfrm>
          <a:prstGeom prst="rect">
            <a:avLst/>
          </a:prstGeom>
        </p:spPr>
      </p:pic>
      <p:sp>
        <p:nvSpPr>
          <p:cNvPr id="2" name="文本框 1"/>
          <p:cNvSpPr txBox="1"/>
          <p:nvPr/>
        </p:nvSpPr>
        <p:spPr>
          <a:xfrm>
            <a:off x="3093720" y="2443480"/>
            <a:ext cx="6737985" cy="1476375"/>
          </a:xfrm>
          <a:prstGeom prst="rect">
            <a:avLst/>
          </a:prstGeom>
          <a:noFill/>
        </p:spPr>
        <p:txBody>
          <a:bodyPr wrap="square" rtlCol="0">
            <a:spAutoFit/>
          </a:bodyPr>
          <a:p>
            <a:r>
              <a:rPr lang="zh-CN" altLang="en-US"/>
              <a:t>Clicks</a:t>
            </a:r>
            <a:endParaRPr lang="zh-CN" altLang="en-US"/>
          </a:p>
          <a:p>
            <a:r>
              <a:rPr lang="zh-CN" altLang="en-US"/>
              <a:t>ClickID：点击量ID (主键)</a:t>
            </a:r>
            <a:endParaRPr lang="zh-CN" altLang="en-US"/>
          </a:p>
          <a:p>
            <a:r>
              <a:rPr lang="zh-CN" altLang="en-US"/>
              <a:t>ContentID：视频ID或者⽂章ID (外键参考 Videos 表和 Articles 表)</a:t>
            </a:r>
            <a:endParaRPr lang="zh-CN" altLang="en-US"/>
          </a:p>
          <a:p>
            <a:r>
              <a:rPr lang="zh-CN" altLang="en-US"/>
              <a:t>ContentType：类型“视频”或“</a:t>
            </a:r>
            <a:r>
              <a:rPr lang="zh-CN" altLang="en-US"/>
              <a:t>文章”</a:t>
            </a:r>
            <a:endParaRPr lang="zh-CN" altLang="en-US"/>
          </a:p>
          <a:p>
            <a:r>
              <a:rPr lang="zh-CN" altLang="en-US"/>
              <a:t>ClickCount：点击量</a:t>
            </a:r>
            <a:endParaRPr lang="zh-CN" altLang="en-US"/>
          </a:p>
        </p:txBody>
      </p:sp>
    </p:spTree>
  </p:cSld>
  <p:clrMapOvr>
    <a:masterClrMapping/>
  </p:clrMapOvr>
  <p:transition spd="slow">
    <p:push dir="u"/>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grpSp>
        <p:nvGrpSpPr>
          <p:cNvPr id="27" name="组合 26"/>
          <p:cNvGrpSpPr/>
          <p:nvPr/>
        </p:nvGrpSpPr>
        <p:grpSpPr>
          <a:xfrm>
            <a:off x="374015" y="379095"/>
            <a:ext cx="11427460" cy="6099810"/>
            <a:chOff x="589" y="597"/>
            <a:chExt cx="17996" cy="9606"/>
          </a:xfrm>
        </p:grpSpPr>
        <p:sp>
          <p:nvSpPr>
            <p:cNvPr id="15" name="矩形 14"/>
            <p:cNvSpPr/>
            <p:nvPr/>
          </p:nvSpPr>
          <p:spPr>
            <a:xfrm>
              <a:off x="614" y="597"/>
              <a:ext cx="17971" cy="9606"/>
            </a:xfrm>
            <a:prstGeom prst="rect">
              <a:avLst/>
            </a:prstGeom>
            <a:solidFill>
              <a:schemeClr val="bg1">
                <a:alpha val="6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lumMod val="85000"/>
                    <a:lumOff val="15000"/>
                  </a:schemeClr>
                </a:solidFill>
                <a:latin typeface="+mj-lt"/>
                <a:cs typeface="+mj-lt"/>
              </a:endParaRPr>
            </a:p>
          </p:txBody>
        </p:sp>
        <p:sp>
          <p:nvSpPr>
            <p:cNvPr id="23" name="文本框 23"/>
            <p:cNvSpPr txBox="1"/>
            <p:nvPr/>
          </p:nvSpPr>
          <p:spPr>
            <a:xfrm>
              <a:off x="1311" y="1129"/>
              <a:ext cx="2688" cy="725"/>
            </a:xfrm>
            <a:prstGeom prst="rect">
              <a:avLst/>
            </a:prstGeom>
            <a:noFill/>
          </p:spPr>
          <p:txBody>
            <a:bodyPr wrap="none" rtlCol="0">
              <a:spAutoFit/>
            </a:bodyPr>
            <a:p>
              <a:r>
                <a:rPr lang="zh-CN" altLang="en-US" sz="2400" b="1" dirty="0">
                  <a:solidFill>
                    <a:schemeClr val="tx1">
                      <a:lumMod val="85000"/>
                      <a:lumOff val="15000"/>
                    </a:schemeClr>
                  </a:solidFill>
                  <a:latin typeface="微软雅黑" panose="020B0503020204020204" charset="-122"/>
                  <a:ea typeface="微软雅黑" panose="020B0503020204020204" charset="-122"/>
                </a:rPr>
                <a:t>数据库实现</a:t>
              </a:r>
              <a:endParaRPr lang="zh-CN" altLang="en-US" sz="2400" b="1" dirty="0">
                <a:solidFill>
                  <a:schemeClr val="tx1">
                    <a:lumMod val="85000"/>
                    <a:lumOff val="15000"/>
                  </a:schemeClr>
                </a:solidFill>
                <a:latin typeface="微软雅黑" panose="020B0503020204020204" charset="-122"/>
                <a:ea typeface="微软雅黑" panose="020B0503020204020204" charset="-122"/>
              </a:endParaRPr>
            </a:p>
          </p:txBody>
        </p:sp>
        <p:sp>
          <p:nvSpPr>
            <p:cNvPr id="58" name="矩形 57"/>
            <p:cNvSpPr/>
            <p:nvPr/>
          </p:nvSpPr>
          <p:spPr>
            <a:xfrm>
              <a:off x="589" y="971"/>
              <a:ext cx="341" cy="987"/>
            </a:xfrm>
            <a:prstGeom prst="rect">
              <a:avLst/>
            </a:prstGeom>
            <a:solidFill>
              <a:srgbClr val="014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lumMod val="85000"/>
                    <a:lumOff val="15000"/>
                  </a:schemeClr>
                </a:solidFill>
                <a:latin typeface="+mj-lt"/>
                <a:cs typeface="+mj-lt"/>
              </a:endParaRPr>
            </a:p>
          </p:txBody>
        </p:sp>
      </p:grpSp>
      <p:grpSp>
        <p:nvGrpSpPr>
          <p:cNvPr id="828" name="Group 937"/>
          <p:cNvGrpSpPr>
            <a:grpSpLocks noChangeAspect="1"/>
          </p:cNvGrpSpPr>
          <p:nvPr/>
        </p:nvGrpSpPr>
        <p:grpSpPr bwMode="auto">
          <a:xfrm>
            <a:off x="5864420" y="2583188"/>
            <a:ext cx="293629" cy="292608"/>
            <a:chOff x="6094" y="274"/>
            <a:chExt cx="575" cy="573"/>
          </a:xfrm>
          <a:solidFill>
            <a:schemeClr val="bg1"/>
          </a:solidFill>
        </p:grpSpPr>
        <p:sp>
          <p:nvSpPr>
            <p:cNvPr id="829" name="Freeform 939"/>
            <p:cNvSpPr/>
            <p:nvPr/>
          </p:nvSpPr>
          <p:spPr bwMode="auto">
            <a:xfrm>
              <a:off x="6313" y="274"/>
              <a:ext cx="137" cy="137"/>
            </a:xfrm>
            <a:custGeom>
              <a:avLst/>
              <a:gdLst>
                <a:gd name="T0" fmla="*/ 411 w 821"/>
                <a:gd name="T1" fmla="*/ 0 h 821"/>
                <a:gd name="T2" fmla="*/ 462 w 821"/>
                <a:gd name="T3" fmla="*/ 3 h 821"/>
                <a:gd name="T4" fmla="*/ 512 w 821"/>
                <a:gd name="T5" fmla="*/ 13 h 821"/>
                <a:gd name="T6" fmla="*/ 560 w 821"/>
                <a:gd name="T7" fmla="*/ 29 h 821"/>
                <a:gd name="T8" fmla="*/ 604 w 821"/>
                <a:gd name="T9" fmla="*/ 49 h 821"/>
                <a:gd name="T10" fmla="*/ 645 w 821"/>
                <a:gd name="T11" fmla="*/ 74 h 821"/>
                <a:gd name="T12" fmla="*/ 683 w 821"/>
                <a:gd name="T13" fmla="*/ 104 h 821"/>
                <a:gd name="T14" fmla="*/ 718 w 821"/>
                <a:gd name="T15" fmla="*/ 139 h 821"/>
                <a:gd name="T16" fmla="*/ 748 w 821"/>
                <a:gd name="T17" fmla="*/ 176 h 821"/>
                <a:gd name="T18" fmla="*/ 773 w 821"/>
                <a:gd name="T19" fmla="*/ 218 h 821"/>
                <a:gd name="T20" fmla="*/ 794 w 821"/>
                <a:gd name="T21" fmla="*/ 263 h 821"/>
                <a:gd name="T22" fmla="*/ 809 w 821"/>
                <a:gd name="T23" fmla="*/ 310 h 821"/>
                <a:gd name="T24" fmla="*/ 818 w 821"/>
                <a:gd name="T25" fmla="*/ 360 h 821"/>
                <a:gd name="T26" fmla="*/ 821 w 821"/>
                <a:gd name="T27" fmla="*/ 411 h 821"/>
                <a:gd name="T28" fmla="*/ 818 w 821"/>
                <a:gd name="T29" fmla="*/ 462 h 821"/>
                <a:gd name="T30" fmla="*/ 809 w 821"/>
                <a:gd name="T31" fmla="*/ 512 h 821"/>
                <a:gd name="T32" fmla="*/ 794 w 821"/>
                <a:gd name="T33" fmla="*/ 560 h 821"/>
                <a:gd name="T34" fmla="*/ 773 w 821"/>
                <a:gd name="T35" fmla="*/ 604 h 821"/>
                <a:gd name="T36" fmla="*/ 748 w 821"/>
                <a:gd name="T37" fmla="*/ 645 h 821"/>
                <a:gd name="T38" fmla="*/ 718 w 821"/>
                <a:gd name="T39" fmla="*/ 683 h 821"/>
                <a:gd name="T40" fmla="*/ 683 w 821"/>
                <a:gd name="T41" fmla="*/ 718 h 821"/>
                <a:gd name="T42" fmla="*/ 645 w 821"/>
                <a:gd name="T43" fmla="*/ 748 h 821"/>
                <a:gd name="T44" fmla="*/ 604 w 821"/>
                <a:gd name="T45" fmla="*/ 773 h 821"/>
                <a:gd name="T46" fmla="*/ 560 w 821"/>
                <a:gd name="T47" fmla="*/ 794 h 821"/>
                <a:gd name="T48" fmla="*/ 512 w 821"/>
                <a:gd name="T49" fmla="*/ 809 h 821"/>
                <a:gd name="T50" fmla="*/ 462 w 821"/>
                <a:gd name="T51" fmla="*/ 818 h 821"/>
                <a:gd name="T52" fmla="*/ 411 w 821"/>
                <a:gd name="T53" fmla="*/ 821 h 821"/>
                <a:gd name="T54" fmla="*/ 360 w 821"/>
                <a:gd name="T55" fmla="*/ 818 h 821"/>
                <a:gd name="T56" fmla="*/ 310 w 821"/>
                <a:gd name="T57" fmla="*/ 809 h 821"/>
                <a:gd name="T58" fmla="*/ 263 w 821"/>
                <a:gd name="T59" fmla="*/ 794 h 821"/>
                <a:gd name="T60" fmla="*/ 218 w 821"/>
                <a:gd name="T61" fmla="*/ 773 h 821"/>
                <a:gd name="T62" fmla="*/ 176 w 821"/>
                <a:gd name="T63" fmla="*/ 748 h 821"/>
                <a:gd name="T64" fmla="*/ 139 w 821"/>
                <a:gd name="T65" fmla="*/ 718 h 821"/>
                <a:gd name="T66" fmla="*/ 104 w 821"/>
                <a:gd name="T67" fmla="*/ 683 h 821"/>
                <a:gd name="T68" fmla="*/ 74 w 821"/>
                <a:gd name="T69" fmla="*/ 645 h 821"/>
                <a:gd name="T70" fmla="*/ 49 w 821"/>
                <a:gd name="T71" fmla="*/ 604 h 821"/>
                <a:gd name="T72" fmla="*/ 29 w 821"/>
                <a:gd name="T73" fmla="*/ 560 h 821"/>
                <a:gd name="T74" fmla="*/ 13 w 821"/>
                <a:gd name="T75" fmla="*/ 512 h 821"/>
                <a:gd name="T76" fmla="*/ 3 w 821"/>
                <a:gd name="T77" fmla="*/ 462 h 821"/>
                <a:gd name="T78" fmla="*/ 0 w 821"/>
                <a:gd name="T79" fmla="*/ 411 h 821"/>
                <a:gd name="T80" fmla="*/ 3 w 821"/>
                <a:gd name="T81" fmla="*/ 360 h 821"/>
                <a:gd name="T82" fmla="*/ 13 w 821"/>
                <a:gd name="T83" fmla="*/ 310 h 821"/>
                <a:gd name="T84" fmla="*/ 29 w 821"/>
                <a:gd name="T85" fmla="*/ 263 h 821"/>
                <a:gd name="T86" fmla="*/ 49 w 821"/>
                <a:gd name="T87" fmla="*/ 218 h 821"/>
                <a:gd name="T88" fmla="*/ 74 w 821"/>
                <a:gd name="T89" fmla="*/ 176 h 821"/>
                <a:gd name="T90" fmla="*/ 104 w 821"/>
                <a:gd name="T91" fmla="*/ 139 h 821"/>
                <a:gd name="T92" fmla="*/ 139 w 821"/>
                <a:gd name="T93" fmla="*/ 104 h 821"/>
                <a:gd name="T94" fmla="*/ 176 w 821"/>
                <a:gd name="T95" fmla="*/ 74 h 821"/>
                <a:gd name="T96" fmla="*/ 218 w 821"/>
                <a:gd name="T97" fmla="*/ 49 h 821"/>
                <a:gd name="T98" fmla="*/ 263 w 821"/>
                <a:gd name="T99" fmla="*/ 29 h 821"/>
                <a:gd name="T100" fmla="*/ 310 w 821"/>
                <a:gd name="T101" fmla="*/ 13 h 821"/>
                <a:gd name="T102" fmla="*/ 360 w 821"/>
                <a:gd name="T103" fmla="*/ 3 h 821"/>
                <a:gd name="T104" fmla="*/ 411 w 821"/>
                <a:gd name="T105"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21" h="821">
                  <a:moveTo>
                    <a:pt x="411" y="0"/>
                  </a:moveTo>
                  <a:lnTo>
                    <a:pt x="462" y="3"/>
                  </a:lnTo>
                  <a:lnTo>
                    <a:pt x="512" y="13"/>
                  </a:lnTo>
                  <a:lnTo>
                    <a:pt x="560" y="29"/>
                  </a:lnTo>
                  <a:lnTo>
                    <a:pt x="604" y="49"/>
                  </a:lnTo>
                  <a:lnTo>
                    <a:pt x="645" y="74"/>
                  </a:lnTo>
                  <a:lnTo>
                    <a:pt x="683" y="104"/>
                  </a:lnTo>
                  <a:lnTo>
                    <a:pt x="718" y="139"/>
                  </a:lnTo>
                  <a:lnTo>
                    <a:pt x="748" y="176"/>
                  </a:lnTo>
                  <a:lnTo>
                    <a:pt x="773" y="218"/>
                  </a:lnTo>
                  <a:lnTo>
                    <a:pt x="794" y="263"/>
                  </a:lnTo>
                  <a:lnTo>
                    <a:pt x="809" y="310"/>
                  </a:lnTo>
                  <a:lnTo>
                    <a:pt x="818" y="360"/>
                  </a:lnTo>
                  <a:lnTo>
                    <a:pt x="821" y="411"/>
                  </a:lnTo>
                  <a:lnTo>
                    <a:pt x="818" y="462"/>
                  </a:lnTo>
                  <a:lnTo>
                    <a:pt x="809" y="512"/>
                  </a:lnTo>
                  <a:lnTo>
                    <a:pt x="794" y="560"/>
                  </a:lnTo>
                  <a:lnTo>
                    <a:pt x="773" y="604"/>
                  </a:lnTo>
                  <a:lnTo>
                    <a:pt x="748" y="645"/>
                  </a:lnTo>
                  <a:lnTo>
                    <a:pt x="718" y="683"/>
                  </a:lnTo>
                  <a:lnTo>
                    <a:pt x="683" y="718"/>
                  </a:lnTo>
                  <a:lnTo>
                    <a:pt x="645" y="748"/>
                  </a:lnTo>
                  <a:lnTo>
                    <a:pt x="604" y="773"/>
                  </a:lnTo>
                  <a:lnTo>
                    <a:pt x="560" y="794"/>
                  </a:lnTo>
                  <a:lnTo>
                    <a:pt x="512" y="809"/>
                  </a:lnTo>
                  <a:lnTo>
                    <a:pt x="462" y="818"/>
                  </a:lnTo>
                  <a:lnTo>
                    <a:pt x="411" y="821"/>
                  </a:lnTo>
                  <a:lnTo>
                    <a:pt x="360" y="818"/>
                  </a:lnTo>
                  <a:lnTo>
                    <a:pt x="310" y="809"/>
                  </a:lnTo>
                  <a:lnTo>
                    <a:pt x="263" y="794"/>
                  </a:lnTo>
                  <a:lnTo>
                    <a:pt x="218" y="773"/>
                  </a:lnTo>
                  <a:lnTo>
                    <a:pt x="176" y="748"/>
                  </a:lnTo>
                  <a:lnTo>
                    <a:pt x="139" y="718"/>
                  </a:lnTo>
                  <a:lnTo>
                    <a:pt x="104" y="683"/>
                  </a:lnTo>
                  <a:lnTo>
                    <a:pt x="74" y="645"/>
                  </a:lnTo>
                  <a:lnTo>
                    <a:pt x="49" y="604"/>
                  </a:lnTo>
                  <a:lnTo>
                    <a:pt x="29" y="560"/>
                  </a:lnTo>
                  <a:lnTo>
                    <a:pt x="13" y="512"/>
                  </a:lnTo>
                  <a:lnTo>
                    <a:pt x="3" y="462"/>
                  </a:lnTo>
                  <a:lnTo>
                    <a:pt x="0" y="411"/>
                  </a:lnTo>
                  <a:lnTo>
                    <a:pt x="3" y="360"/>
                  </a:lnTo>
                  <a:lnTo>
                    <a:pt x="13" y="310"/>
                  </a:lnTo>
                  <a:lnTo>
                    <a:pt x="29" y="263"/>
                  </a:lnTo>
                  <a:lnTo>
                    <a:pt x="49" y="218"/>
                  </a:lnTo>
                  <a:lnTo>
                    <a:pt x="74" y="176"/>
                  </a:lnTo>
                  <a:lnTo>
                    <a:pt x="104" y="139"/>
                  </a:lnTo>
                  <a:lnTo>
                    <a:pt x="139" y="104"/>
                  </a:lnTo>
                  <a:lnTo>
                    <a:pt x="176" y="74"/>
                  </a:lnTo>
                  <a:lnTo>
                    <a:pt x="218" y="49"/>
                  </a:lnTo>
                  <a:lnTo>
                    <a:pt x="263" y="29"/>
                  </a:lnTo>
                  <a:lnTo>
                    <a:pt x="310" y="13"/>
                  </a:lnTo>
                  <a:lnTo>
                    <a:pt x="360" y="3"/>
                  </a:lnTo>
                  <a:lnTo>
                    <a:pt x="411" y="0"/>
                  </a:lnTo>
                  <a:close/>
                </a:path>
              </a:pathLst>
            </a:custGeom>
            <a:grpFill/>
            <a:ln w="0">
              <a:noFill/>
              <a:prstDash val="solid"/>
              <a:round/>
            </a:ln>
          </p:spPr>
          <p:txBody>
            <a:bodyPr vert="horz" wrap="square" lIns="91440" tIns="45720" rIns="91440" bIns="45720" numCol="1" anchor="t" anchorCtr="0" compatLnSpc="1"/>
            <a:p>
              <a:endParaRPr lang="en-US"/>
            </a:p>
          </p:txBody>
        </p:sp>
        <p:sp>
          <p:nvSpPr>
            <p:cNvPr id="830" name="Freeform 940"/>
            <p:cNvSpPr/>
            <p:nvPr/>
          </p:nvSpPr>
          <p:spPr bwMode="auto">
            <a:xfrm>
              <a:off x="6365" y="431"/>
              <a:ext cx="33" cy="84"/>
            </a:xfrm>
            <a:custGeom>
              <a:avLst/>
              <a:gdLst>
                <a:gd name="T0" fmla="*/ 49 w 197"/>
                <a:gd name="T1" fmla="*/ 0 h 505"/>
                <a:gd name="T2" fmla="*/ 149 w 197"/>
                <a:gd name="T3" fmla="*/ 0 h 505"/>
                <a:gd name="T4" fmla="*/ 163 w 197"/>
                <a:gd name="T5" fmla="*/ 1 h 505"/>
                <a:gd name="T6" fmla="*/ 175 w 197"/>
                <a:gd name="T7" fmla="*/ 6 h 505"/>
                <a:gd name="T8" fmla="*/ 186 w 197"/>
                <a:gd name="T9" fmla="*/ 14 h 505"/>
                <a:gd name="T10" fmla="*/ 194 w 197"/>
                <a:gd name="T11" fmla="*/ 27 h 505"/>
                <a:gd name="T12" fmla="*/ 197 w 197"/>
                <a:gd name="T13" fmla="*/ 42 h 505"/>
                <a:gd name="T14" fmla="*/ 197 w 197"/>
                <a:gd name="T15" fmla="*/ 56 h 505"/>
                <a:gd name="T16" fmla="*/ 192 w 197"/>
                <a:gd name="T17" fmla="*/ 70 h 505"/>
                <a:gd name="T18" fmla="*/ 138 w 197"/>
                <a:gd name="T19" fmla="*/ 151 h 505"/>
                <a:gd name="T20" fmla="*/ 163 w 197"/>
                <a:gd name="T21" fmla="*/ 363 h 505"/>
                <a:gd name="T22" fmla="*/ 114 w 197"/>
                <a:gd name="T23" fmla="*/ 495 h 505"/>
                <a:gd name="T24" fmla="*/ 109 w 197"/>
                <a:gd name="T25" fmla="*/ 501 h 505"/>
                <a:gd name="T26" fmla="*/ 103 w 197"/>
                <a:gd name="T27" fmla="*/ 505 h 505"/>
                <a:gd name="T28" fmla="*/ 96 w 197"/>
                <a:gd name="T29" fmla="*/ 505 h 505"/>
                <a:gd name="T30" fmla="*/ 89 w 197"/>
                <a:gd name="T31" fmla="*/ 501 h 505"/>
                <a:gd name="T32" fmla="*/ 85 w 197"/>
                <a:gd name="T33" fmla="*/ 495 h 505"/>
                <a:gd name="T34" fmla="*/ 35 w 197"/>
                <a:gd name="T35" fmla="*/ 363 h 505"/>
                <a:gd name="T36" fmla="*/ 60 w 197"/>
                <a:gd name="T37" fmla="*/ 151 h 505"/>
                <a:gd name="T38" fmla="*/ 7 w 197"/>
                <a:gd name="T39" fmla="*/ 70 h 505"/>
                <a:gd name="T40" fmla="*/ 1 w 197"/>
                <a:gd name="T41" fmla="*/ 56 h 505"/>
                <a:gd name="T42" fmla="*/ 0 w 197"/>
                <a:gd name="T43" fmla="*/ 42 h 505"/>
                <a:gd name="T44" fmla="*/ 5 w 197"/>
                <a:gd name="T45" fmla="*/ 27 h 505"/>
                <a:gd name="T46" fmla="*/ 13 w 197"/>
                <a:gd name="T47" fmla="*/ 14 h 505"/>
                <a:gd name="T48" fmla="*/ 23 w 197"/>
                <a:gd name="T49" fmla="*/ 6 h 505"/>
                <a:gd name="T50" fmla="*/ 35 w 197"/>
                <a:gd name="T51" fmla="*/ 1 h 505"/>
                <a:gd name="T52" fmla="*/ 49 w 197"/>
                <a:gd name="T53" fmla="*/ 0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97" h="505">
                  <a:moveTo>
                    <a:pt x="49" y="0"/>
                  </a:moveTo>
                  <a:lnTo>
                    <a:pt x="149" y="0"/>
                  </a:lnTo>
                  <a:lnTo>
                    <a:pt x="163" y="1"/>
                  </a:lnTo>
                  <a:lnTo>
                    <a:pt x="175" y="6"/>
                  </a:lnTo>
                  <a:lnTo>
                    <a:pt x="186" y="14"/>
                  </a:lnTo>
                  <a:lnTo>
                    <a:pt x="194" y="27"/>
                  </a:lnTo>
                  <a:lnTo>
                    <a:pt x="197" y="42"/>
                  </a:lnTo>
                  <a:lnTo>
                    <a:pt x="197" y="56"/>
                  </a:lnTo>
                  <a:lnTo>
                    <a:pt x="192" y="70"/>
                  </a:lnTo>
                  <a:lnTo>
                    <a:pt x="138" y="151"/>
                  </a:lnTo>
                  <a:lnTo>
                    <a:pt x="163" y="363"/>
                  </a:lnTo>
                  <a:lnTo>
                    <a:pt x="114" y="495"/>
                  </a:lnTo>
                  <a:lnTo>
                    <a:pt x="109" y="501"/>
                  </a:lnTo>
                  <a:lnTo>
                    <a:pt x="103" y="505"/>
                  </a:lnTo>
                  <a:lnTo>
                    <a:pt x="96" y="505"/>
                  </a:lnTo>
                  <a:lnTo>
                    <a:pt x="89" y="501"/>
                  </a:lnTo>
                  <a:lnTo>
                    <a:pt x="85" y="495"/>
                  </a:lnTo>
                  <a:lnTo>
                    <a:pt x="35" y="363"/>
                  </a:lnTo>
                  <a:lnTo>
                    <a:pt x="60" y="151"/>
                  </a:lnTo>
                  <a:lnTo>
                    <a:pt x="7" y="70"/>
                  </a:lnTo>
                  <a:lnTo>
                    <a:pt x="1" y="56"/>
                  </a:lnTo>
                  <a:lnTo>
                    <a:pt x="0" y="42"/>
                  </a:lnTo>
                  <a:lnTo>
                    <a:pt x="5" y="27"/>
                  </a:lnTo>
                  <a:lnTo>
                    <a:pt x="13" y="14"/>
                  </a:lnTo>
                  <a:lnTo>
                    <a:pt x="23" y="6"/>
                  </a:lnTo>
                  <a:lnTo>
                    <a:pt x="35" y="1"/>
                  </a:lnTo>
                  <a:lnTo>
                    <a:pt x="49" y="0"/>
                  </a:lnTo>
                  <a:close/>
                </a:path>
              </a:pathLst>
            </a:custGeom>
            <a:grpFill/>
            <a:ln w="0">
              <a:noFill/>
              <a:prstDash val="solid"/>
              <a:round/>
            </a:ln>
          </p:spPr>
          <p:txBody>
            <a:bodyPr vert="horz" wrap="square" lIns="91440" tIns="45720" rIns="91440" bIns="45720" numCol="1" anchor="t" anchorCtr="0" compatLnSpc="1"/>
            <a:p>
              <a:endParaRPr lang="en-US"/>
            </a:p>
          </p:txBody>
        </p:sp>
        <p:sp>
          <p:nvSpPr>
            <p:cNvPr id="831" name="Freeform 941"/>
            <p:cNvSpPr/>
            <p:nvPr/>
          </p:nvSpPr>
          <p:spPr bwMode="auto">
            <a:xfrm>
              <a:off x="6266" y="431"/>
              <a:ext cx="231" cy="160"/>
            </a:xfrm>
            <a:custGeom>
              <a:avLst/>
              <a:gdLst>
                <a:gd name="T0" fmla="*/ 375 w 1381"/>
                <a:gd name="T1" fmla="*/ 0 h 962"/>
                <a:gd name="T2" fmla="*/ 387 w 1381"/>
                <a:gd name="T3" fmla="*/ 2 h 962"/>
                <a:gd name="T4" fmla="*/ 399 w 1381"/>
                <a:gd name="T5" fmla="*/ 7 h 962"/>
                <a:gd name="T6" fmla="*/ 407 w 1381"/>
                <a:gd name="T7" fmla="*/ 17 h 962"/>
                <a:gd name="T8" fmla="*/ 413 w 1381"/>
                <a:gd name="T9" fmla="*/ 27 h 962"/>
                <a:gd name="T10" fmla="*/ 690 w 1381"/>
                <a:gd name="T11" fmla="*/ 786 h 962"/>
                <a:gd name="T12" fmla="*/ 966 w 1381"/>
                <a:gd name="T13" fmla="*/ 27 h 962"/>
                <a:gd name="T14" fmla="*/ 973 w 1381"/>
                <a:gd name="T15" fmla="*/ 17 h 962"/>
                <a:gd name="T16" fmla="*/ 982 w 1381"/>
                <a:gd name="T17" fmla="*/ 8 h 962"/>
                <a:gd name="T18" fmla="*/ 993 w 1381"/>
                <a:gd name="T19" fmla="*/ 2 h 962"/>
                <a:gd name="T20" fmla="*/ 1005 w 1381"/>
                <a:gd name="T21" fmla="*/ 0 h 962"/>
                <a:gd name="T22" fmla="*/ 1018 w 1381"/>
                <a:gd name="T23" fmla="*/ 2 h 962"/>
                <a:gd name="T24" fmla="*/ 1133 w 1381"/>
                <a:gd name="T25" fmla="*/ 37 h 962"/>
                <a:gd name="T26" fmla="*/ 1176 w 1381"/>
                <a:gd name="T27" fmla="*/ 55 h 962"/>
                <a:gd name="T28" fmla="*/ 1216 w 1381"/>
                <a:gd name="T29" fmla="*/ 77 h 962"/>
                <a:gd name="T30" fmla="*/ 1252 w 1381"/>
                <a:gd name="T31" fmla="*/ 103 h 962"/>
                <a:gd name="T32" fmla="*/ 1285 w 1381"/>
                <a:gd name="T33" fmla="*/ 134 h 962"/>
                <a:gd name="T34" fmla="*/ 1313 w 1381"/>
                <a:gd name="T35" fmla="*/ 168 h 962"/>
                <a:gd name="T36" fmla="*/ 1336 w 1381"/>
                <a:gd name="T37" fmla="*/ 205 h 962"/>
                <a:gd name="T38" fmla="*/ 1355 w 1381"/>
                <a:gd name="T39" fmla="*/ 245 h 962"/>
                <a:gd name="T40" fmla="*/ 1370 w 1381"/>
                <a:gd name="T41" fmla="*/ 287 h 962"/>
                <a:gd name="T42" fmla="*/ 1378 w 1381"/>
                <a:gd name="T43" fmla="*/ 331 h 962"/>
                <a:gd name="T44" fmla="*/ 1381 w 1381"/>
                <a:gd name="T45" fmla="*/ 377 h 962"/>
                <a:gd name="T46" fmla="*/ 1381 w 1381"/>
                <a:gd name="T47" fmla="*/ 904 h 962"/>
                <a:gd name="T48" fmla="*/ 1378 w 1381"/>
                <a:gd name="T49" fmla="*/ 922 h 962"/>
                <a:gd name="T50" fmla="*/ 1370 w 1381"/>
                <a:gd name="T51" fmla="*/ 938 h 962"/>
                <a:gd name="T52" fmla="*/ 1357 w 1381"/>
                <a:gd name="T53" fmla="*/ 951 h 962"/>
                <a:gd name="T54" fmla="*/ 1341 w 1381"/>
                <a:gd name="T55" fmla="*/ 959 h 962"/>
                <a:gd name="T56" fmla="*/ 1322 w 1381"/>
                <a:gd name="T57" fmla="*/ 962 h 962"/>
                <a:gd name="T58" fmla="*/ 57 w 1381"/>
                <a:gd name="T59" fmla="*/ 962 h 962"/>
                <a:gd name="T60" fmla="*/ 40 w 1381"/>
                <a:gd name="T61" fmla="*/ 959 h 962"/>
                <a:gd name="T62" fmla="*/ 23 w 1381"/>
                <a:gd name="T63" fmla="*/ 951 h 962"/>
                <a:gd name="T64" fmla="*/ 10 w 1381"/>
                <a:gd name="T65" fmla="*/ 938 h 962"/>
                <a:gd name="T66" fmla="*/ 2 w 1381"/>
                <a:gd name="T67" fmla="*/ 922 h 962"/>
                <a:gd name="T68" fmla="*/ 0 w 1381"/>
                <a:gd name="T69" fmla="*/ 904 h 962"/>
                <a:gd name="T70" fmla="*/ 0 w 1381"/>
                <a:gd name="T71" fmla="*/ 377 h 962"/>
                <a:gd name="T72" fmla="*/ 2 w 1381"/>
                <a:gd name="T73" fmla="*/ 331 h 962"/>
                <a:gd name="T74" fmla="*/ 11 w 1381"/>
                <a:gd name="T75" fmla="*/ 287 h 962"/>
                <a:gd name="T76" fmla="*/ 25 w 1381"/>
                <a:gd name="T77" fmla="*/ 245 h 962"/>
                <a:gd name="T78" fmla="*/ 44 w 1381"/>
                <a:gd name="T79" fmla="*/ 205 h 962"/>
                <a:gd name="T80" fmla="*/ 68 w 1381"/>
                <a:gd name="T81" fmla="*/ 168 h 962"/>
                <a:gd name="T82" fmla="*/ 96 w 1381"/>
                <a:gd name="T83" fmla="*/ 134 h 962"/>
                <a:gd name="T84" fmla="*/ 129 w 1381"/>
                <a:gd name="T85" fmla="*/ 103 h 962"/>
                <a:gd name="T86" fmla="*/ 165 w 1381"/>
                <a:gd name="T87" fmla="*/ 77 h 962"/>
                <a:gd name="T88" fmla="*/ 205 w 1381"/>
                <a:gd name="T89" fmla="*/ 54 h 962"/>
                <a:gd name="T90" fmla="*/ 248 w 1381"/>
                <a:gd name="T91" fmla="*/ 37 h 962"/>
                <a:gd name="T92" fmla="*/ 362 w 1381"/>
                <a:gd name="T93" fmla="*/ 2 h 962"/>
                <a:gd name="T94" fmla="*/ 368 w 1381"/>
                <a:gd name="T95" fmla="*/ 1 h 962"/>
                <a:gd name="T96" fmla="*/ 375 w 1381"/>
                <a:gd name="T97" fmla="*/ 0 h 9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381" h="962">
                  <a:moveTo>
                    <a:pt x="375" y="0"/>
                  </a:moveTo>
                  <a:lnTo>
                    <a:pt x="387" y="2"/>
                  </a:lnTo>
                  <a:lnTo>
                    <a:pt x="399" y="7"/>
                  </a:lnTo>
                  <a:lnTo>
                    <a:pt x="407" y="17"/>
                  </a:lnTo>
                  <a:lnTo>
                    <a:pt x="413" y="27"/>
                  </a:lnTo>
                  <a:lnTo>
                    <a:pt x="690" y="786"/>
                  </a:lnTo>
                  <a:lnTo>
                    <a:pt x="966" y="27"/>
                  </a:lnTo>
                  <a:lnTo>
                    <a:pt x="973" y="17"/>
                  </a:lnTo>
                  <a:lnTo>
                    <a:pt x="982" y="8"/>
                  </a:lnTo>
                  <a:lnTo>
                    <a:pt x="993" y="2"/>
                  </a:lnTo>
                  <a:lnTo>
                    <a:pt x="1005" y="0"/>
                  </a:lnTo>
                  <a:lnTo>
                    <a:pt x="1018" y="2"/>
                  </a:lnTo>
                  <a:lnTo>
                    <a:pt x="1133" y="37"/>
                  </a:lnTo>
                  <a:lnTo>
                    <a:pt x="1176" y="55"/>
                  </a:lnTo>
                  <a:lnTo>
                    <a:pt x="1216" y="77"/>
                  </a:lnTo>
                  <a:lnTo>
                    <a:pt x="1252" y="103"/>
                  </a:lnTo>
                  <a:lnTo>
                    <a:pt x="1285" y="134"/>
                  </a:lnTo>
                  <a:lnTo>
                    <a:pt x="1313" y="168"/>
                  </a:lnTo>
                  <a:lnTo>
                    <a:pt x="1336" y="205"/>
                  </a:lnTo>
                  <a:lnTo>
                    <a:pt x="1355" y="245"/>
                  </a:lnTo>
                  <a:lnTo>
                    <a:pt x="1370" y="287"/>
                  </a:lnTo>
                  <a:lnTo>
                    <a:pt x="1378" y="331"/>
                  </a:lnTo>
                  <a:lnTo>
                    <a:pt x="1381" y="377"/>
                  </a:lnTo>
                  <a:lnTo>
                    <a:pt x="1381" y="904"/>
                  </a:lnTo>
                  <a:lnTo>
                    <a:pt x="1378" y="922"/>
                  </a:lnTo>
                  <a:lnTo>
                    <a:pt x="1370" y="938"/>
                  </a:lnTo>
                  <a:lnTo>
                    <a:pt x="1357" y="951"/>
                  </a:lnTo>
                  <a:lnTo>
                    <a:pt x="1341" y="959"/>
                  </a:lnTo>
                  <a:lnTo>
                    <a:pt x="1322" y="962"/>
                  </a:lnTo>
                  <a:lnTo>
                    <a:pt x="57" y="962"/>
                  </a:lnTo>
                  <a:lnTo>
                    <a:pt x="40" y="959"/>
                  </a:lnTo>
                  <a:lnTo>
                    <a:pt x="23" y="951"/>
                  </a:lnTo>
                  <a:lnTo>
                    <a:pt x="10" y="938"/>
                  </a:lnTo>
                  <a:lnTo>
                    <a:pt x="2" y="922"/>
                  </a:lnTo>
                  <a:lnTo>
                    <a:pt x="0" y="904"/>
                  </a:lnTo>
                  <a:lnTo>
                    <a:pt x="0" y="377"/>
                  </a:lnTo>
                  <a:lnTo>
                    <a:pt x="2" y="331"/>
                  </a:lnTo>
                  <a:lnTo>
                    <a:pt x="11" y="287"/>
                  </a:lnTo>
                  <a:lnTo>
                    <a:pt x="25" y="245"/>
                  </a:lnTo>
                  <a:lnTo>
                    <a:pt x="44" y="205"/>
                  </a:lnTo>
                  <a:lnTo>
                    <a:pt x="68" y="168"/>
                  </a:lnTo>
                  <a:lnTo>
                    <a:pt x="96" y="134"/>
                  </a:lnTo>
                  <a:lnTo>
                    <a:pt x="129" y="103"/>
                  </a:lnTo>
                  <a:lnTo>
                    <a:pt x="165" y="77"/>
                  </a:lnTo>
                  <a:lnTo>
                    <a:pt x="205" y="54"/>
                  </a:lnTo>
                  <a:lnTo>
                    <a:pt x="248" y="37"/>
                  </a:lnTo>
                  <a:lnTo>
                    <a:pt x="362" y="2"/>
                  </a:lnTo>
                  <a:lnTo>
                    <a:pt x="368" y="1"/>
                  </a:lnTo>
                  <a:lnTo>
                    <a:pt x="375" y="0"/>
                  </a:lnTo>
                  <a:close/>
                </a:path>
              </a:pathLst>
            </a:custGeom>
            <a:grpFill/>
            <a:ln w="0">
              <a:noFill/>
              <a:prstDash val="solid"/>
              <a:round/>
            </a:ln>
          </p:spPr>
          <p:txBody>
            <a:bodyPr vert="horz" wrap="square" lIns="91440" tIns="45720" rIns="91440" bIns="45720" numCol="1" anchor="t" anchorCtr="0" compatLnSpc="1"/>
            <a:p>
              <a:endParaRPr lang="en-US"/>
            </a:p>
          </p:txBody>
        </p:sp>
        <p:sp>
          <p:nvSpPr>
            <p:cNvPr id="832" name="Freeform 942"/>
            <p:cNvSpPr/>
            <p:nvPr/>
          </p:nvSpPr>
          <p:spPr bwMode="auto">
            <a:xfrm>
              <a:off x="6094" y="309"/>
              <a:ext cx="137" cy="137"/>
            </a:xfrm>
            <a:custGeom>
              <a:avLst/>
              <a:gdLst>
                <a:gd name="T0" fmla="*/ 411 w 821"/>
                <a:gd name="T1" fmla="*/ 0 h 821"/>
                <a:gd name="T2" fmla="*/ 462 w 821"/>
                <a:gd name="T3" fmla="*/ 3 h 821"/>
                <a:gd name="T4" fmla="*/ 511 w 821"/>
                <a:gd name="T5" fmla="*/ 12 h 821"/>
                <a:gd name="T6" fmla="*/ 559 w 821"/>
                <a:gd name="T7" fmla="*/ 27 h 821"/>
                <a:gd name="T8" fmla="*/ 603 w 821"/>
                <a:gd name="T9" fmla="*/ 48 h 821"/>
                <a:gd name="T10" fmla="*/ 645 w 821"/>
                <a:gd name="T11" fmla="*/ 73 h 821"/>
                <a:gd name="T12" fmla="*/ 683 w 821"/>
                <a:gd name="T13" fmla="*/ 104 h 821"/>
                <a:gd name="T14" fmla="*/ 717 w 821"/>
                <a:gd name="T15" fmla="*/ 137 h 821"/>
                <a:gd name="T16" fmla="*/ 748 w 821"/>
                <a:gd name="T17" fmla="*/ 176 h 821"/>
                <a:gd name="T18" fmla="*/ 773 w 821"/>
                <a:gd name="T19" fmla="*/ 217 h 821"/>
                <a:gd name="T20" fmla="*/ 794 w 821"/>
                <a:gd name="T21" fmla="*/ 262 h 821"/>
                <a:gd name="T22" fmla="*/ 808 w 821"/>
                <a:gd name="T23" fmla="*/ 309 h 821"/>
                <a:gd name="T24" fmla="*/ 818 w 821"/>
                <a:gd name="T25" fmla="*/ 358 h 821"/>
                <a:gd name="T26" fmla="*/ 821 w 821"/>
                <a:gd name="T27" fmla="*/ 410 h 821"/>
                <a:gd name="T28" fmla="*/ 818 w 821"/>
                <a:gd name="T29" fmla="*/ 462 h 821"/>
                <a:gd name="T30" fmla="*/ 808 w 821"/>
                <a:gd name="T31" fmla="*/ 511 h 821"/>
                <a:gd name="T32" fmla="*/ 794 w 821"/>
                <a:gd name="T33" fmla="*/ 558 h 821"/>
                <a:gd name="T34" fmla="*/ 773 w 821"/>
                <a:gd name="T35" fmla="*/ 603 h 821"/>
                <a:gd name="T36" fmla="*/ 748 w 821"/>
                <a:gd name="T37" fmla="*/ 644 h 821"/>
                <a:gd name="T38" fmla="*/ 717 w 821"/>
                <a:gd name="T39" fmla="*/ 683 h 821"/>
                <a:gd name="T40" fmla="*/ 683 w 821"/>
                <a:gd name="T41" fmla="*/ 717 h 821"/>
                <a:gd name="T42" fmla="*/ 645 w 821"/>
                <a:gd name="T43" fmla="*/ 747 h 821"/>
                <a:gd name="T44" fmla="*/ 603 w 821"/>
                <a:gd name="T45" fmla="*/ 773 h 821"/>
                <a:gd name="T46" fmla="*/ 559 w 821"/>
                <a:gd name="T47" fmla="*/ 793 h 821"/>
                <a:gd name="T48" fmla="*/ 511 w 821"/>
                <a:gd name="T49" fmla="*/ 808 h 821"/>
                <a:gd name="T50" fmla="*/ 462 w 821"/>
                <a:gd name="T51" fmla="*/ 818 h 821"/>
                <a:gd name="T52" fmla="*/ 411 w 821"/>
                <a:gd name="T53" fmla="*/ 821 h 821"/>
                <a:gd name="T54" fmla="*/ 359 w 821"/>
                <a:gd name="T55" fmla="*/ 818 h 821"/>
                <a:gd name="T56" fmla="*/ 310 w 821"/>
                <a:gd name="T57" fmla="*/ 808 h 821"/>
                <a:gd name="T58" fmla="*/ 263 w 821"/>
                <a:gd name="T59" fmla="*/ 793 h 821"/>
                <a:gd name="T60" fmla="*/ 218 w 821"/>
                <a:gd name="T61" fmla="*/ 773 h 821"/>
                <a:gd name="T62" fmla="*/ 176 w 821"/>
                <a:gd name="T63" fmla="*/ 747 h 821"/>
                <a:gd name="T64" fmla="*/ 138 w 821"/>
                <a:gd name="T65" fmla="*/ 717 h 821"/>
                <a:gd name="T66" fmla="*/ 104 w 821"/>
                <a:gd name="T67" fmla="*/ 683 h 821"/>
                <a:gd name="T68" fmla="*/ 73 w 821"/>
                <a:gd name="T69" fmla="*/ 644 h 821"/>
                <a:gd name="T70" fmla="*/ 48 w 821"/>
                <a:gd name="T71" fmla="*/ 603 h 821"/>
                <a:gd name="T72" fmla="*/ 27 w 821"/>
                <a:gd name="T73" fmla="*/ 558 h 821"/>
                <a:gd name="T74" fmla="*/ 13 w 821"/>
                <a:gd name="T75" fmla="*/ 511 h 821"/>
                <a:gd name="T76" fmla="*/ 3 w 821"/>
                <a:gd name="T77" fmla="*/ 462 h 821"/>
                <a:gd name="T78" fmla="*/ 0 w 821"/>
                <a:gd name="T79" fmla="*/ 410 h 821"/>
                <a:gd name="T80" fmla="*/ 3 w 821"/>
                <a:gd name="T81" fmla="*/ 358 h 821"/>
                <a:gd name="T82" fmla="*/ 13 w 821"/>
                <a:gd name="T83" fmla="*/ 309 h 821"/>
                <a:gd name="T84" fmla="*/ 27 w 821"/>
                <a:gd name="T85" fmla="*/ 262 h 821"/>
                <a:gd name="T86" fmla="*/ 48 w 821"/>
                <a:gd name="T87" fmla="*/ 217 h 821"/>
                <a:gd name="T88" fmla="*/ 73 w 821"/>
                <a:gd name="T89" fmla="*/ 176 h 821"/>
                <a:gd name="T90" fmla="*/ 104 w 821"/>
                <a:gd name="T91" fmla="*/ 137 h 821"/>
                <a:gd name="T92" fmla="*/ 138 w 821"/>
                <a:gd name="T93" fmla="*/ 104 h 821"/>
                <a:gd name="T94" fmla="*/ 176 w 821"/>
                <a:gd name="T95" fmla="*/ 73 h 821"/>
                <a:gd name="T96" fmla="*/ 218 w 821"/>
                <a:gd name="T97" fmla="*/ 48 h 821"/>
                <a:gd name="T98" fmla="*/ 263 w 821"/>
                <a:gd name="T99" fmla="*/ 27 h 821"/>
                <a:gd name="T100" fmla="*/ 310 w 821"/>
                <a:gd name="T101" fmla="*/ 12 h 821"/>
                <a:gd name="T102" fmla="*/ 359 w 821"/>
                <a:gd name="T103" fmla="*/ 3 h 821"/>
                <a:gd name="T104" fmla="*/ 411 w 821"/>
                <a:gd name="T105"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21" h="821">
                  <a:moveTo>
                    <a:pt x="411" y="0"/>
                  </a:moveTo>
                  <a:lnTo>
                    <a:pt x="462" y="3"/>
                  </a:lnTo>
                  <a:lnTo>
                    <a:pt x="511" y="12"/>
                  </a:lnTo>
                  <a:lnTo>
                    <a:pt x="559" y="27"/>
                  </a:lnTo>
                  <a:lnTo>
                    <a:pt x="603" y="48"/>
                  </a:lnTo>
                  <a:lnTo>
                    <a:pt x="645" y="73"/>
                  </a:lnTo>
                  <a:lnTo>
                    <a:pt x="683" y="104"/>
                  </a:lnTo>
                  <a:lnTo>
                    <a:pt x="717" y="137"/>
                  </a:lnTo>
                  <a:lnTo>
                    <a:pt x="748" y="176"/>
                  </a:lnTo>
                  <a:lnTo>
                    <a:pt x="773" y="217"/>
                  </a:lnTo>
                  <a:lnTo>
                    <a:pt x="794" y="262"/>
                  </a:lnTo>
                  <a:lnTo>
                    <a:pt x="808" y="309"/>
                  </a:lnTo>
                  <a:lnTo>
                    <a:pt x="818" y="358"/>
                  </a:lnTo>
                  <a:lnTo>
                    <a:pt x="821" y="410"/>
                  </a:lnTo>
                  <a:lnTo>
                    <a:pt x="818" y="462"/>
                  </a:lnTo>
                  <a:lnTo>
                    <a:pt x="808" y="511"/>
                  </a:lnTo>
                  <a:lnTo>
                    <a:pt x="794" y="558"/>
                  </a:lnTo>
                  <a:lnTo>
                    <a:pt x="773" y="603"/>
                  </a:lnTo>
                  <a:lnTo>
                    <a:pt x="748" y="644"/>
                  </a:lnTo>
                  <a:lnTo>
                    <a:pt x="717" y="683"/>
                  </a:lnTo>
                  <a:lnTo>
                    <a:pt x="683" y="717"/>
                  </a:lnTo>
                  <a:lnTo>
                    <a:pt x="645" y="747"/>
                  </a:lnTo>
                  <a:lnTo>
                    <a:pt x="603" y="773"/>
                  </a:lnTo>
                  <a:lnTo>
                    <a:pt x="559" y="793"/>
                  </a:lnTo>
                  <a:lnTo>
                    <a:pt x="511" y="808"/>
                  </a:lnTo>
                  <a:lnTo>
                    <a:pt x="462" y="818"/>
                  </a:lnTo>
                  <a:lnTo>
                    <a:pt x="411" y="821"/>
                  </a:lnTo>
                  <a:lnTo>
                    <a:pt x="359" y="818"/>
                  </a:lnTo>
                  <a:lnTo>
                    <a:pt x="310" y="808"/>
                  </a:lnTo>
                  <a:lnTo>
                    <a:pt x="263" y="793"/>
                  </a:lnTo>
                  <a:lnTo>
                    <a:pt x="218" y="773"/>
                  </a:lnTo>
                  <a:lnTo>
                    <a:pt x="176" y="747"/>
                  </a:lnTo>
                  <a:lnTo>
                    <a:pt x="138" y="717"/>
                  </a:lnTo>
                  <a:lnTo>
                    <a:pt x="104" y="683"/>
                  </a:lnTo>
                  <a:lnTo>
                    <a:pt x="73" y="644"/>
                  </a:lnTo>
                  <a:lnTo>
                    <a:pt x="48" y="603"/>
                  </a:lnTo>
                  <a:lnTo>
                    <a:pt x="27" y="558"/>
                  </a:lnTo>
                  <a:lnTo>
                    <a:pt x="13" y="511"/>
                  </a:lnTo>
                  <a:lnTo>
                    <a:pt x="3" y="462"/>
                  </a:lnTo>
                  <a:lnTo>
                    <a:pt x="0" y="410"/>
                  </a:lnTo>
                  <a:lnTo>
                    <a:pt x="3" y="358"/>
                  </a:lnTo>
                  <a:lnTo>
                    <a:pt x="13" y="309"/>
                  </a:lnTo>
                  <a:lnTo>
                    <a:pt x="27" y="262"/>
                  </a:lnTo>
                  <a:lnTo>
                    <a:pt x="48" y="217"/>
                  </a:lnTo>
                  <a:lnTo>
                    <a:pt x="73" y="176"/>
                  </a:lnTo>
                  <a:lnTo>
                    <a:pt x="104" y="137"/>
                  </a:lnTo>
                  <a:lnTo>
                    <a:pt x="138" y="104"/>
                  </a:lnTo>
                  <a:lnTo>
                    <a:pt x="176" y="73"/>
                  </a:lnTo>
                  <a:lnTo>
                    <a:pt x="218" y="48"/>
                  </a:lnTo>
                  <a:lnTo>
                    <a:pt x="263" y="27"/>
                  </a:lnTo>
                  <a:lnTo>
                    <a:pt x="310" y="12"/>
                  </a:lnTo>
                  <a:lnTo>
                    <a:pt x="359" y="3"/>
                  </a:lnTo>
                  <a:lnTo>
                    <a:pt x="411" y="0"/>
                  </a:lnTo>
                  <a:close/>
                </a:path>
              </a:pathLst>
            </a:custGeom>
            <a:grpFill/>
            <a:ln w="0">
              <a:noFill/>
              <a:prstDash val="solid"/>
              <a:round/>
            </a:ln>
          </p:spPr>
          <p:txBody>
            <a:bodyPr vert="horz" wrap="square" lIns="91440" tIns="45720" rIns="91440" bIns="45720" numCol="1" anchor="t" anchorCtr="0" compatLnSpc="1"/>
            <a:p>
              <a:endParaRPr lang="en-US"/>
            </a:p>
          </p:txBody>
        </p:sp>
        <p:sp>
          <p:nvSpPr>
            <p:cNvPr id="833" name="Freeform 943"/>
            <p:cNvSpPr/>
            <p:nvPr/>
          </p:nvSpPr>
          <p:spPr bwMode="auto">
            <a:xfrm>
              <a:off x="6100" y="465"/>
              <a:ext cx="230" cy="382"/>
            </a:xfrm>
            <a:custGeom>
              <a:avLst/>
              <a:gdLst>
                <a:gd name="T0" fmla="*/ 419 w 1375"/>
                <a:gd name="T1" fmla="*/ 2 h 2291"/>
                <a:gd name="T2" fmla="*/ 506 w 1375"/>
                <a:gd name="T3" fmla="*/ 24 h 2291"/>
                <a:gd name="T4" fmla="*/ 584 w 1375"/>
                <a:gd name="T5" fmla="*/ 66 h 2291"/>
                <a:gd name="T6" fmla="*/ 650 w 1375"/>
                <a:gd name="T7" fmla="*/ 125 h 2291"/>
                <a:gd name="T8" fmla="*/ 700 w 1375"/>
                <a:gd name="T9" fmla="*/ 197 h 2291"/>
                <a:gd name="T10" fmla="*/ 732 w 1375"/>
                <a:gd name="T11" fmla="*/ 280 h 2291"/>
                <a:gd name="T12" fmla="*/ 743 w 1375"/>
                <a:gd name="T13" fmla="*/ 372 h 2291"/>
                <a:gd name="T14" fmla="*/ 1070 w 1375"/>
                <a:gd name="T15" fmla="*/ 1017 h 2291"/>
                <a:gd name="T16" fmla="*/ 1158 w 1375"/>
                <a:gd name="T17" fmla="*/ 1030 h 2291"/>
                <a:gd name="T18" fmla="*/ 1237 w 1375"/>
                <a:gd name="T19" fmla="*/ 1066 h 2291"/>
                <a:gd name="T20" fmla="*/ 1300 w 1375"/>
                <a:gd name="T21" fmla="*/ 1122 h 2291"/>
                <a:gd name="T22" fmla="*/ 1347 w 1375"/>
                <a:gd name="T23" fmla="*/ 1193 h 2291"/>
                <a:gd name="T24" fmla="*/ 1372 w 1375"/>
                <a:gd name="T25" fmla="*/ 1277 h 2291"/>
                <a:gd name="T26" fmla="*/ 1375 w 1375"/>
                <a:gd name="T27" fmla="*/ 2191 h 2291"/>
                <a:gd name="T28" fmla="*/ 1364 w 1375"/>
                <a:gd name="T29" fmla="*/ 2235 h 2291"/>
                <a:gd name="T30" fmla="*/ 1337 w 1375"/>
                <a:gd name="T31" fmla="*/ 2269 h 2291"/>
                <a:gd name="T32" fmla="*/ 1297 w 1375"/>
                <a:gd name="T33" fmla="*/ 2289 h 2291"/>
                <a:gd name="T34" fmla="*/ 882 w 1375"/>
                <a:gd name="T35" fmla="*/ 2291 h 2291"/>
                <a:gd name="T36" fmla="*/ 838 w 1375"/>
                <a:gd name="T37" fmla="*/ 2281 h 2291"/>
                <a:gd name="T38" fmla="*/ 803 w 1375"/>
                <a:gd name="T39" fmla="*/ 2254 h 2291"/>
                <a:gd name="T40" fmla="*/ 784 w 1375"/>
                <a:gd name="T41" fmla="*/ 2214 h 2291"/>
                <a:gd name="T42" fmla="*/ 781 w 1375"/>
                <a:gd name="T43" fmla="*/ 1605 h 2291"/>
                <a:gd name="T44" fmla="*/ 309 w 1375"/>
                <a:gd name="T45" fmla="*/ 1602 h 2291"/>
                <a:gd name="T46" fmla="*/ 218 w 1375"/>
                <a:gd name="T47" fmla="*/ 1578 h 2291"/>
                <a:gd name="T48" fmla="*/ 139 w 1375"/>
                <a:gd name="T49" fmla="*/ 1531 h 2291"/>
                <a:gd name="T50" fmla="*/ 74 w 1375"/>
                <a:gd name="T51" fmla="*/ 1467 h 2291"/>
                <a:gd name="T52" fmla="*/ 28 w 1375"/>
                <a:gd name="T53" fmla="*/ 1388 h 2291"/>
                <a:gd name="T54" fmla="*/ 3 w 1375"/>
                <a:gd name="T55" fmla="*/ 1297 h 2291"/>
                <a:gd name="T56" fmla="*/ 0 w 1375"/>
                <a:gd name="T57" fmla="*/ 372 h 2291"/>
                <a:gd name="T58" fmla="*/ 11 w 1375"/>
                <a:gd name="T59" fmla="*/ 280 h 2291"/>
                <a:gd name="T60" fmla="*/ 44 w 1375"/>
                <a:gd name="T61" fmla="*/ 197 h 2291"/>
                <a:gd name="T62" fmla="*/ 94 w 1375"/>
                <a:gd name="T63" fmla="*/ 125 h 2291"/>
                <a:gd name="T64" fmla="*/ 159 w 1375"/>
                <a:gd name="T65" fmla="*/ 66 h 2291"/>
                <a:gd name="T66" fmla="*/ 237 w 1375"/>
                <a:gd name="T67" fmla="*/ 24 h 2291"/>
                <a:gd name="T68" fmla="*/ 325 w 1375"/>
                <a:gd name="T69" fmla="*/ 2 h 2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375" h="2291">
                  <a:moveTo>
                    <a:pt x="372" y="0"/>
                  </a:moveTo>
                  <a:lnTo>
                    <a:pt x="419" y="2"/>
                  </a:lnTo>
                  <a:lnTo>
                    <a:pt x="464" y="10"/>
                  </a:lnTo>
                  <a:lnTo>
                    <a:pt x="506" y="24"/>
                  </a:lnTo>
                  <a:lnTo>
                    <a:pt x="546" y="43"/>
                  </a:lnTo>
                  <a:lnTo>
                    <a:pt x="584" y="66"/>
                  </a:lnTo>
                  <a:lnTo>
                    <a:pt x="619" y="93"/>
                  </a:lnTo>
                  <a:lnTo>
                    <a:pt x="650" y="125"/>
                  </a:lnTo>
                  <a:lnTo>
                    <a:pt x="677" y="159"/>
                  </a:lnTo>
                  <a:lnTo>
                    <a:pt x="700" y="197"/>
                  </a:lnTo>
                  <a:lnTo>
                    <a:pt x="718" y="237"/>
                  </a:lnTo>
                  <a:lnTo>
                    <a:pt x="732" y="280"/>
                  </a:lnTo>
                  <a:lnTo>
                    <a:pt x="740" y="325"/>
                  </a:lnTo>
                  <a:lnTo>
                    <a:pt x="743" y="372"/>
                  </a:lnTo>
                  <a:lnTo>
                    <a:pt x="743" y="1017"/>
                  </a:lnTo>
                  <a:lnTo>
                    <a:pt x="1070" y="1017"/>
                  </a:lnTo>
                  <a:lnTo>
                    <a:pt x="1115" y="1021"/>
                  </a:lnTo>
                  <a:lnTo>
                    <a:pt x="1158" y="1030"/>
                  </a:lnTo>
                  <a:lnTo>
                    <a:pt x="1199" y="1045"/>
                  </a:lnTo>
                  <a:lnTo>
                    <a:pt x="1237" y="1066"/>
                  </a:lnTo>
                  <a:lnTo>
                    <a:pt x="1270" y="1092"/>
                  </a:lnTo>
                  <a:lnTo>
                    <a:pt x="1300" y="1122"/>
                  </a:lnTo>
                  <a:lnTo>
                    <a:pt x="1326" y="1156"/>
                  </a:lnTo>
                  <a:lnTo>
                    <a:pt x="1347" y="1193"/>
                  </a:lnTo>
                  <a:lnTo>
                    <a:pt x="1362" y="1234"/>
                  </a:lnTo>
                  <a:lnTo>
                    <a:pt x="1372" y="1277"/>
                  </a:lnTo>
                  <a:lnTo>
                    <a:pt x="1375" y="1322"/>
                  </a:lnTo>
                  <a:lnTo>
                    <a:pt x="1375" y="2191"/>
                  </a:lnTo>
                  <a:lnTo>
                    <a:pt x="1372" y="2214"/>
                  </a:lnTo>
                  <a:lnTo>
                    <a:pt x="1364" y="2235"/>
                  </a:lnTo>
                  <a:lnTo>
                    <a:pt x="1353" y="2254"/>
                  </a:lnTo>
                  <a:lnTo>
                    <a:pt x="1337" y="2269"/>
                  </a:lnTo>
                  <a:lnTo>
                    <a:pt x="1318" y="2281"/>
                  </a:lnTo>
                  <a:lnTo>
                    <a:pt x="1297" y="2289"/>
                  </a:lnTo>
                  <a:lnTo>
                    <a:pt x="1274" y="2291"/>
                  </a:lnTo>
                  <a:lnTo>
                    <a:pt x="882" y="2291"/>
                  </a:lnTo>
                  <a:lnTo>
                    <a:pt x="859" y="2289"/>
                  </a:lnTo>
                  <a:lnTo>
                    <a:pt x="838" y="2281"/>
                  </a:lnTo>
                  <a:lnTo>
                    <a:pt x="819" y="2269"/>
                  </a:lnTo>
                  <a:lnTo>
                    <a:pt x="803" y="2254"/>
                  </a:lnTo>
                  <a:lnTo>
                    <a:pt x="791" y="2235"/>
                  </a:lnTo>
                  <a:lnTo>
                    <a:pt x="784" y="2214"/>
                  </a:lnTo>
                  <a:lnTo>
                    <a:pt x="781" y="2191"/>
                  </a:lnTo>
                  <a:lnTo>
                    <a:pt x="781" y="1605"/>
                  </a:lnTo>
                  <a:lnTo>
                    <a:pt x="357" y="1605"/>
                  </a:lnTo>
                  <a:lnTo>
                    <a:pt x="309" y="1602"/>
                  </a:lnTo>
                  <a:lnTo>
                    <a:pt x="262" y="1593"/>
                  </a:lnTo>
                  <a:lnTo>
                    <a:pt x="218" y="1578"/>
                  </a:lnTo>
                  <a:lnTo>
                    <a:pt x="177" y="1557"/>
                  </a:lnTo>
                  <a:lnTo>
                    <a:pt x="139" y="1531"/>
                  </a:lnTo>
                  <a:lnTo>
                    <a:pt x="104" y="1502"/>
                  </a:lnTo>
                  <a:lnTo>
                    <a:pt x="74" y="1467"/>
                  </a:lnTo>
                  <a:lnTo>
                    <a:pt x="49" y="1429"/>
                  </a:lnTo>
                  <a:lnTo>
                    <a:pt x="28" y="1388"/>
                  </a:lnTo>
                  <a:lnTo>
                    <a:pt x="12" y="1344"/>
                  </a:lnTo>
                  <a:lnTo>
                    <a:pt x="3" y="1297"/>
                  </a:lnTo>
                  <a:lnTo>
                    <a:pt x="0" y="1248"/>
                  </a:lnTo>
                  <a:lnTo>
                    <a:pt x="0" y="372"/>
                  </a:lnTo>
                  <a:lnTo>
                    <a:pt x="3" y="325"/>
                  </a:lnTo>
                  <a:lnTo>
                    <a:pt x="11" y="280"/>
                  </a:lnTo>
                  <a:lnTo>
                    <a:pt x="25" y="237"/>
                  </a:lnTo>
                  <a:lnTo>
                    <a:pt x="44" y="197"/>
                  </a:lnTo>
                  <a:lnTo>
                    <a:pt x="67" y="159"/>
                  </a:lnTo>
                  <a:lnTo>
                    <a:pt x="94" y="125"/>
                  </a:lnTo>
                  <a:lnTo>
                    <a:pt x="124" y="93"/>
                  </a:lnTo>
                  <a:lnTo>
                    <a:pt x="159" y="66"/>
                  </a:lnTo>
                  <a:lnTo>
                    <a:pt x="197" y="43"/>
                  </a:lnTo>
                  <a:lnTo>
                    <a:pt x="237" y="24"/>
                  </a:lnTo>
                  <a:lnTo>
                    <a:pt x="280" y="10"/>
                  </a:lnTo>
                  <a:lnTo>
                    <a:pt x="325" y="2"/>
                  </a:lnTo>
                  <a:lnTo>
                    <a:pt x="372" y="0"/>
                  </a:lnTo>
                  <a:close/>
                </a:path>
              </a:pathLst>
            </a:custGeom>
            <a:grpFill/>
            <a:ln w="0">
              <a:noFill/>
              <a:prstDash val="solid"/>
              <a:round/>
            </a:ln>
          </p:spPr>
          <p:txBody>
            <a:bodyPr vert="horz" wrap="square" lIns="91440" tIns="45720" rIns="91440" bIns="45720" numCol="1" anchor="t" anchorCtr="0" compatLnSpc="1"/>
            <a:p>
              <a:endParaRPr lang="en-US"/>
            </a:p>
          </p:txBody>
        </p:sp>
        <p:sp>
          <p:nvSpPr>
            <p:cNvPr id="834" name="Freeform 944"/>
            <p:cNvSpPr/>
            <p:nvPr/>
          </p:nvSpPr>
          <p:spPr bwMode="auto">
            <a:xfrm>
              <a:off x="6532" y="309"/>
              <a:ext cx="137" cy="137"/>
            </a:xfrm>
            <a:custGeom>
              <a:avLst/>
              <a:gdLst>
                <a:gd name="T0" fmla="*/ 410 w 821"/>
                <a:gd name="T1" fmla="*/ 0 h 821"/>
                <a:gd name="T2" fmla="*/ 462 w 821"/>
                <a:gd name="T3" fmla="*/ 3 h 821"/>
                <a:gd name="T4" fmla="*/ 512 w 821"/>
                <a:gd name="T5" fmla="*/ 12 h 821"/>
                <a:gd name="T6" fmla="*/ 559 w 821"/>
                <a:gd name="T7" fmla="*/ 27 h 821"/>
                <a:gd name="T8" fmla="*/ 604 w 821"/>
                <a:gd name="T9" fmla="*/ 48 h 821"/>
                <a:gd name="T10" fmla="*/ 645 w 821"/>
                <a:gd name="T11" fmla="*/ 73 h 821"/>
                <a:gd name="T12" fmla="*/ 684 w 821"/>
                <a:gd name="T13" fmla="*/ 104 h 821"/>
                <a:gd name="T14" fmla="*/ 717 w 821"/>
                <a:gd name="T15" fmla="*/ 137 h 821"/>
                <a:gd name="T16" fmla="*/ 747 w 821"/>
                <a:gd name="T17" fmla="*/ 176 h 821"/>
                <a:gd name="T18" fmla="*/ 773 w 821"/>
                <a:gd name="T19" fmla="*/ 217 h 821"/>
                <a:gd name="T20" fmla="*/ 793 w 821"/>
                <a:gd name="T21" fmla="*/ 262 h 821"/>
                <a:gd name="T22" fmla="*/ 808 w 821"/>
                <a:gd name="T23" fmla="*/ 309 h 821"/>
                <a:gd name="T24" fmla="*/ 818 w 821"/>
                <a:gd name="T25" fmla="*/ 358 h 821"/>
                <a:gd name="T26" fmla="*/ 821 w 821"/>
                <a:gd name="T27" fmla="*/ 410 h 821"/>
                <a:gd name="T28" fmla="*/ 818 w 821"/>
                <a:gd name="T29" fmla="*/ 462 h 821"/>
                <a:gd name="T30" fmla="*/ 808 w 821"/>
                <a:gd name="T31" fmla="*/ 511 h 821"/>
                <a:gd name="T32" fmla="*/ 793 w 821"/>
                <a:gd name="T33" fmla="*/ 558 h 821"/>
                <a:gd name="T34" fmla="*/ 773 w 821"/>
                <a:gd name="T35" fmla="*/ 603 h 821"/>
                <a:gd name="T36" fmla="*/ 747 w 821"/>
                <a:gd name="T37" fmla="*/ 644 h 821"/>
                <a:gd name="T38" fmla="*/ 717 w 821"/>
                <a:gd name="T39" fmla="*/ 683 h 821"/>
                <a:gd name="T40" fmla="*/ 684 w 821"/>
                <a:gd name="T41" fmla="*/ 717 h 821"/>
                <a:gd name="T42" fmla="*/ 645 w 821"/>
                <a:gd name="T43" fmla="*/ 747 h 821"/>
                <a:gd name="T44" fmla="*/ 604 w 821"/>
                <a:gd name="T45" fmla="*/ 773 h 821"/>
                <a:gd name="T46" fmla="*/ 559 w 821"/>
                <a:gd name="T47" fmla="*/ 793 h 821"/>
                <a:gd name="T48" fmla="*/ 512 w 821"/>
                <a:gd name="T49" fmla="*/ 808 h 821"/>
                <a:gd name="T50" fmla="*/ 462 w 821"/>
                <a:gd name="T51" fmla="*/ 818 h 821"/>
                <a:gd name="T52" fmla="*/ 410 w 821"/>
                <a:gd name="T53" fmla="*/ 821 h 821"/>
                <a:gd name="T54" fmla="*/ 359 w 821"/>
                <a:gd name="T55" fmla="*/ 818 h 821"/>
                <a:gd name="T56" fmla="*/ 310 w 821"/>
                <a:gd name="T57" fmla="*/ 808 h 821"/>
                <a:gd name="T58" fmla="*/ 263 w 821"/>
                <a:gd name="T59" fmla="*/ 793 h 821"/>
                <a:gd name="T60" fmla="*/ 217 w 821"/>
                <a:gd name="T61" fmla="*/ 773 h 821"/>
                <a:gd name="T62" fmla="*/ 177 w 821"/>
                <a:gd name="T63" fmla="*/ 747 h 821"/>
                <a:gd name="T64" fmla="*/ 138 w 821"/>
                <a:gd name="T65" fmla="*/ 717 h 821"/>
                <a:gd name="T66" fmla="*/ 103 w 821"/>
                <a:gd name="T67" fmla="*/ 683 h 821"/>
                <a:gd name="T68" fmla="*/ 74 w 821"/>
                <a:gd name="T69" fmla="*/ 644 h 821"/>
                <a:gd name="T70" fmla="*/ 48 w 821"/>
                <a:gd name="T71" fmla="*/ 603 h 821"/>
                <a:gd name="T72" fmla="*/ 28 w 821"/>
                <a:gd name="T73" fmla="*/ 558 h 821"/>
                <a:gd name="T74" fmla="*/ 12 w 821"/>
                <a:gd name="T75" fmla="*/ 511 h 821"/>
                <a:gd name="T76" fmla="*/ 3 w 821"/>
                <a:gd name="T77" fmla="*/ 462 h 821"/>
                <a:gd name="T78" fmla="*/ 0 w 821"/>
                <a:gd name="T79" fmla="*/ 410 h 821"/>
                <a:gd name="T80" fmla="*/ 3 w 821"/>
                <a:gd name="T81" fmla="*/ 358 h 821"/>
                <a:gd name="T82" fmla="*/ 12 w 821"/>
                <a:gd name="T83" fmla="*/ 309 h 821"/>
                <a:gd name="T84" fmla="*/ 28 w 821"/>
                <a:gd name="T85" fmla="*/ 262 h 821"/>
                <a:gd name="T86" fmla="*/ 48 w 821"/>
                <a:gd name="T87" fmla="*/ 217 h 821"/>
                <a:gd name="T88" fmla="*/ 74 w 821"/>
                <a:gd name="T89" fmla="*/ 176 h 821"/>
                <a:gd name="T90" fmla="*/ 103 w 821"/>
                <a:gd name="T91" fmla="*/ 137 h 821"/>
                <a:gd name="T92" fmla="*/ 138 w 821"/>
                <a:gd name="T93" fmla="*/ 104 h 821"/>
                <a:gd name="T94" fmla="*/ 177 w 821"/>
                <a:gd name="T95" fmla="*/ 73 h 821"/>
                <a:gd name="T96" fmla="*/ 217 w 821"/>
                <a:gd name="T97" fmla="*/ 48 h 821"/>
                <a:gd name="T98" fmla="*/ 263 w 821"/>
                <a:gd name="T99" fmla="*/ 27 h 821"/>
                <a:gd name="T100" fmla="*/ 310 w 821"/>
                <a:gd name="T101" fmla="*/ 12 h 821"/>
                <a:gd name="T102" fmla="*/ 359 w 821"/>
                <a:gd name="T103" fmla="*/ 3 h 821"/>
                <a:gd name="T104" fmla="*/ 410 w 821"/>
                <a:gd name="T105"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21" h="821">
                  <a:moveTo>
                    <a:pt x="410" y="0"/>
                  </a:moveTo>
                  <a:lnTo>
                    <a:pt x="462" y="3"/>
                  </a:lnTo>
                  <a:lnTo>
                    <a:pt x="512" y="12"/>
                  </a:lnTo>
                  <a:lnTo>
                    <a:pt x="559" y="27"/>
                  </a:lnTo>
                  <a:lnTo>
                    <a:pt x="604" y="48"/>
                  </a:lnTo>
                  <a:lnTo>
                    <a:pt x="645" y="73"/>
                  </a:lnTo>
                  <a:lnTo>
                    <a:pt x="684" y="104"/>
                  </a:lnTo>
                  <a:lnTo>
                    <a:pt x="717" y="137"/>
                  </a:lnTo>
                  <a:lnTo>
                    <a:pt x="747" y="176"/>
                  </a:lnTo>
                  <a:lnTo>
                    <a:pt x="773" y="217"/>
                  </a:lnTo>
                  <a:lnTo>
                    <a:pt x="793" y="262"/>
                  </a:lnTo>
                  <a:lnTo>
                    <a:pt x="808" y="309"/>
                  </a:lnTo>
                  <a:lnTo>
                    <a:pt x="818" y="358"/>
                  </a:lnTo>
                  <a:lnTo>
                    <a:pt x="821" y="410"/>
                  </a:lnTo>
                  <a:lnTo>
                    <a:pt x="818" y="462"/>
                  </a:lnTo>
                  <a:lnTo>
                    <a:pt x="808" y="511"/>
                  </a:lnTo>
                  <a:lnTo>
                    <a:pt x="793" y="558"/>
                  </a:lnTo>
                  <a:lnTo>
                    <a:pt x="773" y="603"/>
                  </a:lnTo>
                  <a:lnTo>
                    <a:pt x="747" y="644"/>
                  </a:lnTo>
                  <a:lnTo>
                    <a:pt x="717" y="683"/>
                  </a:lnTo>
                  <a:lnTo>
                    <a:pt x="684" y="717"/>
                  </a:lnTo>
                  <a:lnTo>
                    <a:pt x="645" y="747"/>
                  </a:lnTo>
                  <a:lnTo>
                    <a:pt x="604" y="773"/>
                  </a:lnTo>
                  <a:lnTo>
                    <a:pt x="559" y="793"/>
                  </a:lnTo>
                  <a:lnTo>
                    <a:pt x="512" y="808"/>
                  </a:lnTo>
                  <a:lnTo>
                    <a:pt x="462" y="818"/>
                  </a:lnTo>
                  <a:lnTo>
                    <a:pt x="410" y="821"/>
                  </a:lnTo>
                  <a:lnTo>
                    <a:pt x="359" y="818"/>
                  </a:lnTo>
                  <a:lnTo>
                    <a:pt x="310" y="808"/>
                  </a:lnTo>
                  <a:lnTo>
                    <a:pt x="263" y="793"/>
                  </a:lnTo>
                  <a:lnTo>
                    <a:pt x="217" y="773"/>
                  </a:lnTo>
                  <a:lnTo>
                    <a:pt x="177" y="747"/>
                  </a:lnTo>
                  <a:lnTo>
                    <a:pt x="138" y="717"/>
                  </a:lnTo>
                  <a:lnTo>
                    <a:pt x="103" y="683"/>
                  </a:lnTo>
                  <a:lnTo>
                    <a:pt x="74" y="644"/>
                  </a:lnTo>
                  <a:lnTo>
                    <a:pt x="48" y="603"/>
                  </a:lnTo>
                  <a:lnTo>
                    <a:pt x="28" y="558"/>
                  </a:lnTo>
                  <a:lnTo>
                    <a:pt x="12" y="511"/>
                  </a:lnTo>
                  <a:lnTo>
                    <a:pt x="3" y="462"/>
                  </a:lnTo>
                  <a:lnTo>
                    <a:pt x="0" y="410"/>
                  </a:lnTo>
                  <a:lnTo>
                    <a:pt x="3" y="358"/>
                  </a:lnTo>
                  <a:lnTo>
                    <a:pt x="12" y="309"/>
                  </a:lnTo>
                  <a:lnTo>
                    <a:pt x="28" y="262"/>
                  </a:lnTo>
                  <a:lnTo>
                    <a:pt x="48" y="217"/>
                  </a:lnTo>
                  <a:lnTo>
                    <a:pt x="74" y="176"/>
                  </a:lnTo>
                  <a:lnTo>
                    <a:pt x="103" y="137"/>
                  </a:lnTo>
                  <a:lnTo>
                    <a:pt x="138" y="104"/>
                  </a:lnTo>
                  <a:lnTo>
                    <a:pt x="177" y="73"/>
                  </a:lnTo>
                  <a:lnTo>
                    <a:pt x="217" y="48"/>
                  </a:lnTo>
                  <a:lnTo>
                    <a:pt x="263" y="27"/>
                  </a:lnTo>
                  <a:lnTo>
                    <a:pt x="310" y="12"/>
                  </a:lnTo>
                  <a:lnTo>
                    <a:pt x="359" y="3"/>
                  </a:lnTo>
                  <a:lnTo>
                    <a:pt x="410" y="0"/>
                  </a:lnTo>
                  <a:close/>
                </a:path>
              </a:pathLst>
            </a:custGeom>
            <a:grpFill/>
            <a:ln w="0">
              <a:noFill/>
              <a:prstDash val="solid"/>
              <a:round/>
            </a:ln>
          </p:spPr>
          <p:txBody>
            <a:bodyPr vert="horz" wrap="square" lIns="91440" tIns="45720" rIns="91440" bIns="45720" numCol="1" anchor="t" anchorCtr="0" compatLnSpc="1"/>
            <a:p>
              <a:endParaRPr lang="en-US"/>
            </a:p>
          </p:txBody>
        </p:sp>
        <p:sp>
          <p:nvSpPr>
            <p:cNvPr id="835" name="Freeform 945"/>
            <p:cNvSpPr/>
            <p:nvPr/>
          </p:nvSpPr>
          <p:spPr bwMode="auto">
            <a:xfrm>
              <a:off x="6433" y="465"/>
              <a:ext cx="229" cy="382"/>
            </a:xfrm>
            <a:custGeom>
              <a:avLst/>
              <a:gdLst>
                <a:gd name="T0" fmla="*/ 1049 w 1374"/>
                <a:gd name="T1" fmla="*/ 2 h 2291"/>
                <a:gd name="T2" fmla="*/ 1137 w 1374"/>
                <a:gd name="T3" fmla="*/ 24 h 2291"/>
                <a:gd name="T4" fmla="*/ 1215 w 1374"/>
                <a:gd name="T5" fmla="*/ 66 h 2291"/>
                <a:gd name="T6" fmla="*/ 1281 w 1374"/>
                <a:gd name="T7" fmla="*/ 125 h 2291"/>
                <a:gd name="T8" fmla="*/ 1331 w 1374"/>
                <a:gd name="T9" fmla="*/ 197 h 2291"/>
                <a:gd name="T10" fmla="*/ 1363 w 1374"/>
                <a:gd name="T11" fmla="*/ 280 h 2291"/>
                <a:gd name="T12" fmla="*/ 1374 w 1374"/>
                <a:gd name="T13" fmla="*/ 372 h 2291"/>
                <a:gd name="T14" fmla="*/ 1371 w 1374"/>
                <a:gd name="T15" fmla="*/ 1297 h 2291"/>
                <a:gd name="T16" fmla="*/ 1347 w 1374"/>
                <a:gd name="T17" fmla="*/ 1388 h 2291"/>
                <a:gd name="T18" fmla="*/ 1300 w 1374"/>
                <a:gd name="T19" fmla="*/ 1467 h 2291"/>
                <a:gd name="T20" fmla="*/ 1236 w 1374"/>
                <a:gd name="T21" fmla="*/ 1531 h 2291"/>
                <a:gd name="T22" fmla="*/ 1156 w 1374"/>
                <a:gd name="T23" fmla="*/ 1578 h 2291"/>
                <a:gd name="T24" fmla="*/ 1066 w 1374"/>
                <a:gd name="T25" fmla="*/ 1602 h 2291"/>
                <a:gd name="T26" fmla="*/ 593 w 1374"/>
                <a:gd name="T27" fmla="*/ 1605 h 2291"/>
                <a:gd name="T28" fmla="*/ 591 w 1374"/>
                <a:gd name="T29" fmla="*/ 2214 h 2291"/>
                <a:gd name="T30" fmla="*/ 571 w 1374"/>
                <a:gd name="T31" fmla="*/ 2254 h 2291"/>
                <a:gd name="T32" fmla="*/ 536 w 1374"/>
                <a:gd name="T33" fmla="*/ 2281 h 2291"/>
                <a:gd name="T34" fmla="*/ 492 w 1374"/>
                <a:gd name="T35" fmla="*/ 2291 h 2291"/>
                <a:gd name="T36" fmla="*/ 77 w 1374"/>
                <a:gd name="T37" fmla="*/ 2289 h 2291"/>
                <a:gd name="T38" fmla="*/ 38 w 1374"/>
                <a:gd name="T39" fmla="*/ 2269 h 2291"/>
                <a:gd name="T40" fmla="*/ 9 w 1374"/>
                <a:gd name="T41" fmla="*/ 2235 h 2291"/>
                <a:gd name="T42" fmla="*/ 0 w 1374"/>
                <a:gd name="T43" fmla="*/ 2191 h 2291"/>
                <a:gd name="T44" fmla="*/ 3 w 1374"/>
                <a:gd name="T45" fmla="*/ 1277 h 2291"/>
                <a:gd name="T46" fmla="*/ 28 w 1374"/>
                <a:gd name="T47" fmla="*/ 1193 h 2291"/>
                <a:gd name="T48" fmla="*/ 74 w 1374"/>
                <a:gd name="T49" fmla="*/ 1122 h 2291"/>
                <a:gd name="T50" fmla="*/ 138 w 1374"/>
                <a:gd name="T51" fmla="*/ 1066 h 2291"/>
                <a:gd name="T52" fmla="*/ 216 w 1374"/>
                <a:gd name="T53" fmla="*/ 1030 h 2291"/>
                <a:gd name="T54" fmla="*/ 304 w 1374"/>
                <a:gd name="T55" fmla="*/ 1017 h 2291"/>
                <a:gd name="T56" fmla="*/ 630 w 1374"/>
                <a:gd name="T57" fmla="*/ 372 h 2291"/>
                <a:gd name="T58" fmla="*/ 642 w 1374"/>
                <a:gd name="T59" fmla="*/ 280 h 2291"/>
                <a:gd name="T60" fmla="*/ 674 w 1374"/>
                <a:gd name="T61" fmla="*/ 197 h 2291"/>
                <a:gd name="T62" fmla="*/ 725 w 1374"/>
                <a:gd name="T63" fmla="*/ 125 h 2291"/>
                <a:gd name="T64" fmla="*/ 791 w 1374"/>
                <a:gd name="T65" fmla="*/ 66 h 2291"/>
                <a:gd name="T66" fmla="*/ 868 w 1374"/>
                <a:gd name="T67" fmla="*/ 24 h 2291"/>
                <a:gd name="T68" fmla="*/ 956 w 1374"/>
                <a:gd name="T69" fmla="*/ 2 h 2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374" h="2291">
                  <a:moveTo>
                    <a:pt x="1002" y="0"/>
                  </a:moveTo>
                  <a:lnTo>
                    <a:pt x="1049" y="2"/>
                  </a:lnTo>
                  <a:lnTo>
                    <a:pt x="1094" y="10"/>
                  </a:lnTo>
                  <a:lnTo>
                    <a:pt x="1137" y="24"/>
                  </a:lnTo>
                  <a:lnTo>
                    <a:pt x="1177" y="43"/>
                  </a:lnTo>
                  <a:lnTo>
                    <a:pt x="1215" y="66"/>
                  </a:lnTo>
                  <a:lnTo>
                    <a:pt x="1249" y="93"/>
                  </a:lnTo>
                  <a:lnTo>
                    <a:pt x="1281" y="125"/>
                  </a:lnTo>
                  <a:lnTo>
                    <a:pt x="1308" y="159"/>
                  </a:lnTo>
                  <a:lnTo>
                    <a:pt x="1331" y="197"/>
                  </a:lnTo>
                  <a:lnTo>
                    <a:pt x="1350" y="237"/>
                  </a:lnTo>
                  <a:lnTo>
                    <a:pt x="1363" y="280"/>
                  </a:lnTo>
                  <a:lnTo>
                    <a:pt x="1372" y="325"/>
                  </a:lnTo>
                  <a:lnTo>
                    <a:pt x="1374" y="372"/>
                  </a:lnTo>
                  <a:lnTo>
                    <a:pt x="1374" y="1248"/>
                  </a:lnTo>
                  <a:lnTo>
                    <a:pt x="1371" y="1297"/>
                  </a:lnTo>
                  <a:lnTo>
                    <a:pt x="1361" y="1344"/>
                  </a:lnTo>
                  <a:lnTo>
                    <a:pt x="1347" y="1388"/>
                  </a:lnTo>
                  <a:lnTo>
                    <a:pt x="1326" y="1429"/>
                  </a:lnTo>
                  <a:lnTo>
                    <a:pt x="1300" y="1467"/>
                  </a:lnTo>
                  <a:lnTo>
                    <a:pt x="1270" y="1502"/>
                  </a:lnTo>
                  <a:lnTo>
                    <a:pt x="1236" y="1531"/>
                  </a:lnTo>
                  <a:lnTo>
                    <a:pt x="1198" y="1557"/>
                  </a:lnTo>
                  <a:lnTo>
                    <a:pt x="1156" y="1578"/>
                  </a:lnTo>
                  <a:lnTo>
                    <a:pt x="1112" y="1593"/>
                  </a:lnTo>
                  <a:lnTo>
                    <a:pt x="1066" y="1602"/>
                  </a:lnTo>
                  <a:lnTo>
                    <a:pt x="1018" y="1605"/>
                  </a:lnTo>
                  <a:lnTo>
                    <a:pt x="593" y="1605"/>
                  </a:lnTo>
                  <a:lnTo>
                    <a:pt x="593" y="2191"/>
                  </a:lnTo>
                  <a:lnTo>
                    <a:pt x="591" y="2214"/>
                  </a:lnTo>
                  <a:lnTo>
                    <a:pt x="583" y="2235"/>
                  </a:lnTo>
                  <a:lnTo>
                    <a:pt x="571" y="2254"/>
                  </a:lnTo>
                  <a:lnTo>
                    <a:pt x="555" y="2269"/>
                  </a:lnTo>
                  <a:lnTo>
                    <a:pt x="536" y="2281"/>
                  </a:lnTo>
                  <a:lnTo>
                    <a:pt x="515" y="2289"/>
                  </a:lnTo>
                  <a:lnTo>
                    <a:pt x="492" y="2291"/>
                  </a:lnTo>
                  <a:lnTo>
                    <a:pt x="100" y="2291"/>
                  </a:lnTo>
                  <a:lnTo>
                    <a:pt x="77" y="2289"/>
                  </a:lnTo>
                  <a:lnTo>
                    <a:pt x="56" y="2281"/>
                  </a:lnTo>
                  <a:lnTo>
                    <a:pt x="38" y="2269"/>
                  </a:lnTo>
                  <a:lnTo>
                    <a:pt x="22" y="2254"/>
                  </a:lnTo>
                  <a:lnTo>
                    <a:pt x="9" y="2235"/>
                  </a:lnTo>
                  <a:lnTo>
                    <a:pt x="2" y="2214"/>
                  </a:lnTo>
                  <a:lnTo>
                    <a:pt x="0" y="2191"/>
                  </a:lnTo>
                  <a:lnTo>
                    <a:pt x="0" y="1322"/>
                  </a:lnTo>
                  <a:lnTo>
                    <a:pt x="3" y="1277"/>
                  </a:lnTo>
                  <a:lnTo>
                    <a:pt x="13" y="1234"/>
                  </a:lnTo>
                  <a:lnTo>
                    <a:pt x="28" y="1193"/>
                  </a:lnTo>
                  <a:lnTo>
                    <a:pt x="48" y="1156"/>
                  </a:lnTo>
                  <a:lnTo>
                    <a:pt x="74" y="1122"/>
                  </a:lnTo>
                  <a:lnTo>
                    <a:pt x="104" y="1092"/>
                  </a:lnTo>
                  <a:lnTo>
                    <a:pt x="138" y="1066"/>
                  </a:lnTo>
                  <a:lnTo>
                    <a:pt x="176" y="1045"/>
                  </a:lnTo>
                  <a:lnTo>
                    <a:pt x="216" y="1030"/>
                  </a:lnTo>
                  <a:lnTo>
                    <a:pt x="259" y="1021"/>
                  </a:lnTo>
                  <a:lnTo>
                    <a:pt x="304" y="1017"/>
                  </a:lnTo>
                  <a:lnTo>
                    <a:pt x="630" y="1017"/>
                  </a:lnTo>
                  <a:lnTo>
                    <a:pt x="630" y="372"/>
                  </a:lnTo>
                  <a:lnTo>
                    <a:pt x="634" y="325"/>
                  </a:lnTo>
                  <a:lnTo>
                    <a:pt x="642" y="280"/>
                  </a:lnTo>
                  <a:lnTo>
                    <a:pt x="656" y="237"/>
                  </a:lnTo>
                  <a:lnTo>
                    <a:pt x="674" y="197"/>
                  </a:lnTo>
                  <a:lnTo>
                    <a:pt x="697" y="159"/>
                  </a:lnTo>
                  <a:lnTo>
                    <a:pt x="725" y="125"/>
                  </a:lnTo>
                  <a:lnTo>
                    <a:pt x="756" y="93"/>
                  </a:lnTo>
                  <a:lnTo>
                    <a:pt x="791" y="66"/>
                  </a:lnTo>
                  <a:lnTo>
                    <a:pt x="827" y="43"/>
                  </a:lnTo>
                  <a:lnTo>
                    <a:pt x="868" y="24"/>
                  </a:lnTo>
                  <a:lnTo>
                    <a:pt x="911" y="10"/>
                  </a:lnTo>
                  <a:lnTo>
                    <a:pt x="956" y="2"/>
                  </a:lnTo>
                  <a:lnTo>
                    <a:pt x="1002" y="0"/>
                  </a:lnTo>
                  <a:close/>
                </a:path>
              </a:pathLst>
            </a:custGeom>
            <a:grpFill/>
            <a:ln w="0">
              <a:noFill/>
              <a:prstDash val="solid"/>
              <a:round/>
            </a:ln>
          </p:spPr>
          <p:txBody>
            <a:bodyPr vert="horz" wrap="square" lIns="91440" tIns="45720" rIns="91440" bIns="45720" numCol="1" anchor="t" anchorCtr="0" compatLnSpc="1"/>
            <a:p>
              <a:endParaRPr lang="en-US"/>
            </a:p>
          </p:txBody>
        </p:sp>
      </p:grpSp>
      <p:grpSp>
        <p:nvGrpSpPr>
          <p:cNvPr id="861" name="Group 1003"/>
          <p:cNvGrpSpPr>
            <a:grpSpLocks noChangeAspect="1"/>
          </p:cNvGrpSpPr>
          <p:nvPr/>
        </p:nvGrpSpPr>
        <p:grpSpPr bwMode="auto">
          <a:xfrm>
            <a:off x="5918661" y="4128420"/>
            <a:ext cx="221805" cy="298404"/>
            <a:chOff x="4995" y="2423"/>
            <a:chExt cx="999" cy="1344"/>
          </a:xfrm>
          <a:solidFill>
            <a:schemeClr val="bg1"/>
          </a:solidFill>
        </p:grpSpPr>
        <p:sp>
          <p:nvSpPr>
            <p:cNvPr id="862" name="Freeform 1005"/>
            <p:cNvSpPr>
              <a:spLocks noEditPoints="1"/>
            </p:cNvSpPr>
            <p:nvPr/>
          </p:nvSpPr>
          <p:spPr bwMode="auto">
            <a:xfrm>
              <a:off x="4995" y="2423"/>
              <a:ext cx="999" cy="1020"/>
            </a:xfrm>
            <a:custGeom>
              <a:avLst/>
              <a:gdLst>
                <a:gd name="T0" fmla="*/ 1258 w 2997"/>
                <a:gd name="T1" fmla="*/ 658 h 3060"/>
                <a:gd name="T2" fmla="*/ 977 w 2997"/>
                <a:gd name="T3" fmla="*/ 792 h 3060"/>
                <a:gd name="T4" fmla="*/ 760 w 2997"/>
                <a:gd name="T5" fmla="*/ 1009 h 3060"/>
                <a:gd name="T6" fmla="*/ 626 w 2997"/>
                <a:gd name="T7" fmla="*/ 1290 h 3060"/>
                <a:gd name="T8" fmla="*/ 597 w 2997"/>
                <a:gd name="T9" fmla="*/ 1613 h 3060"/>
                <a:gd name="T10" fmla="*/ 681 w 2997"/>
                <a:gd name="T11" fmla="*/ 1919 h 3060"/>
                <a:gd name="T12" fmla="*/ 859 w 2997"/>
                <a:gd name="T13" fmla="*/ 2170 h 3060"/>
                <a:gd name="T14" fmla="*/ 1111 w 2997"/>
                <a:gd name="T15" fmla="*/ 2348 h 3060"/>
                <a:gd name="T16" fmla="*/ 1417 w 2997"/>
                <a:gd name="T17" fmla="*/ 2433 h 3060"/>
                <a:gd name="T18" fmla="*/ 1740 w 2997"/>
                <a:gd name="T19" fmla="*/ 2403 h 3060"/>
                <a:gd name="T20" fmla="*/ 2021 w 2997"/>
                <a:gd name="T21" fmla="*/ 2271 h 3060"/>
                <a:gd name="T22" fmla="*/ 2238 w 2997"/>
                <a:gd name="T23" fmla="*/ 2052 h 3060"/>
                <a:gd name="T24" fmla="*/ 2372 w 2997"/>
                <a:gd name="T25" fmla="*/ 1771 h 3060"/>
                <a:gd name="T26" fmla="*/ 2402 w 2997"/>
                <a:gd name="T27" fmla="*/ 1449 h 3060"/>
                <a:gd name="T28" fmla="*/ 2317 w 2997"/>
                <a:gd name="T29" fmla="*/ 1143 h 3060"/>
                <a:gd name="T30" fmla="*/ 2139 w 2997"/>
                <a:gd name="T31" fmla="*/ 891 h 3060"/>
                <a:gd name="T32" fmla="*/ 1887 w 2997"/>
                <a:gd name="T33" fmla="*/ 713 h 3060"/>
                <a:gd name="T34" fmla="*/ 1581 w 2997"/>
                <a:gd name="T35" fmla="*/ 629 h 3060"/>
                <a:gd name="T36" fmla="*/ 1525 w 2997"/>
                <a:gd name="T37" fmla="*/ 16 h 3060"/>
                <a:gd name="T38" fmla="*/ 1790 w 2997"/>
                <a:gd name="T39" fmla="*/ 280 h 3060"/>
                <a:gd name="T40" fmla="*/ 2146 w 2997"/>
                <a:gd name="T41" fmla="*/ 143 h 3060"/>
                <a:gd name="T42" fmla="*/ 2273 w 2997"/>
                <a:gd name="T43" fmla="*/ 499 h 3060"/>
                <a:gd name="T44" fmla="*/ 2319 w 2997"/>
                <a:gd name="T45" fmla="*/ 535 h 3060"/>
                <a:gd name="T46" fmla="*/ 2694 w 2997"/>
                <a:gd name="T47" fmla="*/ 575 h 3060"/>
                <a:gd name="T48" fmla="*/ 2645 w 2997"/>
                <a:gd name="T49" fmla="*/ 953 h 3060"/>
                <a:gd name="T50" fmla="*/ 2965 w 2997"/>
                <a:gd name="T51" fmla="*/ 1147 h 3060"/>
                <a:gd name="T52" fmla="*/ 2990 w 2997"/>
                <a:gd name="T53" fmla="*/ 1204 h 3060"/>
                <a:gd name="T54" fmla="*/ 2780 w 2997"/>
                <a:gd name="T55" fmla="*/ 1521 h 3060"/>
                <a:gd name="T56" fmla="*/ 2995 w 2997"/>
                <a:gd name="T57" fmla="*/ 1836 h 3060"/>
                <a:gd name="T58" fmla="*/ 2972 w 2997"/>
                <a:gd name="T59" fmla="*/ 1893 h 3060"/>
                <a:gd name="T60" fmla="*/ 2655 w 2997"/>
                <a:gd name="T61" fmla="*/ 2092 h 3060"/>
                <a:gd name="T62" fmla="*/ 2710 w 2997"/>
                <a:gd name="T63" fmla="*/ 2468 h 3060"/>
                <a:gd name="T64" fmla="*/ 2335 w 2997"/>
                <a:gd name="T65" fmla="*/ 2514 h 3060"/>
                <a:gd name="T66" fmla="*/ 2290 w 2997"/>
                <a:gd name="T67" fmla="*/ 2551 h 3060"/>
                <a:gd name="T68" fmla="*/ 2167 w 2997"/>
                <a:gd name="T69" fmla="*/ 2907 h 3060"/>
                <a:gd name="T70" fmla="*/ 1810 w 2997"/>
                <a:gd name="T71" fmla="*/ 2774 h 3060"/>
                <a:gd name="T72" fmla="*/ 1548 w 2997"/>
                <a:gd name="T73" fmla="*/ 3043 h 3060"/>
                <a:gd name="T74" fmla="*/ 1487 w 2997"/>
                <a:gd name="T75" fmla="*/ 3054 h 3060"/>
                <a:gd name="T76" fmla="*/ 1223 w 2997"/>
                <a:gd name="T77" fmla="*/ 2780 h 3060"/>
                <a:gd name="T78" fmla="*/ 868 w 2997"/>
                <a:gd name="T79" fmla="*/ 2919 h 3060"/>
                <a:gd name="T80" fmla="*/ 818 w 2997"/>
                <a:gd name="T81" fmla="*/ 2883 h 3060"/>
                <a:gd name="T82" fmla="*/ 694 w 2997"/>
                <a:gd name="T83" fmla="*/ 2529 h 3060"/>
                <a:gd name="T84" fmla="*/ 313 w 2997"/>
                <a:gd name="T85" fmla="*/ 2499 h 3060"/>
                <a:gd name="T86" fmla="*/ 352 w 2997"/>
                <a:gd name="T87" fmla="*/ 2125 h 3060"/>
                <a:gd name="T88" fmla="*/ 326 w 2997"/>
                <a:gd name="T89" fmla="*/ 2072 h 3060"/>
                <a:gd name="T90" fmla="*/ 6 w 2997"/>
                <a:gd name="T91" fmla="*/ 1873 h 3060"/>
                <a:gd name="T92" fmla="*/ 215 w 2997"/>
                <a:gd name="T93" fmla="*/ 1555 h 3060"/>
                <a:gd name="T94" fmla="*/ 10 w 2997"/>
                <a:gd name="T95" fmla="*/ 1241 h 3060"/>
                <a:gd name="T96" fmla="*/ 12 w 2997"/>
                <a:gd name="T97" fmla="*/ 1179 h 3060"/>
                <a:gd name="T98" fmla="*/ 339 w 2997"/>
                <a:gd name="T99" fmla="*/ 983 h 3060"/>
                <a:gd name="T100" fmla="*/ 282 w 2997"/>
                <a:gd name="T101" fmla="*/ 608 h 3060"/>
                <a:gd name="T102" fmla="*/ 330 w 2997"/>
                <a:gd name="T103" fmla="*/ 565 h 3060"/>
                <a:gd name="T104" fmla="*/ 702 w 2997"/>
                <a:gd name="T105" fmla="*/ 523 h 3060"/>
                <a:gd name="T106" fmla="*/ 815 w 2997"/>
                <a:gd name="T107" fmla="*/ 160 h 3060"/>
                <a:gd name="T108" fmla="*/ 1173 w 2997"/>
                <a:gd name="T109" fmla="*/ 281 h 3060"/>
                <a:gd name="T110" fmla="*/ 1229 w 2997"/>
                <a:gd name="T111" fmla="*/ 269 h 3060"/>
                <a:gd name="T112" fmla="*/ 1495 w 2997"/>
                <a:gd name="T113" fmla="*/ 0 h 30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997" h="3060">
                  <a:moveTo>
                    <a:pt x="1499" y="625"/>
                  </a:moveTo>
                  <a:lnTo>
                    <a:pt x="1417" y="629"/>
                  </a:lnTo>
                  <a:lnTo>
                    <a:pt x="1337" y="640"/>
                  </a:lnTo>
                  <a:lnTo>
                    <a:pt x="1258" y="658"/>
                  </a:lnTo>
                  <a:lnTo>
                    <a:pt x="1184" y="683"/>
                  </a:lnTo>
                  <a:lnTo>
                    <a:pt x="1111" y="713"/>
                  </a:lnTo>
                  <a:lnTo>
                    <a:pt x="1042" y="749"/>
                  </a:lnTo>
                  <a:lnTo>
                    <a:pt x="977" y="792"/>
                  </a:lnTo>
                  <a:lnTo>
                    <a:pt x="916" y="839"/>
                  </a:lnTo>
                  <a:lnTo>
                    <a:pt x="859" y="891"/>
                  </a:lnTo>
                  <a:lnTo>
                    <a:pt x="807" y="948"/>
                  </a:lnTo>
                  <a:lnTo>
                    <a:pt x="760" y="1009"/>
                  </a:lnTo>
                  <a:lnTo>
                    <a:pt x="717" y="1074"/>
                  </a:lnTo>
                  <a:lnTo>
                    <a:pt x="681" y="1143"/>
                  </a:lnTo>
                  <a:lnTo>
                    <a:pt x="651" y="1215"/>
                  </a:lnTo>
                  <a:lnTo>
                    <a:pt x="626" y="1290"/>
                  </a:lnTo>
                  <a:lnTo>
                    <a:pt x="608" y="1369"/>
                  </a:lnTo>
                  <a:lnTo>
                    <a:pt x="597" y="1449"/>
                  </a:lnTo>
                  <a:lnTo>
                    <a:pt x="593" y="1531"/>
                  </a:lnTo>
                  <a:lnTo>
                    <a:pt x="597" y="1613"/>
                  </a:lnTo>
                  <a:lnTo>
                    <a:pt x="608" y="1693"/>
                  </a:lnTo>
                  <a:lnTo>
                    <a:pt x="626" y="1771"/>
                  </a:lnTo>
                  <a:lnTo>
                    <a:pt x="651" y="1846"/>
                  </a:lnTo>
                  <a:lnTo>
                    <a:pt x="681" y="1919"/>
                  </a:lnTo>
                  <a:lnTo>
                    <a:pt x="717" y="1987"/>
                  </a:lnTo>
                  <a:lnTo>
                    <a:pt x="760" y="2052"/>
                  </a:lnTo>
                  <a:lnTo>
                    <a:pt x="807" y="2114"/>
                  </a:lnTo>
                  <a:lnTo>
                    <a:pt x="859" y="2170"/>
                  </a:lnTo>
                  <a:lnTo>
                    <a:pt x="916" y="2223"/>
                  </a:lnTo>
                  <a:lnTo>
                    <a:pt x="977" y="2270"/>
                  </a:lnTo>
                  <a:lnTo>
                    <a:pt x="1042" y="2313"/>
                  </a:lnTo>
                  <a:lnTo>
                    <a:pt x="1111" y="2348"/>
                  </a:lnTo>
                  <a:lnTo>
                    <a:pt x="1184" y="2379"/>
                  </a:lnTo>
                  <a:lnTo>
                    <a:pt x="1258" y="2403"/>
                  </a:lnTo>
                  <a:lnTo>
                    <a:pt x="1337" y="2422"/>
                  </a:lnTo>
                  <a:lnTo>
                    <a:pt x="1417" y="2433"/>
                  </a:lnTo>
                  <a:lnTo>
                    <a:pt x="1499" y="2437"/>
                  </a:lnTo>
                  <a:lnTo>
                    <a:pt x="1581" y="2433"/>
                  </a:lnTo>
                  <a:lnTo>
                    <a:pt x="1661" y="2422"/>
                  </a:lnTo>
                  <a:lnTo>
                    <a:pt x="1740" y="2403"/>
                  </a:lnTo>
                  <a:lnTo>
                    <a:pt x="1815" y="2379"/>
                  </a:lnTo>
                  <a:lnTo>
                    <a:pt x="1887" y="2349"/>
                  </a:lnTo>
                  <a:lnTo>
                    <a:pt x="1956" y="2313"/>
                  </a:lnTo>
                  <a:lnTo>
                    <a:pt x="2021" y="2271"/>
                  </a:lnTo>
                  <a:lnTo>
                    <a:pt x="2082" y="2223"/>
                  </a:lnTo>
                  <a:lnTo>
                    <a:pt x="2139" y="2170"/>
                  </a:lnTo>
                  <a:lnTo>
                    <a:pt x="2192" y="2114"/>
                  </a:lnTo>
                  <a:lnTo>
                    <a:pt x="2238" y="2052"/>
                  </a:lnTo>
                  <a:lnTo>
                    <a:pt x="2281" y="1987"/>
                  </a:lnTo>
                  <a:lnTo>
                    <a:pt x="2317" y="1919"/>
                  </a:lnTo>
                  <a:lnTo>
                    <a:pt x="2348" y="1846"/>
                  </a:lnTo>
                  <a:lnTo>
                    <a:pt x="2372" y="1771"/>
                  </a:lnTo>
                  <a:lnTo>
                    <a:pt x="2391" y="1694"/>
                  </a:lnTo>
                  <a:lnTo>
                    <a:pt x="2402" y="1613"/>
                  </a:lnTo>
                  <a:lnTo>
                    <a:pt x="2405" y="1531"/>
                  </a:lnTo>
                  <a:lnTo>
                    <a:pt x="2402" y="1449"/>
                  </a:lnTo>
                  <a:lnTo>
                    <a:pt x="2391" y="1369"/>
                  </a:lnTo>
                  <a:lnTo>
                    <a:pt x="2372" y="1290"/>
                  </a:lnTo>
                  <a:lnTo>
                    <a:pt x="2348" y="1215"/>
                  </a:lnTo>
                  <a:lnTo>
                    <a:pt x="2317" y="1143"/>
                  </a:lnTo>
                  <a:lnTo>
                    <a:pt x="2281" y="1074"/>
                  </a:lnTo>
                  <a:lnTo>
                    <a:pt x="2238" y="1009"/>
                  </a:lnTo>
                  <a:lnTo>
                    <a:pt x="2192" y="948"/>
                  </a:lnTo>
                  <a:lnTo>
                    <a:pt x="2139" y="891"/>
                  </a:lnTo>
                  <a:lnTo>
                    <a:pt x="2082" y="839"/>
                  </a:lnTo>
                  <a:lnTo>
                    <a:pt x="2021" y="792"/>
                  </a:lnTo>
                  <a:lnTo>
                    <a:pt x="1956" y="749"/>
                  </a:lnTo>
                  <a:lnTo>
                    <a:pt x="1887" y="713"/>
                  </a:lnTo>
                  <a:lnTo>
                    <a:pt x="1815" y="683"/>
                  </a:lnTo>
                  <a:lnTo>
                    <a:pt x="1740" y="658"/>
                  </a:lnTo>
                  <a:lnTo>
                    <a:pt x="1661" y="640"/>
                  </a:lnTo>
                  <a:lnTo>
                    <a:pt x="1581" y="629"/>
                  </a:lnTo>
                  <a:lnTo>
                    <a:pt x="1499" y="625"/>
                  </a:lnTo>
                  <a:close/>
                  <a:moveTo>
                    <a:pt x="1495" y="0"/>
                  </a:moveTo>
                  <a:lnTo>
                    <a:pt x="1511" y="5"/>
                  </a:lnTo>
                  <a:lnTo>
                    <a:pt x="1525" y="16"/>
                  </a:lnTo>
                  <a:lnTo>
                    <a:pt x="1747" y="264"/>
                  </a:lnTo>
                  <a:lnTo>
                    <a:pt x="1759" y="274"/>
                  </a:lnTo>
                  <a:lnTo>
                    <a:pt x="1774" y="280"/>
                  </a:lnTo>
                  <a:lnTo>
                    <a:pt x="1790" y="280"/>
                  </a:lnTo>
                  <a:lnTo>
                    <a:pt x="1805" y="277"/>
                  </a:lnTo>
                  <a:lnTo>
                    <a:pt x="2112" y="145"/>
                  </a:lnTo>
                  <a:lnTo>
                    <a:pt x="2129" y="140"/>
                  </a:lnTo>
                  <a:lnTo>
                    <a:pt x="2146" y="143"/>
                  </a:lnTo>
                  <a:lnTo>
                    <a:pt x="2161" y="150"/>
                  </a:lnTo>
                  <a:lnTo>
                    <a:pt x="2173" y="161"/>
                  </a:lnTo>
                  <a:lnTo>
                    <a:pt x="2181" y="177"/>
                  </a:lnTo>
                  <a:lnTo>
                    <a:pt x="2273" y="499"/>
                  </a:lnTo>
                  <a:lnTo>
                    <a:pt x="2280" y="513"/>
                  </a:lnTo>
                  <a:lnTo>
                    <a:pt x="2290" y="524"/>
                  </a:lnTo>
                  <a:lnTo>
                    <a:pt x="2303" y="532"/>
                  </a:lnTo>
                  <a:lnTo>
                    <a:pt x="2319" y="535"/>
                  </a:lnTo>
                  <a:lnTo>
                    <a:pt x="2652" y="549"/>
                  </a:lnTo>
                  <a:lnTo>
                    <a:pt x="2669" y="553"/>
                  </a:lnTo>
                  <a:lnTo>
                    <a:pt x="2684" y="561"/>
                  </a:lnTo>
                  <a:lnTo>
                    <a:pt x="2694" y="575"/>
                  </a:lnTo>
                  <a:lnTo>
                    <a:pt x="2700" y="589"/>
                  </a:lnTo>
                  <a:lnTo>
                    <a:pt x="2700" y="608"/>
                  </a:lnTo>
                  <a:lnTo>
                    <a:pt x="2645" y="937"/>
                  </a:lnTo>
                  <a:lnTo>
                    <a:pt x="2645" y="953"/>
                  </a:lnTo>
                  <a:lnTo>
                    <a:pt x="2649" y="967"/>
                  </a:lnTo>
                  <a:lnTo>
                    <a:pt x="2658" y="980"/>
                  </a:lnTo>
                  <a:lnTo>
                    <a:pt x="2671" y="990"/>
                  </a:lnTo>
                  <a:lnTo>
                    <a:pt x="2965" y="1147"/>
                  </a:lnTo>
                  <a:lnTo>
                    <a:pt x="2979" y="1158"/>
                  </a:lnTo>
                  <a:lnTo>
                    <a:pt x="2987" y="1171"/>
                  </a:lnTo>
                  <a:lnTo>
                    <a:pt x="2991" y="1187"/>
                  </a:lnTo>
                  <a:lnTo>
                    <a:pt x="2990" y="1204"/>
                  </a:lnTo>
                  <a:lnTo>
                    <a:pt x="2983" y="1220"/>
                  </a:lnTo>
                  <a:lnTo>
                    <a:pt x="2790" y="1492"/>
                  </a:lnTo>
                  <a:lnTo>
                    <a:pt x="2782" y="1506"/>
                  </a:lnTo>
                  <a:lnTo>
                    <a:pt x="2780" y="1521"/>
                  </a:lnTo>
                  <a:lnTo>
                    <a:pt x="2784" y="1537"/>
                  </a:lnTo>
                  <a:lnTo>
                    <a:pt x="2790" y="1550"/>
                  </a:lnTo>
                  <a:lnTo>
                    <a:pt x="2987" y="1820"/>
                  </a:lnTo>
                  <a:lnTo>
                    <a:pt x="2995" y="1836"/>
                  </a:lnTo>
                  <a:lnTo>
                    <a:pt x="2997" y="1852"/>
                  </a:lnTo>
                  <a:lnTo>
                    <a:pt x="2994" y="1868"/>
                  </a:lnTo>
                  <a:lnTo>
                    <a:pt x="2985" y="1883"/>
                  </a:lnTo>
                  <a:lnTo>
                    <a:pt x="2972" y="1893"/>
                  </a:lnTo>
                  <a:lnTo>
                    <a:pt x="2679" y="2055"/>
                  </a:lnTo>
                  <a:lnTo>
                    <a:pt x="2667" y="2063"/>
                  </a:lnTo>
                  <a:lnTo>
                    <a:pt x="2658" y="2077"/>
                  </a:lnTo>
                  <a:lnTo>
                    <a:pt x="2655" y="2092"/>
                  </a:lnTo>
                  <a:lnTo>
                    <a:pt x="2655" y="2108"/>
                  </a:lnTo>
                  <a:lnTo>
                    <a:pt x="2715" y="2435"/>
                  </a:lnTo>
                  <a:lnTo>
                    <a:pt x="2715" y="2452"/>
                  </a:lnTo>
                  <a:lnTo>
                    <a:pt x="2710" y="2468"/>
                  </a:lnTo>
                  <a:lnTo>
                    <a:pt x="2699" y="2482"/>
                  </a:lnTo>
                  <a:lnTo>
                    <a:pt x="2685" y="2491"/>
                  </a:lnTo>
                  <a:lnTo>
                    <a:pt x="2668" y="2494"/>
                  </a:lnTo>
                  <a:lnTo>
                    <a:pt x="2335" y="2514"/>
                  </a:lnTo>
                  <a:lnTo>
                    <a:pt x="2319" y="2518"/>
                  </a:lnTo>
                  <a:lnTo>
                    <a:pt x="2306" y="2525"/>
                  </a:lnTo>
                  <a:lnTo>
                    <a:pt x="2296" y="2536"/>
                  </a:lnTo>
                  <a:lnTo>
                    <a:pt x="2290" y="2551"/>
                  </a:lnTo>
                  <a:lnTo>
                    <a:pt x="2202" y="2872"/>
                  </a:lnTo>
                  <a:lnTo>
                    <a:pt x="2194" y="2888"/>
                  </a:lnTo>
                  <a:lnTo>
                    <a:pt x="2182" y="2899"/>
                  </a:lnTo>
                  <a:lnTo>
                    <a:pt x="2167" y="2907"/>
                  </a:lnTo>
                  <a:lnTo>
                    <a:pt x="2150" y="2909"/>
                  </a:lnTo>
                  <a:lnTo>
                    <a:pt x="2134" y="2905"/>
                  </a:lnTo>
                  <a:lnTo>
                    <a:pt x="1825" y="2778"/>
                  </a:lnTo>
                  <a:lnTo>
                    <a:pt x="1810" y="2774"/>
                  </a:lnTo>
                  <a:lnTo>
                    <a:pt x="1794" y="2775"/>
                  </a:lnTo>
                  <a:lnTo>
                    <a:pt x="1780" y="2781"/>
                  </a:lnTo>
                  <a:lnTo>
                    <a:pt x="1768" y="2791"/>
                  </a:lnTo>
                  <a:lnTo>
                    <a:pt x="1548" y="3043"/>
                  </a:lnTo>
                  <a:lnTo>
                    <a:pt x="1535" y="3054"/>
                  </a:lnTo>
                  <a:lnTo>
                    <a:pt x="1519" y="3060"/>
                  </a:lnTo>
                  <a:lnTo>
                    <a:pt x="1503" y="3060"/>
                  </a:lnTo>
                  <a:lnTo>
                    <a:pt x="1487" y="3054"/>
                  </a:lnTo>
                  <a:lnTo>
                    <a:pt x="1473" y="3044"/>
                  </a:lnTo>
                  <a:lnTo>
                    <a:pt x="1250" y="2795"/>
                  </a:lnTo>
                  <a:lnTo>
                    <a:pt x="1238" y="2786"/>
                  </a:lnTo>
                  <a:lnTo>
                    <a:pt x="1223" y="2780"/>
                  </a:lnTo>
                  <a:lnTo>
                    <a:pt x="1208" y="2779"/>
                  </a:lnTo>
                  <a:lnTo>
                    <a:pt x="1192" y="2783"/>
                  </a:lnTo>
                  <a:lnTo>
                    <a:pt x="885" y="2915"/>
                  </a:lnTo>
                  <a:lnTo>
                    <a:pt x="868" y="2919"/>
                  </a:lnTo>
                  <a:lnTo>
                    <a:pt x="852" y="2918"/>
                  </a:lnTo>
                  <a:lnTo>
                    <a:pt x="836" y="2910"/>
                  </a:lnTo>
                  <a:lnTo>
                    <a:pt x="825" y="2898"/>
                  </a:lnTo>
                  <a:lnTo>
                    <a:pt x="818" y="2883"/>
                  </a:lnTo>
                  <a:lnTo>
                    <a:pt x="724" y="2562"/>
                  </a:lnTo>
                  <a:lnTo>
                    <a:pt x="717" y="2548"/>
                  </a:lnTo>
                  <a:lnTo>
                    <a:pt x="707" y="2537"/>
                  </a:lnTo>
                  <a:lnTo>
                    <a:pt x="694" y="2529"/>
                  </a:lnTo>
                  <a:lnTo>
                    <a:pt x="678" y="2526"/>
                  </a:lnTo>
                  <a:lnTo>
                    <a:pt x="345" y="2511"/>
                  </a:lnTo>
                  <a:lnTo>
                    <a:pt x="328" y="2509"/>
                  </a:lnTo>
                  <a:lnTo>
                    <a:pt x="313" y="2499"/>
                  </a:lnTo>
                  <a:lnTo>
                    <a:pt x="302" y="2487"/>
                  </a:lnTo>
                  <a:lnTo>
                    <a:pt x="297" y="2471"/>
                  </a:lnTo>
                  <a:lnTo>
                    <a:pt x="297" y="2454"/>
                  </a:lnTo>
                  <a:lnTo>
                    <a:pt x="352" y="2125"/>
                  </a:lnTo>
                  <a:lnTo>
                    <a:pt x="352" y="2109"/>
                  </a:lnTo>
                  <a:lnTo>
                    <a:pt x="347" y="2094"/>
                  </a:lnTo>
                  <a:lnTo>
                    <a:pt x="339" y="2081"/>
                  </a:lnTo>
                  <a:lnTo>
                    <a:pt x="326" y="2072"/>
                  </a:lnTo>
                  <a:lnTo>
                    <a:pt x="32" y="1914"/>
                  </a:lnTo>
                  <a:lnTo>
                    <a:pt x="18" y="1904"/>
                  </a:lnTo>
                  <a:lnTo>
                    <a:pt x="10" y="1889"/>
                  </a:lnTo>
                  <a:lnTo>
                    <a:pt x="6" y="1873"/>
                  </a:lnTo>
                  <a:lnTo>
                    <a:pt x="7" y="1856"/>
                  </a:lnTo>
                  <a:lnTo>
                    <a:pt x="15" y="1841"/>
                  </a:lnTo>
                  <a:lnTo>
                    <a:pt x="207" y="1569"/>
                  </a:lnTo>
                  <a:lnTo>
                    <a:pt x="215" y="1555"/>
                  </a:lnTo>
                  <a:lnTo>
                    <a:pt x="216" y="1539"/>
                  </a:lnTo>
                  <a:lnTo>
                    <a:pt x="213" y="1525"/>
                  </a:lnTo>
                  <a:lnTo>
                    <a:pt x="206" y="1510"/>
                  </a:lnTo>
                  <a:lnTo>
                    <a:pt x="10" y="1241"/>
                  </a:lnTo>
                  <a:lnTo>
                    <a:pt x="2" y="1225"/>
                  </a:lnTo>
                  <a:lnTo>
                    <a:pt x="0" y="1209"/>
                  </a:lnTo>
                  <a:lnTo>
                    <a:pt x="3" y="1192"/>
                  </a:lnTo>
                  <a:lnTo>
                    <a:pt x="12" y="1179"/>
                  </a:lnTo>
                  <a:lnTo>
                    <a:pt x="26" y="1168"/>
                  </a:lnTo>
                  <a:lnTo>
                    <a:pt x="318" y="1006"/>
                  </a:lnTo>
                  <a:lnTo>
                    <a:pt x="330" y="996"/>
                  </a:lnTo>
                  <a:lnTo>
                    <a:pt x="339" y="983"/>
                  </a:lnTo>
                  <a:lnTo>
                    <a:pt x="344" y="969"/>
                  </a:lnTo>
                  <a:lnTo>
                    <a:pt x="342" y="953"/>
                  </a:lnTo>
                  <a:lnTo>
                    <a:pt x="282" y="625"/>
                  </a:lnTo>
                  <a:lnTo>
                    <a:pt x="282" y="608"/>
                  </a:lnTo>
                  <a:lnTo>
                    <a:pt x="288" y="592"/>
                  </a:lnTo>
                  <a:lnTo>
                    <a:pt x="298" y="578"/>
                  </a:lnTo>
                  <a:lnTo>
                    <a:pt x="313" y="570"/>
                  </a:lnTo>
                  <a:lnTo>
                    <a:pt x="330" y="565"/>
                  </a:lnTo>
                  <a:lnTo>
                    <a:pt x="663" y="547"/>
                  </a:lnTo>
                  <a:lnTo>
                    <a:pt x="678" y="543"/>
                  </a:lnTo>
                  <a:lnTo>
                    <a:pt x="691" y="535"/>
                  </a:lnTo>
                  <a:lnTo>
                    <a:pt x="702" y="523"/>
                  </a:lnTo>
                  <a:lnTo>
                    <a:pt x="708" y="510"/>
                  </a:lnTo>
                  <a:lnTo>
                    <a:pt x="797" y="188"/>
                  </a:lnTo>
                  <a:lnTo>
                    <a:pt x="804" y="172"/>
                  </a:lnTo>
                  <a:lnTo>
                    <a:pt x="815" y="160"/>
                  </a:lnTo>
                  <a:lnTo>
                    <a:pt x="830" y="153"/>
                  </a:lnTo>
                  <a:lnTo>
                    <a:pt x="847" y="151"/>
                  </a:lnTo>
                  <a:lnTo>
                    <a:pt x="864" y="155"/>
                  </a:lnTo>
                  <a:lnTo>
                    <a:pt x="1173" y="281"/>
                  </a:lnTo>
                  <a:lnTo>
                    <a:pt x="1187" y="285"/>
                  </a:lnTo>
                  <a:lnTo>
                    <a:pt x="1203" y="285"/>
                  </a:lnTo>
                  <a:lnTo>
                    <a:pt x="1218" y="279"/>
                  </a:lnTo>
                  <a:lnTo>
                    <a:pt x="1229" y="269"/>
                  </a:lnTo>
                  <a:lnTo>
                    <a:pt x="1449" y="18"/>
                  </a:lnTo>
                  <a:lnTo>
                    <a:pt x="1462" y="7"/>
                  </a:lnTo>
                  <a:lnTo>
                    <a:pt x="1478" y="0"/>
                  </a:lnTo>
                  <a:lnTo>
                    <a:pt x="1495" y="0"/>
                  </a:lnTo>
                  <a:close/>
                </a:path>
              </a:pathLst>
            </a:custGeom>
            <a:grpFill/>
            <a:ln w="0">
              <a:noFill/>
              <a:prstDash val="solid"/>
              <a:round/>
            </a:ln>
          </p:spPr>
          <p:txBody>
            <a:bodyPr vert="horz" wrap="square" lIns="91440" tIns="45720" rIns="91440" bIns="45720" numCol="1" anchor="t" anchorCtr="0" compatLnSpc="1"/>
            <a:p>
              <a:endParaRPr lang="en-US"/>
            </a:p>
          </p:txBody>
        </p:sp>
        <p:sp>
          <p:nvSpPr>
            <p:cNvPr id="863" name="Freeform 1006"/>
            <p:cNvSpPr/>
            <p:nvPr/>
          </p:nvSpPr>
          <p:spPr bwMode="auto">
            <a:xfrm>
              <a:off x="5548" y="3431"/>
              <a:ext cx="303" cy="336"/>
            </a:xfrm>
            <a:custGeom>
              <a:avLst/>
              <a:gdLst>
                <a:gd name="T0" fmla="*/ 655 w 908"/>
                <a:gd name="T1" fmla="*/ 0 h 1009"/>
                <a:gd name="T2" fmla="*/ 906 w 908"/>
                <a:gd name="T3" fmla="*/ 776 h 1009"/>
                <a:gd name="T4" fmla="*/ 908 w 908"/>
                <a:gd name="T5" fmla="*/ 793 h 1009"/>
                <a:gd name="T6" fmla="*/ 903 w 908"/>
                <a:gd name="T7" fmla="*/ 807 h 1009"/>
                <a:gd name="T8" fmla="*/ 892 w 908"/>
                <a:gd name="T9" fmla="*/ 819 h 1009"/>
                <a:gd name="T10" fmla="*/ 877 w 908"/>
                <a:gd name="T11" fmla="*/ 823 h 1009"/>
                <a:gd name="T12" fmla="*/ 861 w 908"/>
                <a:gd name="T13" fmla="*/ 823 h 1009"/>
                <a:gd name="T14" fmla="*/ 561 w 908"/>
                <a:gd name="T15" fmla="*/ 735 h 1009"/>
                <a:gd name="T16" fmla="*/ 550 w 908"/>
                <a:gd name="T17" fmla="*/ 734 h 1009"/>
                <a:gd name="T18" fmla="*/ 539 w 908"/>
                <a:gd name="T19" fmla="*/ 736 h 1009"/>
                <a:gd name="T20" fmla="*/ 529 w 908"/>
                <a:gd name="T21" fmla="*/ 741 h 1009"/>
                <a:gd name="T22" fmla="*/ 522 w 908"/>
                <a:gd name="T23" fmla="*/ 749 h 1009"/>
                <a:gd name="T24" fmla="*/ 329 w 908"/>
                <a:gd name="T25" fmla="*/ 995 h 1009"/>
                <a:gd name="T26" fmla="*/ 318 w 908"/>
                <a:gd name="T27" fmla="*/ 1005 h 1009"/>
                <a:gd name="T28" fmla="*/ 306 w 908"/>
                <a:gd name="T29" fmla="*/ 1009 h 1009"/>
                <a:gd name="T30" fmla="*/ 294 w 908"/>
                <a:gd name="T31" fmla="*/ 1009 h 1009"/>
                <a:gd name="T32" fmla="*/ 281 w 908"/>
                <a:gd name="T33" fmla="*/ 1005 h 1009"/>
                <a:gd name="T34" fmla="*/ 270 w 908"/>
                <a:gd name="T35" fmla="*/ 996 h 1009"/>
                <a:gd name="T36" fmla="*/ 264 w 908"/>
                <a:gd name="T37" fmla="*/ 984 h 1009"/>
                <a:gd name="T38" fmla="*/ 0 w 908"/>
                <a:gd name="T39" fmla="*/ 166 h 1009"/>
                <a:gd name="T40" fmla="*/ 9 w 908"/>
                <a:gd name="T41" fmla="*/ 159 h 1009"/>
                <a:gd name="T42" fmla="*/ 16 w 908"/>
                <a:gd name="T43" fmla="*/ 152 h 1009"/>
                <a:gd name="T44" fmla="*/ 181 w 908"/>
                <a:gd name="T45" fmla="*/ 2 h 1009"/>
                <a:gd name="T46" fmla="*/ 393 w 908"/>
                <a:gd name="T47" fmla="*/ 66 h 1009"/>
                <a:gd name="T48" fmla="*/ 431 w 908"/>
                <a:gd name="T49" fmla="*/ 74 h 1009"/>
                <a:gd name="T50" fmla="*/ 469 w 908"/>
                <a:gd name="T51" fmla="*/ 77 h 1009"/>
                <a:gd name="T52" fmla="*/ 511 w 908"/>
                <a:gd name="T53" fmla="*/ 74 h 1009"/>
                <a:gd name="T54" fmla="*/ 551 w 908"/>
                <a:gd name="T55" fmla="*/ 64 h 1009"/>
                <a:gd name="T56" fmla="*/ 589 w 908"/>
                <a:gd name="T57" fmla="*/ 48 h 1009"/>
                <a:gd name="T58" fmla="*/ 624 w 908"/>
                <a:gd name="T59" fmla="*/ 26 h 1009"/>
                <a:gd name="T60" fmla="*/ 655 w 908"/>
                <a:gd name="T61" fmla="*/ 0 h 10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08" h="1009">
                  <a:moveTo>
                    <a:pt x="655" y="0"/>
                  </a:moveTo>
                  <a:lnTo>
                    <a:pt x="906" y="776"/>
                  </a:lnTo>
                  <a:lnTo>
                    <a:pt x="908" y="793"/>
                  </a:lnTo>
                  <a:lnTo>
                    <a:pt x="903" y="807"/>
                  </a:lnTo>
                  <a:lnTo>
                    <a:pt x="892" y="819"/>
                  </a:lnTo>
                  <a:lnTo>
                    <a:pt x="877" y="823"/>
                  </a:lnTo>
                  <a:lnTo>
                    <a:pt x="861" y="823"/>
                  </a:lnTo>
                  <a:lnTo>
                    <a:pt x="561" y="735"/>
                  </a:lnTo>
                  <a:lnTo>
                    <a:pt x="550" y="734"/>
                  </a:lnTo>
                  <a:lnTo>
                    <a:pt x="539" y="736"/>
                  </a:lnTo>
                  <a:lnTo>
                    <a:pt x="529" y="741"/>
                  </a:lnTo>
                  <a:lnTo>
                    <a:pt x="522" y="749"/>
                  </a:lnTo>
                  <a:lnTo>
                    <a:pt x="329" y="995"/>
                  </a:lnTo>
                  <a:lnTo>
                    <a:pt x="318" y="1005"/>
                  </a:lnTo>
                  <a:lnTo>
                    <a:pt x="306" y="1009"/>
                  </a:lnTo>
                  <a:lnTo>
                    <a:pt x="294" y="1009"/>
                  </a:lnTo>
                  <a:lnTo>
                    <a:pt x="281" y="1005"/>
                  </a:lnTo>
                  <a:lnTo>
                    <a:pt x="270" y="996"/>
                  </a:lnTo>
                  <a:lnTo>
                    <a:pt x="264" y="984"/>
                  </a:lnTo>
                  <a:lnTo>
                    <a:pt x="0" y="166"/>
                  </a:lnTo>
                  <a:lnTo>
                    <a:pt x="9" y="159"/>
                  </a:lnTo>
                  <a:lnTo>
                    <a:pt x="16" y="152"/>
                  </a:lnTo>
                  <a:lnTo>
                    <a:pt x="181" y="2"/>
                  </a:lnTo>
                  <a:lnTo>
                    <a:pt x="393" y="66"/>
                  </a:lnTo>
                  <a:lnTo>
                    <a:pt x="431" y="74"/>
                  </a:lnTo>
                  <a:lnTo>
                    <a:pt x="469" y="77"/>
                  </a:lnTo>
                  <a:lnTo>
                    <a:pt x="511" y="74"/>
                  </a:lnTo>
                  <a:lnTo>
                    <a:pt x="551" y="64"/>
                  </a:lnTo>
                  <a:lnTo>
                    <a:pt x="589" y="48"/>
                  </a:lnTo>
                  <a:lnTo>
                    <a:pt x="624" y="26"/>
                  </a:lnTo>
                  <a:lnTo>
                    <a:pt x="655" y="0"/>
                  </a:lnTo>
                  <a:close/>
                </a:path>
              </a:pathLst>
            </a:custGeom>
            <a:grpFill/>
            <a:ln w="0">
              <a:noFill/>
              <a:prstDash val="solid"/>
              <a:round/>
            </a:ln>
          </p:spPr>
          <p:txBody>
            <a:bodyPr vert="horz" wrap="square" lIns="91440" tIns="45720" rIns="91440" bIns="45720" numCol="1" anchor="t" anchorCtr="0" compatLnSpc="1"/>
            <a:p>
              <a:endParaRPr lang="en-US"/>
            </a:p>
          </p:txBody>
        </p:sp>
        <p:sp>
          <p:nvSpPr>
            <p:cNvPr id="864" name="Freeform 1007"/>
            <p:cNvSpPr/>
            <p:nvPr/>
          </p:nvSpPr>
          <p:spPr bwMode="auto">
            <a:xfrm>
              <a:off x="5138" y="3431"/>
              <a:ext cx="303" cy="336"/>
            </a:xfrm>
            <a:custGeom>
              <a:avLst/>
              <a:gdLst>
                <a:gd name="T0" fmla="*/ 253 w 909"/>
                <a:gd name="T1" fmla="*/ 0 h 1010"/>
                <a:gd name="T2" fmla="*/ 285 w 909"/>
                <a:gd name="T3" fmla="*/ 26 h 1010"/>
                <a:gd name="T4" fmla="*/ 319 w 909"/>
                <a:gd name="T5" fmla="*/ 48 h 1010"/>
                <a:gd name="T6" fmla="*/ 357 w 909"/>
                <a:gd name="T7" fmla="*/ 64 h 1010"/>
                <a:gd name="T8" fmla="*/ 398 w 909"/>
                <a:gd name="T9" fmla="*/ 74 h 1010"/>
                <a:gd name="T10" fmla="*/ 439 w 909"/>
                <a:gd name="T11" fmla="*/ 77 h 1010"/>
                <a:gd name="T12" fmla="*/ 477 w 909"/>
                <a:gd name="T13" fmla="*/ 75 h 1010"/>
                <a:gd name="T14" fmla="*/ 514 w 909"/>
                <a:gd name="T15" fmla="*/ 66 h 1010"/>
                <a:gd name="T16" fmla="*/ 728 w 909"/>
                <a:gd name="T17" fmla="*/ 2 h 1010"/>
                <a:gd name="T18" fmla="*/ 891 w 909"/>
                <a:gd name="T19" fmla="*/ 152 h 1010"/>
                <a:gd name="T20" fmla="*/ 900 w 909"/>
                <a:gd name="T21" fmla="*/ 159 h 1010"/>
                <a:gd name="T22" fmla="*/ 909 w 909"/>
                <a:gd name="T23" fmla="*/ 167 h 1010"/>
                <a:gd name="T24" fmla="*/ 644 w 909"/>
                <a:gd name="T25" fmla="*/ 984 h 1010"/>
                <a:gd name="T26" fmla="*/ 637 w 909"/>
                <a:gd name="T27" fmla="*/ 998 h 1010"/>
                <a:gd name="T28" fmla="*/ 627 w 909"/>
                <a:gd name="T29" fmla="*/ 1006 h 1010"/>
                <a:gd name="T30" fmla="*/ 615 w 909"/>
                <a:gd name="T31" fmla="*/ 1010 h 1010"/>
                <a:gd name="T32" fmla="*/ 602 w 909"/>
                <a:gd name="T33" fmla="*/ 1010 h 1010"/>
                <a:gd name="T34" fmla="*/ 589 w 909"/>
                <a:gd name="T35" fmla="*/ 1005 h 1010"/>
                <a:gd name="T36" fmla="*/ 579 w 909"/>
                <a:gd name="T37" fmla="*/ 996 h 1010"/>
                <a:gd name="T38" fmla="*/ 387 w 909"/>
                <a:gd name="T39" fmla="*/ 750 h 1010"/>
                <a:gd name="T40" fmla="*/ 376 w 909"/>
                <a:gd name="T41" fmla="*/ 740 h 1010"/>
                <a:gd name="T42" fmla="*/ 362 w 909"/>
                <a:gd name="T43" fmla="*/ 735 h 1010"/>
                <a:gd name="T44" fmla="*/ 347 w 909"/>
                <a:gd name="T45" fmla="*/ 736 h 1010"/>
                <a:gd name="T46" fmla="*/ 48 w 909"/>
                <a:gd name="T47" fmla="*/ 823 h 1010"/>
                <a:gd name="T48" fmla="*/ 30 w 909"/>
                <a:gd name="T49" fmla="*/ 825 h 1010"/>
                <a:gd name="T50" fmla="*/ 17 w 909"/>
                <a:gd name="T51" fmla="*/ 820 h 1010"/>
                <a:gd name="T52" fmla="*/ 6 w 909"/>
                <a:gd name="T53" fmla="*/ 809 h 1010"/>
                <a:gd name="T54" fmla="*/ 0 w 909"/>
                <a:gd name="T55" fmla="*/ 794 h 1010"/>
                <a:gd name="T56" fmla="*/ 1 w 909"/>
                <a:gd name="T57" fmla="*/ 777 h 1010"/>
                <a:gd name="T58" fmla="*/ 253 w 909"/>
                <a:gd name="T59" fmla="*/ 0 h 10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09" h="1010">
                  <a:moveTo>
                    <a:pt x="253" y="0"/>
                  </a:moveTo>
                  <a:lnTo>
                    <a:pt x="285" y="26"/>
                  </a:lnTo>
                  <a:lnTo>
                    <a:pt x="319" y="48"/>
                  </a:lnTo>
                  <a:lnTo>
                    <a:pt x="357" y="64"/>
                  </a:lnTo>
                  <a:lnTo>
                    <a:pt x="398" y="74"/>
                  </a:lnTo>
                  <a:lnTo>
                    <a:pt x="439" y="77"/>
                  </a:lnTo>
                  <a:lnTo>
                    <a:pt x="477" y="75"/>
                  </a:lnTo>
                  <a:lnTo>
                    <a:pt x="514" y="66"/>
                  </a:lnTo>
                  <a:lnTo>
                    <a:pt x="728" y="2"/>
                  </a:lnTo>
                  <a:lnTo>
                    <a:pt x="891" y="152"/>
                  </a:lnTo>
                  <a:lnTo>
                    <a:pt x="900" y="159"/>
                  </a:lnTo>
                  <a:lnTo>
                    <a:pt x="909" y="167"/>
                  </a:lnTo>
                  <a:lnTo>
                    <a:pt x="644" y="984"/>
                  </a:lnTo>
                  <a:lnTo>
                    <a:pt x="637" y="998"/>
                  </a:lnTo>
                  <a:lnTo>
                    <a:pt x="627" y="1006"/>
                  </a:lnTo>
                  <a:lnTo>
                    <a:pt x="615" y="1010"/>
                  </a:lnTo>
                  <a:lnTo>
                    <a:pt x="602" y="1010"/>
                  </a:lnTo>
                  <a:lnTo>
                    <a:pt x="589" y="1005"/>
                  </a:lnTo>
                  <a:lnTo>
                    <a:pt x="579" y="996"/>
                  </a:lnTo>
                  <a:lnTo>
                    <a:pt x="387" y="750"/>
                  </a:lnTo>
                  <a:lnTo>
                    <a:pt x="376" y="740"/>
                  </a:lnTo>
                  <a:lnTo>
                    <a:pt x="362" y="735"/>
                  </a:lnTo>
                  <a:lnTo>
                    <a:pt x="347" y="736"/>
                  </a:lnTo>
                  <a:lnTo>
                    <a:pt x="48" y="823"/>
                  </a:lnTo>
                  <a:lnTo>
                    <a:pt x="30" y="825"/>
                  </a:lnTo>
                  <a:lnTo>
                    <a:pt x="17" y="820"/>
                  </a:lnTo>
                  <a:lnTo>
                    <a:pt x="6" y="809"/>
                  </a:lnTo>
                  <a:lnTo>
                    <a:pt x="0" y="794"/>
                  </a:lnTo>
                  <a:lnTo>
                    <a:pt x="1" y="777"/>
                  </a:lnTo>
                  <a:lnTo>
                    <a:pt x="253" y="0"/>
                  </a:lnTo>
                  <a:close/>
                </a:path>
              </a:pathLst>
            </a:custGeom>
            <a:grpFill/>
            <a:ln w="0">
              <a:noFill/>
              <a:prstDash val="solid"/>
              <a:round/>
            </a:ln>
          </p:spPr>
          <p:txBody>
            <a:bodyPr vert="horz" wrap="square" lIns="91440" tIns="45720" rIns="91440" bIns="45720" numCol="1" anchor="t" anchorCtr="0" compatLnSpc="1"/>
            <a:p>
              <a:endParaRPr lang="en-US"/>
            </a:p>
          </p:txBody>
        </p:sp>
        <p:sp>
          <p:nvSpPr>
            <p:cNvPr id="865" name="Freeform 1008"/>
            <p:cNvSpPr/>
            <p:nvPr/>
          </p:nvSpPr>
          <p:spPr bwMode="auto">
            <a:xfrm>
              <a:off x="5293" y="2730"/>
              <a:ext cx="402" cy="385"/>
            </a:xfrm>
            <a:custGeom>
              <a:avLst/>
              <a:gdLst>
                <a:gd name="T0" fmla="*/ 595 w 1206"/>
                <a:gd name="T1" fmla="*/ 0 h 1153"/>
                <a:gd name="T2" fmla="*/ 613 w 1206"/>
                <a:gd name="T3" fmla="*/ 0 h 1153"/>
                <a:gd name="T4" fmla="*/ 630 w 1206"/>
                <a:gd name="T5" fmla="*/ 4 h 1153"/>
                <a:gd name="T6" fmla="*/ 646 w 1206"/>
                <a:gd name="T7" fmla="*/ 12 h 1153"/>
                <a:gd name="T8" fmla="*/ 660 w 1206"/>
                <a:gd name="T9" fmla="*/ 26 h 1153"/>
                <a:gd name="T10" fmla="*/ 669 w 1206"/>
                <a:gd name="T11" fmla="*/ 44 h 1153"/>
                <a:gd name="T12" fmla="*/ 798 w 1206"/>
                <a:gd name="T13" fmla="*/ 361 h 1153"/>
                <a:gd name="T14" fmla="*/ 1140 w 1206"/>
                <a:gd name="T15" fmla="*/ 385 h 1153"/>
                <a:gd name="T16" fmla="*/ 1161 w 1206"/>
                <a:gd name="T17" fmla="*/ 389 h 1153"/>
                <a:gd name="T18" fmla="*/ 1177 w 1206"/>
                <a:gd name="T19" fmla="*/ 397 h 1153"/>
                <a:gd name="T20" fmla="*/ 1190 w 1206"/>
                <a:gd name="T21" fmla="*/ 411 h 1153"/>
                <a:gd name="T22" fmla="*/ 1200 w 1206"/>
                <a:gd name="T23" fmla="*/ 426 h 1153"/>
                <a:gd name="T24" fmla="*/ 1205 w 1206"/>
                <a:gd name="T25" fmla="*/ 443 h 1153"/>
                <a:gd name="T26" fmla="*/ 1206 w 1206"/>
                <a:gd name="T27" fmla="*/ 461 h 1153"/>
                <a:gd name="T28" fmla="*/ 1202 w 1206"/>
                <a:gd name="T29" fmla="*/ 478 h 1153"/>
                <a:gd name="T30" fmla="*/ 1194 w 1206"/>
                <a:gd name="T31" fmla="*/ 496 h 1153"/>
                <a:gd name="T32" fmla="*/ 1180 w 1206"/>
                <a:gd name="T33" fmla="*/ 510 h 1153"/>
                <a:gd name="T34" fmla="*/ 919 w 1206"/>
                <a:gd name="T35" fmla="*/ 731 h 1153"/>
                <a:gd name="T36" fmla="*/ 1001 w 1206"/>
                <a:gd name="T37" fmla="*/ 1064 h 1153"/>
                <a:gd name="T38" fmla="*/ 1003 w 1206"/>
                <a:gd name="T39" fmla="*/ 1087 h 1153"/>
                <a:gd name="T40" fmla="*/ 999 w 1206"/>
                <a:gd name="T41" fmla="*/ 1108 h 1153"/>
                <a:gd name="T42" fmla="*/ 989 w 1206"/>
                <a:gd name="T43" fmla="*/ 1125 h 1153"/>
                <a:gd name="T44" fmla="*/ 974 w 1206"/>
                <a:gd name="T45" fmla="*/ 1140 h 1153"/>
                <a:gd name="T46" fmla="*/ 956 w 1206"/>
                <a:gd name="T47" fmla="*/ 1149 h 1153"/>
                <a:gd name="T48" fmla="*/ 936 w 1206"/>
                <a:gd name="T49" fmla="*/ 1153 h 1153"/>
                <a:gd name="T50" fmla="*/ 915 w 1206"/>
                <a:gd name="T51" fmla="*/ 1151 h 1153"/>
                <a:gd name="T52" fmla="*/ 894 w 1206"/>
                <a:gd name="T53" fmla="*/ 1142 h 1153"/>
                <a:gd name="T54" fmla="*/ 603 w 1206"/>
                <a:gd name="T55" fmla="*/ 962 h 1153"/>
                <a:gd name="T56" fmla="*/ 313 w 1206"/>
                <a:gd name="T57" fmla="*/ 1142 h 1153"/>
                <a:gd name="T58" fmla="*/ 292 w 1206"/>
                <a:gd name="T59" fmla="*/ 1151 h 1153"/>
                <a:gd name="T60" fmla="*/ 270 w 1206"/>
                <a:gd name="T61" fmla="*/ 1153 h 1153"/>
                <a:gd name="T62" fmla="*/ 251 w 1206"/>
                <a:gd name="T63" fmla="*/ 1149 h 1153"/>
                <a:gd name="T64" fmla="*/ 234 w 1206"/>
                <a:gd name="T65" fmla="*/ 1140 h 1153"/>
                <a:gd name="T66" fmla="*/ 219 w 1206"/>
                <a:gd name="T67" fmla="*/ 1125 h 1153"/>
                <a:gd name="T68" fmla="*/ 208 w 1206"/>
                <a:gd name="T69" fmla="*/ 1108 h 1153"/>
                <a:gd name="T70" fmla="*/ 204 w 1206"/>
                <a:gd name="T71" fmla="*/ 1087 h 1153"/>
                <a:gd name="T72" fmla="*/ 205 w 1206"/>
                <a:gd name="T73" fmla="*/ 1064 h 1153"/>
                <a:gd name="T74" fmla="*/ 288 w 1206"/>
                <a:gd name="T75" fmla="*/ 731 h 1153"/>
                <a:gd name="T76" fmla="*/ 26 w 1206"/>
                <a:gd name="T77" fmla="*/ 510 h 1153"/>
                <a:gd name="T78" fmla="*/ 12 w 1206"/>
                <a:gd name="T79" fmla="*/ 496 h 1153"/>
                <a:gd name="T80" fmla="*/ 4 w 1206"/>
                <a:gd name="T81" fmla="*/ 478 h 1153"/>
                <a:gd name="T82" fmla="*/ 0 w 1206"/>
                <a:gd name="T83" fmla="*/ 461 h 1153"/>
                <a:gd name="T84" fmla="*/ 1 w 1206"/>
                <a:gd name="T85" fmla="*/ 443 h 1153"/>
                <a:gd name="T86" fmla="*/ 8 w 1206"/>
                <a:gd name="T87" fmla="*/ 426 h 1153"/>
                <a:gd name="T88" fmla="*/ 17 w 1206"/>
                <a:gd name="T89" fmla="*/ 411 h 1153"/>
                <a:gd name="T90" fmla="*/ 30 w 1206"/>
                <a:gd name="T91" fmla="*/ 397 h 1153"/>
                <a:gd name="T92" fmla="*/ 47 w 1206"/>
                <a:gd name="T93" fmla="*/ 389 h 1153"/>
                <a:gd name="T94" fmla="*/ 67 w 1206"/>
                <a:gd name="T95" fmla="*/ 385 h 1153"/>
                <a:gd name="T96" fmla="*/ 409 w 1206"/>
                <a:gd name="T97" fmla="*/ 361 h 1153"/>
                <a:gd name="T98" fmla="*/ 537 w 1206"/>
                <a:gd name="T99" fmla="*/ 44 h 1153"/>
                <a:gd name="T100" fmla="*/ 548 w 1206"/>
                <a:gd name="T101" fmla="*/ 26 h 1153"/>
                <a:gd name="T102" fmla="*/ 561 w 1206"/>
                <a:gd name="T103" fmla="*/ 12 h 1153"/>
                <a:gd name="T104" fmla="*/ 577 w 1206"/>
                <a:gd name="T105" fmla="*/ 4 h 1153"/>
                <a:gd name="T106" fmla="*/ 595 w 1206"/>
                <a:gd name="T107" fmla="*/ 0 h 1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06" h="1153">
                  <a:moveTo>
                    <a:pt x="595" y="0"/>
                  </a:moveTo>
                  <a:lnTo>
                    <a:pt x="613" y="0"/>
                  </a:lnTo>
                  <a:lnTo>
                    <a:pt x="630" y="4"/>
                  </a:lnTo>
                  <a:lnTo>
                    <a:pt x="646" y="12"/>
                  </a:lnTo>
                  <a:lnTo>
                    <a:pt x="660" y="26"/>
                  </a:lnTo>
                  <a:lnTo>
                    <a:pt x="669" y="44"/>
                  </a:lnTo>
                  <a:lnTo>
                    <a:pt x="798" y="361"/>
                  </a:lnTo>
                  <a:lnTo>
                    <a:pt x="1140" y="385"/>
                  </a:lnTo>
                  <a:lnTo>
                    <a:pt x="1161" y="389"/>
                  </a:lnTo>
                  <a:lnTo>
                    <a:pt x="1177" y="397"/>
                  </a:lnTo>
                  <a:lnTo>
                    <a:pt x="1190" y="411"/>
                  </a:lnTo>
                  <a:lnTo>
                    <a:pt x="1200" y="426"/>
                  </a:lnTo>
                  <a:lnTo>
                    <a:pt x="1205" y="443"/>
                  </a:lnTo>
                  <a:lnTo>
                    <a:pt x="1206" y="461"/>
                  </a:lnTo>
                  <a:lnTo>
                    <a:pt x="1202" y="478"/>
                  </a:lnTo>
                  <a:lnTo>
                    <a:pt x="1194" y="496"/>
                  </a:lnTo>
                  <a:lnTo>
                    <a:pt x="1180" y="510"/>
                  </a:lnTo>
                  <a:lnTo>
                    <a:pt x="919" y="731"/>
                  </a:lnTo>
                  <a:lnTo>
                    <a:pt x="1001" y="1064"/>
                  </a:lnTo>
                  <a:lnTo>
                    <a:pt x="1003" y="1087"/>
                  </a:lnTo>
                  <a:lnTo>
                    <a:pt x="999" y="1108"/>
                  </a:lnTo>
                  <a:lnTo>
                    <a:pt x="989" y="1125"/>
                  </a:lnTo>
                  <a:lnTo>
                    <a:pt x="974" y="1140"/>
                  </a:lnTo>
                  <a:lnTo>
                    <a:pt x="956" y="1149"/>
                  </a:lnTo>
                  <a:lnTo>
                    <a:pt x="936" y="1153"/>
                  </a:lnTo>
                  <a:lnTo>
                    <a:pt x="915" y="1151"/>
                  </a:lnTo>
                  <a:lnTo>
                    <a:pt x="894" y="1142"/>
                  </a:lnTo>
                  <a:lnTo>
                    <a:pt x="603" y="962"/>
                  </a:lnTo>
                  <a:lnTo>
                    <a:pt x="313" y="1142"/>
                  </a:lnTo>
                  <a:lnTo>
                    <a:pt x="292" y="1151"/>
                  </a:lnTo>
                  <a:lnTo>
                    <a:pt x="270" y="1153"/>
                  </a:lnTo>
                  <a:lnTo>
                    <a:pt x="251" y="1149"/>
                  </a:lnTo>
                  <a:lnTo>
                    <a:pt x="234" y="1140"/>
                  </a:lnTo>
                  <a:lnTo>
                    <a:pt x="219" y="1125"/>
                  </a:lnTo>
                  <a:lnTo>
                    <a:pt x="208" y="1108"/>
                  </a:lnTo>
                  <a:lnTo>
                    <a:pt x="204" y="1087"/>
                  </a:lnTo>
                  <a:lnTo>
                    <a:pt x="205" y="1064"/>
                  </a:lnTo>
                  <a:lnTo>
                    <a:pt x="288" y="731"/>
                  </a:lnTo>
                  <a:lnTo>
                    <a:pt x="26" y="510"/>
                  </a:lnTo>
                  <a:lnTo>
                    <a:pt x="12" y="496"/>
                  </a:lnTo>
                  <a:lnTo>
                    <a:pt x="4" y="478"/>
                  </a:lnTo>
                  <a:lnTo>
                    <a:pt x="0" y="461"/>
                  </a:lnTo>
                  <a:lnTo>
                    <a:pt x="1" y="443"/>
                  </a:lnTo>
                  <a:lnTo>
                    <a:pt x="8" y="426"/>
                  </a:lnTo>
                  <a:lnTo>
                    <a:pt x="17" y="411"/>
                  </a:lnTo>
                  <a:lnTo>
                    <a:pt x="30" y="397"/>
                  </a:lnTo>
                  <a:lnTo>
                    <a:pt x="47" y="389"/>
                  </a:lnTo>
                  <a:lnTo>
                    <a:pt x="67" y="385"/>
                  </a:lnTo>
                  <a:lnTo>
                    <a:pt x="409" y="361"/>
                  </a:lnTo>
                  <a:lnTo>
                    <a:pt x="537" y="44"/>
                  </a:lnTo>
                  <a:lnTo>
                    <a:pt x="548" y="26"/>
                  </a:lnTo>
                  <a:lnTo>
                    <a:pt x="561" y="12"/>
                  </a:lnTo>
                  <a:lnTo>
                    <a:pt x="577" y="4"/>
                  </a:lnTo>
                  <a:lnTo>
                    <a:pt x="595" y="0"/>
                  </a:lnTo>
                  <a:close/>
                </a:path>
              </a:pathLst>
            </a:custGeom>
            <a:grpFill/>
            <a:ln w="0">
              <a:noFill/>
              <a:prstDash val="solid"/>
              <a:round/>
            </a:ln>
          </p:spPr>
          <p:txBody>
            <a:bodyPr vert="horz" wrap="square" lIns="91440" tIns="45720" rIns="91440" bIns="45720" numCol="1" anchor="t" anchorCtr="0" compatLnSpc="1"/>
            <a:p>
              <a:endParaRPr lang="en-US"/>
            </a:p>
          </p:txBody>
        </p:sp>
      </p:grpSp>
      <p:pic>
        <p:nvPicPr>
          <p:cNvPr id="4" name="图片 3" descr="67642f81c4b9dd15051af51f0b1cd48"/>
          <p:cNvPicPr>
            <a:picLocks noChangeAspect="1"/>
          </p:cNvPicPr>
          <p:nvPr/>
        </p:nvPicPr>
        <p:blipFill>
          <a:blip r:embed="rId2"/>
          <a:stretch>
            <a:fillRect/>
          </a:stretch>
        </p:blipFill>
        <p:spPr>
          <a:xfrm>
            <a:off x="9695180" y="122555"/>
            <a:ext cx="2313305" cy="672465"/>
          </a:xfrm>
          <a:prstGeom prst="rect">
            <a:avLst/>
          </a:prstGeom>
        </p:spPr>
      </p:pic>
      <p:sp>
        <p:nvSpPr>
          <p:cNvPr id="2" name="文本框 1"/>
          <p:cNvSpPr txBox="1"/>
          <p:nvPr/>
        </p:nvSpPr>
        <p:spPr>
          <a:xfrm>
            <a:off x="6624955" y="2166620"/>
            <a:ext cx="6471285" cy="2030095"/>
          </a:xfrm>
          <a:prstGeom prst="rect">
            <a:avLst/>
          </a:prstGeom>
          <a:noFill/>
        </p:spPr>
        <p:txBody>
          <a:bodyPr wrap="square" rtlCol="0">
            <a:spAutoFit/>
          </a:bodyPr>
          <a:p>
            <a:r>
              <a:rPr lang="zh-CN" altLang="en-US"/>
              <a:t>Personalinfo</a:t>
            </a:r>
            <a:endParaRPr lang="zh-CN" altLang="en-US"/>
          </a:p>
          <a:p>
            <a:r>
              <a:rPr lang="zh-CN" altLang="en-US"/>
              <a:t>Name：管理员名字 (主键)</a:t>
            </a:r>
            <a:endParaRPr lang="zh-CN" altLang="en-US"/>
          </a:p>
          <a:p>
            <a:r>
              <a:rPr lang="zh-CN" altLang="en-US"/>
              <a:t>Info：分</a:t>
            </a:r>
            <a:r>
              <a:rPr lang="zh-CN" altLang="en-US"/>
              <a:t>工</a:t>
            </a:r>
            <a:endParaRPr lang="zh-CN" altLang="en-US"/>
          </a:p>
          <a:p>
            <a:r>
              <a:rPr lang="zh-CN" altLang="en-US"/>
              <a:t>AvatarURL：头像链接</a:t>
            </a:r>
            <a:endParaRPr lang="zh-CN" altLang="en-US"/>
          </a:p>
          <a:p>
            <a:r>
              <a:rPr lang="zh-CN" altLang="en-US"/>
              <a:t>Email：邮箱</a:t>
            </a:r>
            <a:endParaRPr lang="zh-CN" altLang="en-US"/>
          </a:p>
          <a:p>
            <a:r>
              <a:rPr lang="zh-CN" altLang="en-US"/>
              <a:t>GitHubAccount：Github账号</a:t>
            </a:r>
            <a:endParaRPr lang="zh-CN" altLang="en-US"/>
          </a:p>
          <a:p>
            <a:r>
              <a:rPr lang="zh-CN" altLang="en-US"/>
              <a:t>WeChatID：微信号</a:t>
            </a:r>
            <a:endParaRPr lang="zh-CN" altLang="en-US"/>
          </a:p>
        </p:txBody>
      </p:sp>
      <p:sp>
        <p:nvSpPr>
          <p:cNvPr id="3" name="文本框 2"/>
          <p:cNvSpPr txBox="1"/>
          <p:nvPr/>
        </p:nvSpPr>
        <p:spPr>
          <a:xfrm>
            <a:off x="1400175" y="2230755"/>
            <a:ext cx="3827145" cy="645160"/>
          </a:xfrm>
          <a:prstGeom prst="rect">
            <a:avLst/>
          </a:prstGeom>
          <a:noFill/>
        </p:spPr>
        <p:txBody>
          <a:bodyPr wrap="square" rtlCol="0">
            <a:spAutoFit/>
          </a:bodyPr>
          <a:p>
            <a:r>
              <a:rPr lang="zh-CN" altLang="en-US"/>
              <a:t>Webviews</a:t>
            </a:r>
            <a:endParaRPr lang="zh-CN" altLang="en-US"/>
          </a:p>
          <a:p>
            <a:r>
              <a:rPr lang="zh-CN" altLang="en-US"/>
              <a:t>Views：</a:t>
            </a:r>
            <a:r>
              <a:rPr lang="zh-CN" altLang="en-US"/>
              <a:t>网页点击量（主键）</a:t>
            </a:r>
            <a:endParaRPr lang="zh-CN" altLang="en-US"/>
          </a:p>
        </p:txBody>
      </p:sp>
    </p:spTree>
  </p:cSld>
  <p:clrMapOvr>
    <a:masterClrMapping/>
  </p:clrMapOvr>
  <p:transition spd="slow">
    <p:push dir="u"/>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grpSp>
        <p:nvGrpSpPr>
          <p:cNvPr id="27" name="组合 26"/>
          <p:cNvGrpSpPr/>
          <p:nvPr/>
        </p:nvGrpSpPr>
        <p:grpSpPr>
          <a:xfrm>
            <a:off x="374015" y="379095"/>
            <a:ext cx="11427460" cy="6099810"/>
            <a:chOff x="589" y="597"/>
            <a:chExt cx="17996" cy="9606"/>
          </a:xfrm>
        </p:grpSpPr>
        <p:sp>
          <p:nvSpPr>
            <p:cNvPr id="15" name="矩形 14"/>
            <p:cNvSpPr/>
            <p:nvPr/>
          </p:nvSpPr>
          <p:spPr>
            <a:xfrm>
              <a:off x="614" y="597"/>
              <a:ext cx="17971" cy="9606"/>
            </a:xfrm>
            <a:prstGeom prst="rect">
              <a:avLst/>
            </a:prstGeom>
            <a:solidFill>
              <a:schemeClr val="bg1">
                <a:alpha val="6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lumMod val="85000"/>
                    <a:lumOff val="15000"/>
                  </a:schemeClr>
                </a:solidFill>
                <a:latin typeface="+mj-lt"/>
                <a:cs typeface="+mj-lt"/>
              </a:endParaRPr>
            </a:p>
          </p:txBody>
        </p:sp>
        <p:sp>
          <p:nvSpPr>
            <p:cNvPr id="23" name="文本框 23"/>
            <p:cNvSpPr txBox="1"/>
            <p:nvPr/>
          </p:nvSpPr>
          <p:spPr>
            <a:xfrm>
              <a:off x="1311" y="1129"/>
              <a:ext cx="2208" cy="725"/>
            </a:xfrm>
            <a:prstGeom prst="rect">
              <a:avLst/>
            </a:prstGeom>
            <a:noFill/>
          </p:spPr>
          <p:txBody>
            <a:bodyPr wrap="none" rtlCol="0">
              <a:spAutoFit/>
            </a:bodyPr>
            <a:p>
              <a:r>
                <a:rPr lang="zh-CN" altLang="en-US" sz="2400" b="1" dirty="0">
                  <a:solidFill>
                    <a:schemeClr val="tx1">
                      <a:lumMod val="85000"/>
                      <a:lumOff val="15000"/>
                    </a:schemeClr>
                  </a:solidFill>
                  <a:latin typeface="微软雅黑" panose="020B0503020204020204" charset="-122"/>
                  <a:ea typeface="微软雅黑" panose="020B0503020204020204" charset="-122"/>
                </a:rPr>
                <a:t>爬取数据</a:t>
              </a:r>
              <a:endParaRPr lang="zh-CN" altLang="en-US" sz="2400" b="1" dirty="0">
                <a:solidFill>
                  <a:schemeClr val="tx1">
                    <a:lumMod val="85000"/>
                    <a:lumOff val="15000"/>
                  </a:schemeClr>
                </a:solidFill>
                <a:latin typeface="微软雅黑" panose="020B0503020204020204" charset="-122"/>
                <a:ea typeface="微软雅黑" panose="020B0503020204020204" charset="-122"/>
              </a:endParaRPr>
            </a:p>
          </p:txBody>
        </p:sp>
        <p:sp>
          <p:nvSpPr>
            <p:cNvPr id="58" name="矩形 57"/>
            <p:cNvSpPr/>
            <p:nvPr/>
          </p:nvSpPr>
          <p:spPr>
            <a:xfrm>
              <a:off x="589" y="971"/>
              <a:ext cx="341" cy="987"/>
            </a:xfrm>
            <a:prstGeom prst="rect">
              <a:avLst/>
            </a:prstGeom>
            <a:solidFill>
              <a:srgbClr val="014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lumMod val="85000"/>
                    <a:lumOff val="15000"/>
                  </a:schemeClr>
                </a:solidFill>
                <a:latin typeface="+mj-lt"/>
                <a:cs typeface="+mj-lt"/>
              </a:endParaRPr>
            </a:p>
          </p:txBody>
        </p:sp>
      </p:grpSp>
      <p:grpSp>
        <p:nvGrpSpPr>
          <p:cNvPr id="828" name="Group 937"/>
          <p:cNvGrpSpPr>
            <a:grpSpLocks noChangeAspect="1"/>
          </p:cNvGrpSpPr>
          <p:nvPr/>
        </p:nvGrpSpPr>
        <p:grpSpPr bwMode="auto">
          <a:xfrm>
            <a:off x="5864420" y="2583188"/>
            <a:ext cx="293629" cy="292608"/>
            <a:chOff x="6094" y="274"/>
            <a:chExt cx="575" cy="573"/>
          </a:xfrm>
          <a:solidFill>
            <a:schemeClr val="bg1"/>
          </a:solidFill>
        </p:grpSpPr>
        <p:sp>
          <p:nvSpPr>
            <p:cNvPr id="829" name="Freeform 939"/>
            <p:cNvSpPr/>
            <p:nvPr/>
          </p:nvSpPr>
          <p:spPr bwMode="auto">
            <a:xfrm>
              <a:off x="6313" y="274"/>
              <a:ext cx="137" cy="137"/>
            </a:xfrm>
            <a:custGeom>
              <a:avLst/>
              <a:gdLst>
                <a:gd name="T0" fmla="*/ 411 w 821"/>
                <a:gd name="T1" fmla="*/ 0 h 821"/>
                <a:gd name="T2" fmla="*/ 462 w 821"/>
                <a:gd name="T3" fmla="*/ 3 h 821"/>
                <a:gd name="T4" fmla="*/ 512 w 821"/>
                <a:gd name="T5" fmla="*/ 13 h 821"/>
                <a:gd name="T6" fmla="*/ 560 w 821"/>
                <a:gd name="T7" fmla="*/ 29 h 821"/>
                <a:gd name="T8" fmla="*/ 604 w 821"/>
                <a:gd name="T9" fmla="*/ 49 h 821"/>
                <a:gd name="T10" fmla="*/ 645 w 821"/>
                <a:gd name="T11" fmla="*/ 74 h 821"/>
                <a:gd name="T12" fmla="*/ 683 w 821"/>
                <a:gd name="T13" fmla="*/ 104 h 821"/>
                <a:gd name="T14" fmla="*/ 718 w 821"/>
                <a:gd name="T15" fmla="*/ 139 h 821"/>
                <a:gd name="T16" fmla="*/ 748 w 821"/>
                <a:gd name="T17" fmla="*/ 176 h 821"/>
                <a:gd name="T18" fmla="*/ 773 w 821"/>
                <a:gd name="T19" fmla="*/ 218 h 821"/>
                <a:gd name="T20" fmla="*/ 794 w 821"/>
                <a:gd name="T21" fmla="*/ 263 h 821"/>
                <a:gd name="T22" fmla="*/ 809 w 821"/>
                <a:gd name="T23" fmla="*/ 310 h 821"/>
                <a:gd name="T24" fmla="*/ 818 w 821"/>
                <a:gd name="T25" fmla="*/ 360 h 821"/>
                <a:gd name="T26" fmla="*/ 821 w 821"/>
                <a:gd name="T27" fmla="*/ 411 h 821"/>
                <a:gd name="T28" fmla="*/ 818 w 821"/>
                <a:gd name="T29" fmla="*/ 462 h 821"/>
                <a:gd name="T30" fmla="*/ 809 w 821"/>
                <a:gd name="T31" fmla="*/ 512 h 821"/>
                <a:gd name="T32" fmla="*/ 794 w 821"/>
                <a:gd name="T33" fmla="*/ 560 h 821"/>
                <a:gd name="T34" fmla="*/ 773 w 821"/>
                <a:gd name="T35" fmla="*/ 604 h 821"/>
                <a:gd name="T36" fmla="*/ 748 w 821"/>
                <a:gd name="T37" fmla="*/ 645 h 821"/>
                <a:gd name="T38" fmla="*/ 718 w 821"/>
                <a:gd name="T39" fmla="*/ 683 h 821"/>
                <a:gd name="T40" fmla="*/ 683 w 821"/>
                <a:gd name="T41" fmla="*/ 718 h 821"/>
                <a:gd name="T42" fmla="*/ 645 w 821"/>
                <a:gd name="T43" fmla="*/ 748 h 821"/>
                <a:gd name="T44" fmla="*/ 604 w 821"/>
                <a:gd name="T45" fmla="*/ 773 h 821"/>
                <a:gd name="T46" fmla="*/ 560 w 821"/>
                <a:gd name="T47" fmla="*/ 794 h 821"/>
                <a:gd name="T48" fmla="*/ 512 w 821"/>
                <a:gd name="T49" fmla="*/ 809 h 821"/>
                <a:gd name="T50" fmla="*/ 462 w 821"/>
                <a:gd name="T51" fmla="*/ 818 h 821"/>
                <a:gd name="T52" fmla="*/ 411 w 821"/>
                <a:gd name="T53" fmla="*/ 821 h 821"/>
                <a:gd name="T54" fmla="*/ 360 w 821"/>
                <a:gd name="T55" fmla="*/ 818 h 821"/>
                <a:gd name="T56" fmla="*/ 310 w 821"/>
                <a:gd name="T57" fmla="*/ 809 h 821"/>
                <a:gd name="T58" fmla="*/ 263 w 821"/>
                <a:gd name="T59" fmla="*/ 794 h 821"/>
                <a:gd name="T60" fmla="*/ 218 w 821"/>
                <a:gd name="T61" fmla="*/ 773 h 821"/>
                <a:gd name="T62" fmla="*/ 176 w 821"/>
                <a:gd name="T63" fmla="*/ 748 h 821"/>
                <a:gd name="T64" fmla="*/ 139 w 821"/>
                <a:gd name="T65" fmla="*/ 718 h 821"/>
                <a:gd name="T66" fmla="*/ 104 w 821"/>
                <a:gd name="T67" fmla="*/ 683 h 821"/>
                <a:gd name="T68" fmla="*/ 74 w 821"/>
                <a:gd name="T69" fmla="*/ 645 h 821"/>
                <a:gd name="T70" fmla="*/ 49 w 821"/>
                <a:gd name="T71" fmla="*/ 604 h 821"/>
                <a:gd name="T72" fmla="*/ 29 w 821"/>
                <a:gd name="T73" fmla="*/ 560 h 821"/>
                <a:gd name="T74" fmla="*/ 13 w 821"/>
                <a:gd name="T75" fmla="*/ 512 h 821"/>
                <a:gd name="T76" fmla="*/ 3 w 821"/>
                <a:gd name="T77" fmla="*/ 462 h 821"/>
                <a:gd name="T78" fmla="*/ 0 w 821"/>
                <a:gd name="T79" fmla="*/ 411 h 821"/>
                <a:gd name="T80" fmla="*/ 3 w 821"/>
                <a:gd name="T81" fmla="*/ 360 h 821"/>
                <a:gd name="T82" fmla="*/ 13 w 821"/>
                <a:gd name="T83" fmla="*/ 310 h 821"/>
                <a:gd name="T84" fmla="*/ 29 w 821"/>
                <a:gd name="T85" fmla="*/ 263 h 821"/>
                <a:gd name="T86" fmla="*/ 49 w 821"/>
                <a:gd name="T87" fmla="*/ 218 h 821"/>
                <a:gd name="T88" fmla="*/ 74 w 821"/>
                <a:gd name="T89" fmla="*/ 176 h 821"/>
                <a:gd name="T90" fmla="*/ 104 w 821"/>
                <a:gd name="T91" fmla="*/ 139 h 821"/>
                <a:gd name="T92" fmla="*/ 139 w 821"/>
                <a:gd name="T93" fmla="*/ 104 h 821"/>
                <a:gd name="T94" fmla="*/ 176 w 821"/>
                <a:gd name="T95" fmla="*/ 74 h 821"/>
                <a:gd name="T96" fmla="*/ 218 w 821"/>
                <a:gd name="T97" fmla="*/ 49 h 821"/>
                <a:gd name="T98" fmla="*/ 263 w 821"/>
                <a:gd name="T99" fmla="*/ 29 h 821"/>
                <a:gd name="T100" fmla="*/ 310 w 821"/>
                <a:gd name="T101" fmla="*/ 13 h 821"/>
                <a:gd name="T102" fmla="*/ 360 w 821"/>
                <a:gd name="T103" fmla="*/ 3 h 821"/>
                <a:gd name="T104" fmla="*/ 411 w 821"/>
                <a:gd name="T105"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21" h="821">
                  <a:moveTo>
                    <a:pt x="411" y="0"/>
                  </a:moveTo>
                  <a:lnTo>
                    <a:pt x="462" y="3"/>
                  </a:lnTo>
                  <a:lnTo>
                    <a:pt x="512" y="13"/>
                  </a:lnTo>
                  <a:lnTo>
                    <a:pt x="560" y="29"/>
                  </a:lnTo>
                  <a:lnTo>
                    <a:pt x="604" y="49"/>
                  </a:lnTo>
                  <a:lnTo>
                    <a:pt x="645" y="74"/>
                  </a:lnTo>
                  <a:lnTo>
                    <a:pt x="683" y="104"/>
                  </a:lnTo>
                  <a:lnTo>
                    <a:pt x="718" y="139"/>
                  </a:lnTo>
                  <a:lnTo>
                    <a:pt x="748" y="176"/>
                  </a:lnTo>
                  <a:lnTo>
                    <a:pt x="773" y="218"/>
                  </a:lnTo>
                  <a:lnTo>
                    <a:pt x="794" y="263"/>
                  </a:lnTo>
                  <a:lnTo>
                    <a:pt x="809" y="310"/>
                  </a:lnTo>
                  <a:lnTo>
                    <a:pt x="818" y="360"/>
                  </a:lnTo>
                  <a:lnTo>
                    <a:pt x="821" y="411"/>
                  </a:lnTo>
                  <a:lnTo>
                    <a:pt x="818" y="462"/>
                  </a:lnTo>
                  <a:lnTo>
                    <a:pt x="809" y="512"/>
                  </a:lnTo>
                  <a:lnTo>
                    <a:pt x="794" y="560"/>
                  </a:lnTo>
                  <a:lnTo>
                    <a:pt x="773" y="604"/>
                  </a:lnTo>
                  <a:lnTo>
                    <a:pt x="748" y="645"/>
                  </a:lnTo>
                  <a:lnTo>
                    <a:pt x="718" y="683"/>
                  </a:lnTo>
                  <a:lnTo>
                    <a:pt x="683" y="718"/>
                  </a:lnTo>
                  <a:lnTo>
                    <a:pt x="645" y="748"/>
                  </a:lnTo>
                  <a:lnTo>
                    <a:pt x="604" y="773"/>
                  </a:lnTo>
                  <a:lnTo>
                    <a:pt x="560" y="794"/>
                  </a:lnTo>
                  <a:lnTo>
                    <a:pt x="512" y="809"/>
                  </a:lnTo>
                  <a:lnTo>
                    <a:pt x="462" y="818"/>
                  </a:lnTo>
                  <a:lnTo>
                    <a:pt x="411" y="821"/>
                  </a:lnTo>
                  <a:lnTo>
                    <a:pt x="360" y="818"/>
                  </a:lnTo>
                  <a:lnTo>
                    <a:pt x="310" y="809"/>
                  </a:lnTo>
                  <a:lnTo>
                    <a:pt x="263" y="794"/>
                  </a:lnTo>
                  <a:lnTo>
                    <a:pt x="218" y="773"/>
                  </a:lnTo>
                  <a:lnTo>
                    <a:pt x="176" y="748"/>
                  </a:lnTo>
                  <a:lnTo>
                    <a:pt x="139" y="718"/>
                  </a:lnTo>
                  <a:lnTo>
                    <a:pt x="104" y="683"/>
                  </a:lnTo>
                  <a:lnTo>
                    <a:pt x="74" y="645"/>
                  </a:lnTo>
                  <a:lnTo>
                    <a:pt x="49" y="604"/>
                  </a:lnTo>
                  <a:lnTo>
                    <a:pt x="29" y="560"/>
                  </a:lnTo>
                  <a:lnTo>
                    <a:pt x="13" y="512"/>
                  </a:lnTo>
                  <a:lnTo>
                    <a:pt x="3" y="462"/>
                  </a:lnTo>
                  <a:lnTo>
                    <a:pt x="0" y="411"/>
                  </a:lnTo>
                  <a:lnTo>
                    <a:pt x="3" y="360"/>
                  </a:lnTo>
                  <a:lnTo>
                    <a:pt x="13" y="310"/>
                  </a:lnTo>
                  <a:lnTo>
                    <a:pt x="29" y="263"/>
                  </a:lnTo>
                  <a:lnTo>
                    <a:pt x="49" y="218"/>
                  </a:lnTo>
                  <a:lnTo>
                    <a:pt x="74" y="176"/>
                  </a:lnTo>
                  <a:lnTo>
                    <a:pt x="104" y="139"/>
                  </a:lnTo>
                  <a:lnTo>
                    <a:pt x="139" y="104"/>
                  </a:lnTo>
                  <a:lnTo>
                    <a:pt x="176" y="74"/>
                  </a:lnTo>
                  <a:lnTo>
                    <a:pt x="218" y="49"/>
                  </a:lnTo>
                  <a:lnTo>
                    <a:pt x="263" y="29"/>
                  </a:lnTo>
                  <a:lnTo>
                    <a:pt x="310" y="13"/>
                  </a:lnTo>
                  <a:lnTo>
                    <a:pt x="360" y="3"/>
                  </a:lnTo>
                  <a:lnTo>
                    <a:pt x="411" y="0"/>
                  </a:lnTo>
                  <a:close/>
                </a:path>
              </a:pathLst>
            </a:custGeom>
            <a:grpFill/>
            <a:ln w="0">
              <a:noFill/>
              <a:prstDash val="solid"/>
              <a:round/>
            </a:ln>
          </p:spPr>
          <p:txBody>
            <a:bodyPr vert="horz" wrap="square" lIns="91440" tIns="45720" rIns="91440" bIns="45720" numCol="1" anchor="t" anchorCtr="0" compatLnSpc="1"/>
            <a:p>
              <a:endParaRPr lang="en-US"/>
            </a:p>
          </p:txBody>
        </p:sp>
        <p:sp>
          <p:nvSpPr>
            <p:cNvPr id="830" name="Freeform 940"/>
            <p:cNvSpPr/>
            <p:nvPr/>
          </p:nvSpPr>
          <p:spPr bwMode="auto">
            <a:xfrm>
              <a:off x="6365" y="431"/>
              <a:ext cx="33" cy="84"/>
            </a:xfrm>
            <a:custGeom>
              <a:avLst/>
              <a:gdLst>
                <a:gd name="T0" fmla="*/ 49 w 197"/>
                <a:gd name="T1" fmla="*/ 0 h 505"/>
                <a:gd name="T2" fmla="*/ 149 w 197"/>
                <a:gd name="T3" fmla="*/ 0 h 505"/>
                <a:gd name="T4" fmla="*/ 163 w 197"/>
                <a:gd name="T5" fmla="*/ 1 h 505"/>
                <a:gd name="T6" fmla="*/ 175 w 197"/>
                <a:gd name="T7" fmla="*/ 6 h 505"/>
                <a:gd name="T8" fmla="*/ 186 w 197"/>
                <a:gd name="T9" fmla="*/ 14 h 505"/>
                <a:gd name="T10" fmla="*/ 194 w 197"/>
                <a:gd name="T11" fmla="*/ 27 h 505"/>
                <a:gd name="T12" fmla="*/ 197 w 197"/>
                <a:gd name="T13" fmla="*/ 42 h 505"/>
                <a:gd name="T14" fmla="*/ 197 w 197"/>
                <a:gd name="T15" fmla="*/ 56 h 505"/>
                <a:gd name="T16" fmla="*/ 192 w 197"/>
                <a:gd name="T17" fmla="*/ 70 h 505"/>
                <a:gd name="T18" fmla="*/ 138 w 197"/>
                <a:gd name="T19" fmla="*/ 151 h 505"/>
                <a:gd name="T20" fmla="*/ 163 w 197"/>
                <a:gd name="T21" fmla="*/ 363 h 505"/>
                <a:gd name="T22" fmla="*/ 114 w 197"/>
                <a:gd name="T23" fmla="*/ 495 h 505"/>
                <a:gd name="T24" fmla="*/ 109 w 197"/>
                <a:gd name="T25" fmla="*/ 501 h 505"/>
                <a:gd name="T26" fmla="*/ 103 w 197"/>
                <a:gd name="T27" fmla="*/ 505 h 505"/>
                <a:gd name="T28" fmla="*/ 96 w 197"/>
                <a:gd name="T29" fmla="*/ 505 h 505"/>
                <a:gd name="T30" fmla="*/ 89 w 197"/>
                <a:gd name="T31" fmla="*/ 501 h 505"/>
                <a:gd name="T32" fmla="*/ 85 w 197"/>
                <a:gd name="T33" fmla="*/ 495 h 505"/>
                <a:gd name="T34" fmla="*/ 35 w 197"/>
                <a:gd name="T35" fmla="*/ 363 h 505"/>
                <a:gd name="T36" fmla="*/ 60 w 197"/>
                <a:gd name="T37" fmla="*/ 151 h 505"/>
                <a:gd name="T38" fmla="*/ 7 w 197"/>
                <a:gd name="T39" fmla="*/ 70 h 505"/>
                <a:gd name="T40" fmla="*/ 1 w 197"/>
                <a:gd name="T41" fmla="*/ 56 h 505"/>
                <a:gd name="T42" fmla="*/ 0 w 197"/>
                <a:gd name="T43" fmla="*/ 42 h 505"/>
                <a:gd name="T44" fmla="*/ 5 w 197"/>
                <a:gd name="T45" fmla="*/ 27 h 505"/>
                <a:gd name="T46" fmla="*/ 13 w 197"/>
                <a:gd name="T47" fmla="*/ 14 h 505"/>
                <a:gd name="T48" fmla="*/ 23 w 197"/>
                <a:gd name="T49" fmla="*/ 6 h 505"/>
                <a:gd name="T50" fmla="*/ 35 w 197"/>
                <a:gd name="T51" fmla="*/ 1 h 505"/>
                <a:gd name="T52" fmla="*/ 49 w 197"/>
                <a:gd name="T53" fmla="*/ 0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97" h="505">
                  <a:moveTo>
                    <a:pt x="49" y="0"/>
                  </a:moveTo>
                  <a:lnTo>
                    <a:pt x="149" y="0"/>
                  </a:lnTo>
                  <a:lnTo>
                    <a:pt x="163" y="1"/>
                  </a:lnTo>
                  <a:lnTo>
                    <a:pt x="175" y="6"/>
                  </a:lnTo>
                  <a:lnTo>
                    <a:pt x="186" y="14"/>
                  </a:lnTo>
                  <a:lnTo>
                    <a:pt x="194" y="27"/>
                  </a:lnTo>
                  <a:lnTo>
                    <a:pt x="197" y="42"/>
                  </a:lnTo>
                  <a:lnTo>
                    <a:pt x="197" y="56"/>
                  </a:lnTo>
                  <a:lnTo>
                    <a:pt x="192" y="70"/>
                  </a:lnTo>
                  <a:lnTo>
                    <a:pt x="138" y="151"/>
                  </a:lnTo>
                  <a:lnTo>
                    <a:pt x="163" y="363"/>
                  </a:lnTo>
                  <a:lnTo>
                    <a:pt x="114" y="495"/>
                  </a:lnTo>
                  <a:lnTo>
                    <a:pt x="109" y="501"/>
                  </a:lnTo>
                  <a:lnTo>
                    <a:pt x="103" y="505"/>
                  </a:lnTo>
                  <a:lnTo>
                    <a:pt x="96" y="505"/>
                  </a:lnTo>
                  <a:lnTo>
                    <a:pt x="89" y="501"/>
                  </a:lnTo>
                  <a:lnTo>
                    <a:pt x="85" y="495"/>
                  </a:lnTo>
                  <a:lnTo>
                    <a:pt x="35" y="363"/>
                  </a:lnTo>
                  <a:lnTo>
                    <a:pt x="60" y="151"/>
                  </a:lnTo>
                  <a:lnTo>
                    <a:pt x="7" y="70"/>
                  </a:lnTo>
                  <a:lnTo>
                    <a:pt x="1" y="56"/>
                  </a:lnTo>
                  <a:lnTo>
                    <a:pt x="0" y="42"/>
                  </a:lnTo>
                  <a:lnTo>
                    <a:pt x="5" y="27"/>
                  </a:lnTo>
                  <a:lnTo>
                    <a:pt x="13" y="14"/>
                  </a:lnTo>
                  <a:lnTo>
                    <a:pt x="23" y="6"/>
                  </a:lnTo>
                  <a:lnTo>
                    <a:pt x="35" y="1"/>
                  </a:lnTo>
                  <a:lnTo>
                    <a:pt x="49" y="0"/>
                  </a:lnTo>
                  <a:close/>
                </a:path>
              </a:pathLst>
            </a:custGeom>
            <a:grpFill/>
            <a:ln w="0">
              <a:noFill/>
              <a:prstDash val="solid"/>
              <a:round/>
            </a:ln>
          </p:spPr>
          <p:txBody>
            <a:bodyPr vert="horz" wrap="square" lIns="91440" tIns="45720" rIns="91440" bIns="45720" numCol="1" anchor="t" anchorCtr="0" compatLnSpc="1"/>
            <a:p>
              <a:endParaRPr lang="en-US"/>
            </a:p>
          </p:txBody>
        </p:sp>
        <p:sp>
          <p:nvSpPr>
            <p:cNvPr id="831" name="Freeform 941"/>
            <p:cNvSpPr/>
            <p:nvPr/>
          </p:nvSpPr>
          <p:spPr bwMode="auto">
            <a:xfrm>
              <a:off x="6266" y="431"/>
              <a:ext cx="231" cy="160"/>
            </a:xfrm>
            <a:custGeom>
              <a:avLst/>
              <a:gdLst>
                <a:gd name="T0" fmla="*/ 375 w 1381"/>
                <a:gd name="T1" fmla="*/ 0 h 962"/>
                <a:gd name="T2" fmla="*/ 387 w 1381"/>
                <a:gd name="T3" fmla="*/ 2 h 962"/>
                <a:gd name="T4" fmla="*/ 399 w 1381"/>
                <a:gd name="T5" fmla="*/ 7 h 962"/>
                <a:gd name="T6" fmla="*/ 407 w 1381"/>
                <a:gd name="T7" fmla="*/ 17 h 962"/>
                <a:gd name="T8" fmla="*/ 413 w 1381"/>
                <a:gd name="T9" fmla="*/ 27 h 962"/>
                <a:gd name="T10" fmla="*/ 690 w 1381"/>
                <a:gd name="T11" fmla="*/ 786 h 962"/>
                <a:gd name="T12" fmla="*/ 966 w 1381"/>
                <a:gd name="T13" fmla="*/ 27 h 962"/>
                <a:gd name="T14" fmla="*/ 973 w 1381"/>
                <a:gd name="T15" fmla="*/ 17 h 962"/>
                <a:gd name="T16" fmla="*/ 982 w 1381"/>
                <a:gd name="T17" fmla="*/ 8 h 962"/>
                <a:gd name="T18" fmla="*/ 993 w 1381"/>
                <a:gd name="T19" fmla="*/ 2 h 962"/>
                <a:gd name="T20" fmla="*/ 1005 w 1381"/>
                <a:gd name="T21" fmla="*/ 0 h 962"/>
                <a:gd name="T22" fmla="*/ 1018 w 1381"/>
                <a:gd name="T23" fmla="*/ 2 h 962"/>
                <a:gd name="T24" fmla="*/ 1133 w 1381"/>
                <a:gd name="T25" fmla="*/ 37 h 962"/>
                <a:gd name="T26" fmla="*/ 1176 w 1381"/>
                <a:gd name="T27" fmla="*/ 55 h 962"/>
                <a:gd name="T28" fmla="*/ 1216 w 1381"/>
                <a:gd name="T29" fmla="*/ 77 h 962"/>
                <a:gd name="T30" fmla="*/ 1252 w 1381"/>
                <a:gd name="T31" fmla="*/ 103 h 962"/>
                <a:gd name="T32" fmla="*/ 1285 w 1381"/>
                <a:gd name="T33" fmla="*/ 134 h 962"/>
                <a:gd name="T34" fmla="*/ 1313 w 1381"/>
                <a:gd name="T35" fmla="*/ 168 h 962"/>
                <a:gd name="T36" fmla="*/ 1336 w 1381"/>
                <a:gd name="T37" fmla="*/ 205 h 962"/>
                <a:gd name="T38" fmla="*/ 1355 w 1381"/>
                <a:gd name="T39" fmla="*/ 245 h 962"/>
                <a:gd name="T40" fmla="*/ 1370 w 1381"/>
                <a:gd name="T41" fmla="*/ 287 h 962"/>
                <a:gd name="T42" fmla="*/ 1378 w 1381"/>
                <a:gd name="T43" fmla="*/ 331 h 962"/>
                <a:gd name="T44" fmla="*/ 1381 w 1381"/>
                <a:gd name="T45" fmla="*/ 377 h 962"/>
                <a:gd name="T46" fmla="*/ 1381 w 1381"/>
                <a:gd name="T47" fmla="*/ 904 h 962"/>
                <a:gd name="T48" fmla="*/ 1378 w 1381"/>
                <a:gd name="T49" fmla="*/ 922 h 962"/>
                <a:gd name="T50" fmla="*/ 1370 w 1381"/>
                <a:gd name="T51" fmla="*/ 938 h 962"/>
                <a:gd name="T52" fmla="*/ 1357 w 1381"/>
                <a:gd name="T53" fmla="*/ 951 h 962"/>
                <a:gd name="T54" fmla="*/ 1341 w 1381"/>
                <a:gd name="T55" fmla="*/ 959 h 962"/>
                <a:gd name="T56" fmla="*/ 1322 w 1381"/>
                <a:gd name="T57" fmla="*/ 962 h 962"/>
                <a:gd name="T58" fmla="*/ 57 w 1381"/>
                <a:gd name="T59" fmla="*/ 962 h 962"/>
                <a:gd name="T60" fmla="*/ 40 w 1381"/>
                <a:gd name="T61" fmla="*/ 959 h 962"/>
                <a:gd name="T62" fmla="*/ 23 w 1381"/>
                <a:gd name="T63" fmla="*/ 951 h 962"/>
                <a:gd name="T64" fmla="*/ 10 w 1381"/>
                <a:gd name="T65" fmla="*/ 938 h 962"/>
                <a:gd name="T66" fmla="*/ 2 w 1381"/>
                <a:gd name="T67" fmla="*/ 922 h 962"/>
                <a:gd name="T68" fmla="*/ 0 w 1381"/>
                <a:gd name="T69" fmla="*/ 904 h 962"/>
                <a:gd name="T70" fmla="*/ 0 w 1381"/>
                <a:gd name="T71" fmla="*/ 377 h 962"/>
                <a:gd name="T72" fmla="*/ 2 w 1381"/>
                <a:gd name="T73" fmla="*/ 331 h 962"/>
                <a:gd name="T74" fmla="*/ 11 w 1381"/>
                <a:gd name="T75" fmla="*/ 287 h 962"/>
                <a:gd name="T76" fmla="*/ 25 w 1381"/>
                <a:gd name="T77" fmla="*/ 245 h 962"/>
                <a:gd name="T78" fmla="*/ 44 w 1381"/>
                <a:gd name="T79" fmla="*/ 205 h 962"/>
                <a:gd name="T80" fmla="*/ 68 w 1381"/>
                <a:gd name="T81" fmla="*/ 168 h 962"/>
                <a:gd name="T82" fmla="*/ 96 w 1381"/>
                <a:gd name="T83" fmla="*/ 134 h 962"/>
                <a:gd name="T84" fmla="*/ 129 w 1381"/>
                <a:gd name="T85" fmla="*/ 103 h 962"/>
                <a:gd name="T86" fmla="*/ 165 w 1381"/>
                <a:gd name="T87" fmla="*/ 77 h 962"/>
                <a:gd name="T88" fmla="*/ 205 w 1381"/>
                <a:gd name="T89" fmla="*/ 54 h 962"/>
                <a:gd name="T90" fmla="*/ 248 w 1381"/>
                <a:gd name="T91" fmla="*/ 37 h 962"/>
                <a:gd name="T92" fmla="*/ 362 w 1381"/>
                <a:gd name="T93" fmla="*/ 2 h 962"/>
                <a:gd name="T94" fmla="*/ 368 w 1381"/>
                <a:gd name="T95" fmla="*/ 1 h 962"/>
                <a:gd name="T96" fmla="*/ 375 w 1381"/>
                <a:gd name="T97" fmla="*/ 0 h 9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381" h="962">
                  <a:moveTo>
                    <a:pt x="375" y="0"/>
                  </a:moveTo>
                  <a:lnTo>
                    <a:pt x="387" y="2"/>
                  </a:lnTo>
                  <a:lnTo>
                    <a:pt x="399" y="7"/>
                  </a:lnTo>
                  <a:lnTo>
                    <a:pt x="407" y="17"/>
                  </a:lnTo>
                  <a:lnTo>
                    <a:pt x="413" y="27"/>
                  </a:lnTo>
                  <a:lnTo>
                    <a:pt x="690" y="786"/>
                  </a:lnTo>
                  <a:lnTo>
                    <a:pt x="966" y="27"/>
                  </a:lnTo>
                  <a:lnTo>
                    <a:pt x="973" y="17"/>
                  </a:lnTo>
                  <a:lnTo>
                    <a:pt x="982" y="8"/>
                  </a:lnTo>
                  <a:lnTo>
                    <a:pt x="993" y="2"/>
                  </a:lnTo>
                  <a:lnTo>
                    <a:pt x="1005" y="0"/>
                  </a:lnTo>
                  <a:lnTo>
                    <a:pt x="1018" y="2"/>
                  </a:lnTo>
                  <a:lnTo>
                    <a:pt x="1133" y="37"/>
                  </a:lnTo>
                  <a:lnTo>
                    <a:pt x="1176" y="55"/>
                  </a:lnTo>
                  <a:lnTo>
                    <a:pt x="1216" y="77"/>
                  </a:lnTo>
                  <a:lnTo>
                    <a:pt x="1252" y="103"/>
                  </a:lnTo>
                  <a:lnTo>
                    <a:pt x="1285" y="134"/>
                  </a:lnTo>
                  <a:lnTo>
                    <a:pt x="1313" y="168"/>
                  </a:lnTo>
                  <a:lnTo>
                    <a:pt x="1336" y="205"/>
                  </a:lnTo>
                  <a:lnTo>
                    <a:pt x="1355" y="245"/>
                  </a:lnTo>
                  <a:lnTo>
                    <a:pt x="1370" y="287"/>
                  </a:lnTo>
                  <a:lnTo>
                    <a:pt x="1378" y="331"/>
                  </a:lnTo>
                  <a:lnTo>
                    <a:pt x="1381" y="377"/>
                  </a:lnTo>
                  <a:lnTo>
                    <a:pt x="1381" y="904"/>
                  </a:lnTo>
                  <a:lnTo>
                    <a:pt x="1378" y="922"/>
                  </a:lnTo>
                  <a:lnTo>
                    <a:pt x="1370" y="938"/>
                  </a:lnTo>
                  <a:lnTo>
                    <a:pt x="1357" y="951"/>
                  </a:lnTo>
                  <a:lnTo>
                    <a:pt x="1341" y="959"/>
                  </a:lnTo>
                  <a:lnTo>
                    <a:pt x="1322" y="962"/>
                  </a:lnTo>
                  <a:lnTo>
                    <a:pt x="57" y="962"/>
                  </a:lnTo>
                  <a:lnTo>
                    <a:pt x="40" y="959"/>
                  </a:lnTo>
                  <a:lnTo>
                    <a:pt x="23" y="951"/>
                  </a:lnTo>
                  <a:lnTo>
                    <a:pt x="10" y="938"/>
                  </a:lnTo>
                  <a:lnTo>
                    <a:pt x="2" y="922"/>
                  </a:lnTo>
                  <a:lnTo>
                    <a:pt x="0" y="904"/>
                  </a:lnTo>
                  <a:lnTo>
                    <a:pt x="0" y="377"/>
                  </a:lnTo>
                  <a:lnTo>
                    <a:pt x="2" y="331"/>
                  </a:lnTo>
                  <a:lnTo>
                    <a:pt x="11" y="287"/>
                  </a:lnTo>
                  <a:lnTo>
                    <a:pt x="25" y="245"/>
                  </a:lnTo>
                  <a:lnTo>
                    <a:pt x="44" y="205"/>
                  </a:lnTo>
                  <a:lnTo>
                    <a:pt x="68" y="168"/>
                  </a:lnTo>
                  <a:lnTo>
                    <a:pt x="96" y="134"/>
                  </a:lnTo>
                  <a:lnTo>
                    <a:pt x="129" y="103"/>
                  </a:lnTo>
                  <a:lnTo>
                    <a:pt x="165" y="77"/>
                  </a:lnTo>
                  <a:lnTo>
                    <a:pt x="205" y="54"/>
                  </a:lnTo>
                  <a:lnTo>
                    <a:pt x="248" y="37"/>
                  </a:lnTo>
                  <a:lnTo>
                    <a:pt x="362" y="2"/>
                  </a:lnTo>
                  <a:lnTo>
                    <a:pt x="368" y="1"/>
                  </a:lnTo>
                  <a:lnTo>
                    <a:pt x="375" y="0"/>
                  </a:lnTo>
                  <a:close/>
                </a:path>
              </a:pathLst>
            </a:custGeom>
            <a:grpFill/>
            <a:ln w="0">
              <a:noFill/>
              <a:prstDash val="solid"/>
              <a:round/>
            </a:ln>
          </p:spPr>
          <p:txBody>
            <a:bodyPr vert="horz" wrap="square" lIns="91440" tIns="45720" rIns="91440" bIns="45720" numCol="1" anchor="t" anchorCtr="0" compatLnSpc="1"/>
            <a:p>
              <a:endParaRPr lang="en-US"/>
            </a:p>
          </p:txBody>
        </p:sp>
        <p:sp>
          <p:nvSpPr>
            <p:cNvPr id="832" name="Freeform 942"/>
            <p:cNvSpPr/>
            <p:nvPr/>
          </p:nvSpPr>
          <p:spPr bwMode="auto">
            <a:xfrm>
              <a:off x="6094" y="309"/>
              <a:ext cx="137" cy="137"/>
            </a:xfrm>
            <a:custGeom>
              <a:avLst/>
              <a:gdLst>
                <a:gd name="T0" fmla="*/ 411 w 821"/>
                <a:gd name="T1" fmla="*/ 0 h 821"/>
                <a:gd name="T2" fmla="*/ 462 w 821"/>
                <a:gd name="T3" fmla="*/ 3 h 821"/>
                <a:gd name="T4" fmla="*/ 511 w 821"/>
                <a:gd name="T5" fmla="*/ 12 h 821"/>
                <a:gd name="T6" fmla="*/ 559 w 821"/>
                <a:gd name="T7" fmla="*/ 27 h 821"/>
                <a:gd name="T8" fmla="*/ 603 w 821"/>
                <a:gd name="T9" fmla="*/ 48 h 821"/>
                <a:gd name="T10" fmla="*/ 645 w 821"/>
                <a:gd name="T11" fmla="*/ 73 h 821"/>
                <a:gd name="T12" fmla="*/ 683 w 821"/>
                <a:gd name="T13" fmla="*/ 104 h 821"/>
                <a:gd name="T14" fmla="*/ 717 w 821"/>
                <a:gd name="T15" fmla="*/ 137 h 821"/>
                <a:gd name="T16" fmla="*/ 748 w 821"/>
                <a:gd name="T17" fmla="*/ 176 h 821"/>
                <a:gd name="T18" fmla="*/ 773 w 821"/>
                <a:gd name="T19" fmla="*/ 217 h 821"/>
                <a:gd name="T20" fmla="*/ 794 w 821"/>
                <a:gd name="T21" fmla="*/ 262 h 821"/>
                <a:gd name="T22" fmla="*/ 808 w 821"/>
                <a:gd name="T23" fmla="*/ 309 h 821"/>
                <a:gd name="T24" fmla="*/ 818 w 821"/>
                <a:gd name="T25" fmla="*/ 358 h 821"/>
                <a:gd name="T26" fmla="*/ 821 w 821"/>
                <a:gd name="T27" fmla="*/ 410 h 821"/>
                <a:gd name="T28" fmla="*/ 818 w 821"/>
                <a:gd name="T29" fmla="*/ 462 h 821"/>
                <a:gd name="T30" fmla="*/ 808 w 821"/>
                <a:gd name="T31" fmla="*/ 511 h 821"/>
                <a:gd name="T32" fmla="*/ 794 w 821"/>
                <a:gd name="T33" fmla="*/ 558 h 821"/>
                <a:gd name="T34" fmla="*/ 773 w 821"/>
                <a:gd name="T35" fmla="*/ 603 h 821"/>
                <a:gd name="T36" fmla="*/ 748 w 821"/>
                <a:gd name="T37" fmla="*/ 644 h 821"/>
                <a:gd name="T38" fmla="*/ 717 w 821"/>
                <a:gd name="T39" fmla="*/ 683 h 821"/>
                <a:gd name="T40" fmla="*/ 683 w 821"/>
                <a:gd name="T41" fmla="*/ 717 h 821"/>
                <a:gd name="T42" fmla="*/ 645 w 821"/>
                <a:gd name="T43" fmla="*/ 747 h 821"/>
                <a:gd name="T44" fmla="*/ 603 w 821"/>
                <a:gd name="T45" fmla="*/ 773 h 821"/>
                <a:gd name="T46" fmla="*/ 559 w 821"/>
                <a:gd name="T47" fmla="*/ 793 h 821"/>
                <a:gd name="T48" fmla="*/ 511 w 821"/>
                <a:gd name="T49" fmla="*/ 808 h 821"/>
                <a:gd name="T50" fmla="*/ 462 w 821"/>
                <a:gd name="T51" fmla="*/ 818 h 821"/>
                <a:gd name="T52" fmla="*/ 411 w 821"/>
                <a:gd name="T53" fmla="*/ 821 h 821"/>
                <a:gd name="T54" fmla="*/ 359 w 821"/>
                <a:gd name="T55" fmla="*/ 818 h 821"/>
                <a:gd name="T56" fmla="*/ 310 w 821"/>
                <a:gd name="T57" fmla="*/ 808 h 821"/>
                <a:gd name="T58" fmla="*/ 263 w 821"/>
                <a:gd name="T59" fmla="*/ 793 h 821"/>
                <a:gd name="T60" fmla="*/ 218 w 821"/>
                <a:gd name="T61" fmla="*/ 773 h 821"/>
                <a:gd name="T62" fmla="*/ 176 w 821"/>
                <a:gd name="T63" fmla="*/ 747 h 821"/>
                <a:gd name="T64" fmla="*/ 138 w 821"/>
                <a:gd name="T65" fmla="*/ 717 h 821"/>
                <a:gd name="T66" fmla="*/ 104 w 821"/>
                <a:gd name="T67" fmla="*/ 683 h 821"/>
                <a:gd name="T68" fmla="*/ 73 w 821"/>
                <a:gd name="T69" fmla="*/ 644 h 821"/>
                <a:gd name="T70" fmla="*/ 48 w 821"/>
                <a:gd name="T71" fmla="*/ 603 h 821"/>
                <a:gd name="T72" fmla="*/ 27 w 821"/>
                <a:gd name="T73" fmla="*/ 558 h 821"/>
                <a:gd name="T74" fmla="*/ 13 w 821"/>
                <a:gd name="T75" fmla="*/ 511 h 821"/>
                <a:gd name="T76" fmla="*/ 3 w 821"/>
                <a:gd name="T77" fmla="*/ 462 h 821"/>
                <a:gd name="T78" fmla="*/ 0 w 821"/>
                <a:gd name="T79" fmla="*/ 410 h 821"/>
                <a:gd name="T80" fmla="*/ 3 w 821"/>
                <a:gd name="T81" fmla="*/ 358 h 821"/>
                <a:gd name="T82" fmla="*/ 13 w 821"/>
                <a:gd name="T83" fmla="*/ 309 h 821"/>
                <a:gd name="T84" fmla="*/ 27 w 821"/>
                <a:gd name="T85" fmla="*/ 262 h 821"/>
                <a:gd name="T86" fmla="*/ 48 w 821"/>
                <a:gd name="T87" fmla="*/ 217 h 821"/>
                <a:gd name="T88" fmla="*/ 73 w 821"/>
                <a:gd name="T89" fmla="*/ 176 h 821"/>
                <a:gd name="T90" fmla="*/ 104 w 821"/>
                <a:gd name="T91" fmla="*/ 137 h 821"/>
                <a:gd name="T92" fmla="*/ 138 w 821"/>
                <a:gd name="T93" fmla="*/ 104 h 821"/>
                <a:gd name="T94" fmla="*/ 176 w 821"/>
                <a:gd name="T95" fmla="*/ 73 h 821"/>
                <a:gd name="T96" fmla="*/ 218 w 821"/>
                <a:gd name="T97" fmla="*/ 48 h 821"/>
                <a:gd name="T98" fmla="*/ 263 w 821"/>
                <a:gd name="T99" fmla="*/ 27 h 821"/>
                <a:gd name="T100" fmla="*/ 310 w 821"/>
                <a:gd name="T101" fmla="*/ 12 h 821"/>
                <a:gd name="T102" fmla="*/ 359 w 821"/>
                <a:gd name="T103" fmla="*/ 3 h 821"/>
                <a:gd name="T104" fmla="*/ 411 w 821"/>
                <a:gd name="T105"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21" h="821">
                  <a:moveTo>
                    <a:pt x="411" y="0"/>
                  </a:moveTo>
                  <a:lnTo>
                    <a:pt x="462" y="3"/>
                  </a:lnTo>
                  <a:lnTo>
                    <a:pt x="511" y="12"/>
                  </a:lnTo>
                  <a:lnTo>
                    <a:pt x="559" y="27"/>
                  </a:lnTo>
                  <a:lnTo>
                    <a:pt x="603" y="48"/>
                  </a:lnTo>
                  <a:lnTo>
                    <a:pt x="645" y="73"/>
                  </a:lnTo>
                  <a:lnTo>
                    <a:pt x="683" y="104"/>
                  </a:lnTo>
                  <a:lnTo>
                    <a:pt x="717" y="137"/>
                  </a:lnTo>
                  <a:lnTo>
                    <a:pt x="748" y="176"/>
                  </a:lnTo>
                  <a:lnTo>
                    <a:pt x="773" y="217"/>
                  </a:lnTo>
                  <a:lnTo>
                    <a:pt x="794" y="262"/>
                  </a:lnTo>
                  <a:lnTo>
                    <a:pt x="808" y="309"/>
                  </a:lnTo>
                  <a:lnTo>
                    <a:pt x="818" y="358"/>
                  </a:lnTo>
                  <a:lnTo>
                    <a:pt x="821" y="410"/>
                  </a:lnTo>
                  <a:lnTo>
                    <a:pt x="818" y="462"/>
                  </a:lnTo>
                  <a:lnTo>
                    <a:pt x="808" y="511"/>
                  </a:lnTo>
                  <a:lnTo>
                    <a:pt x="794" y="558"/>
                  </a:lnTo>
                  <a:lnTo>
                    <a:pt x="773" y="603"/>
                  </a:lnTo>
                  <a:lnTo>
                    <a:pt x="748" y="644"/>
                  </a:lnTo>
                  <a:lnTo>
                    <a:pt x="717" y="683"/>
                  </a:lnTo>
                  <a:lnTo>
                    <a:pt x="683" y="717"/>
                  </a:lnTo>
                  <a:lnTo>
                    <a:pt x="645" y="747"/>
                  </a:lnTo>
                  <a:lnTo>
                    <a:pt x="603" y="773"/>
                  </a:lnTo>
                  <a:lnTo>
                    <a:pt x="559" y="793"/>
                  </a:lnTo>
                  <a:lnTo>
                    <a:pt x="511" y="808"/>
                  </a:lnTo>
                  <a:lnTo>
                    <a:pt x="462" y="818"/>
                  </a:lnTo>
                  <a:lnTo>
                    <a:pt x="411" y="821"/>
                  </a:lnTo>
                  <a:lnTo>
                    <a:pt x="359" y="818"/>
                  </a:lnTo>
                  <a:lnTo>
                    <a:pt x="310" y="808"/>
                  </a:lnTo>
                  <a:lnTo>
                    <a:pt x="263" y="793"/>
                  </a:lnTo>
                  <a:lnTo>
                    <a:pt x="218" y="773"/>
                  </a:lnTo>
                  <a:lnTo>
                    <a:pt x="176" y="747"/>
                  </a:lnTo>
                  <a:lnTo>
                    <a:pt x="138" y="717"/>
                  </a:lnTo>
                  <a:lnTo>
                    <a:pt x="104" y="683"/>
                  </a:lnTo>
                  <a:lnTo>
                    <a:pt x="73" y="644"/>
                  </a:lnTo>
                  <a:lnTo>
                    <a:pt x="48" y="603"/>
                  </a:lnTo>
                  <a:lnTo>
                    <a:pt x="27" y="558"/>
                  </a:lnTo>
                  <a:lnTo>
                    <a:pt x="13" y="511"/>
                  </a:lnTo>
                  <a:lnTo>
                    <a:pt x="3" y="462"/>
                  </a:lnTo>
                  <a:lnTo>
                    <a:pt x="0" y="410"/>
                  </a:lnTo>
                  <a:lnTo>
                    <a:pt x="3" y="358"/>
                  </a:lnTo>
                  <a:lnTo>
                    <a:pt x="13" y="309"/>
                  </a:lnTo>
                  <a:lnTo>
                    <a:pt x="27" y="262"/>
                  </a:lnTo>
                  <a:lnTo>
                    <a:pt x="48" y="217"/>
                  </a:lnTo>
                  <a:lnTo>
                    <a:pt x="73" y="176"/>
                  </a:lnTo>
                  <a:lnTo>
                    <a:pt x="104" y="137"/>
                  </a:lnTo>
                  <a:lnTo>
                    <a:pt x="138" y="104"/>
                  </a:lnTo>
                  <a:lnTo>
                    <a:pt x="176" y="73"/>
                  </a:lnTo>
                  <a:lnTo>
                    <a:pt x="218" y="48"/>
                  </a:lnTo>
                  <a:lnTo>
                    <a:pt x="263" y="27"/>
                  </a:lnTo>
                  <a:lnTo>
                    <a:pt x="310" y="12"/>
                  </a:lnTo>
                  <a:lnTo>
                    <a:pt x="359" y="3"/>
                  </a:lnTo>
                  <a:lnTo>
                    <a:pt x="411" y="0"/>
                  </a:lnTo>
                  <a:close/>
                </a:path>
              </a:pathLst>
            </a:custGeom>
            <a:grpFill/>
            <a:ln w="0">
              <a:noFill/>
              <a:prstDash val="solid"/>
              <a:round/>
            </a:ln>
          </p:spPr>
          <p:txBody>
            <a:bodyPr vert="horz" wrap="square" lIns="91440" tIns="45720" rIns="91440" bIns="45720" numCol="1" anchor="t" anchorCtr="0" compatLnSpc="1"/>
            <a:p>
              <a:endParaRPr lang="en-US"/>
            </a:p>
          </p:txBody>
        </p:sp>
        <p:sp>
          <p:nvSpPr>
            <p:cNvPr id="833" name="Freeform 943"/>
            <p:cNvSpPr/>
            <p:nvPr/>
          </p:nvSpPr>
          <p:spPr bwMode="auto">
            <a:xfrm>
              <a:off x="6100" y="465"/>
              <a:ext cx="230" cy="382"/>
            </a:xfrm>
            <a:custGeom>
              <a:avLst/>
              <a:gdLst>
                <a:gd name="T0" fmla="*/ 419 w 1375"/>
                <a:gd name="T1" fmla="*/ 2 h 2291"/>
                <a:gd name="T2" fmla="*/ 506 w 1375"/>
                <a:gd name="T3" fmla="*/ 24 h 2291"/>
                <a:gd name="T4" fmla="*/ 584 w 1375"/>
                <a:gd name="T5" fmla="*/ 66 h 2291"/>
                <a:gd name="T6" fmla="*/ 650 w 1375"/>
                <a:gd name="T7" fmla="*/ 125 h 2291"/>
                <a:gd name="T8" fmla="*/ 700 w 1375"/>
                <a:gd name="T9" fmla="*/ 197 h 2291"/>
                <a:gd name="T10" fmla="*/ 732 w 1375"/>
                <a:gd name="T11" fmla="*/ 280 h 2291"/>
                <a:gd name="T12" fmla="*/ 743 w 1375"/>
                <a:gd name="T13" fmla="*/ 372 h 2291"/>
                <a:gd name="T14" fmla="*/ 1070 w 1375"/>
                <a:gd name="T15" fmla="*/ 1017 h 2291"/>
                <a:gd name="T16" fmla="*/ 1158 w 1375"/>
                <a:gd name="T17" fmla="*/ 1030 h 2291"/>
                <a:gd name="T18" fmla="*/ 1237 w 1375"/>
                <a:gd name="T19" fmla="*/ 1066 h 2291"/>
                <a:gd name="T20" fmla="*/ 1300 w 1375"/>
                <a:gd name="T21" fmla="*/ 1122 h 2291"/>
                <a:gd name="T22" fmla="*/ 1347 w 1375"/>
                <a:gd name="T23" fmla="*/ 1193 h 2291"/>
                <a:gd name="T24" fmla="*/ 1372 w 1375"/>
                <a:gd name="T25" fmla="*/ 1277 h 2291"/>
                <a:gd name="T26" fmla="*/ 1375 w 1375"/>
                <a:gd name="T27" fmla="*/ 2191 h 2291"/>
                <a:gd name="T28" fmla="*/ 1364 w 1375"/>
                <a:gd name="T29" fmla="*/ 2235 h 2291"/>
                <a:gd name="T30" fmla="*/ 1337 w 1375"/>
                <a:gd name="T31" fmla="*/ 2269 h 2291"/>
                <a:gd name="T32" fmla="*/ 1297 w 1375"/>
                <a:gd name="T33" fmla="*/ 2289 h 2291"/>
                <a:gd name="T34" fmla="*/ 882 w 1375"/>
                <a:gd name="T35" fmla="*/ 2291 h 2291"/>
                <a:gd name="T36" fmla="*/ 838 w 1375"/>
                <a:gd name="T37" fmla="*/ 2281 h 2291"/>
                <a:gd name="T38" fmla="*/ 803 w 1375"/>
                <a:gd name="T39" fmla="*/ 2254 h 2291"/>
                <a:gd name="T40" fmla="*/ 784 w 1375"/>
                <a:gd name="T41" fmla="*/ 2214 h 2291"/>
                <a:gd name="T42" fmla="*/ 781 w 1375"/>
                <a:gd name="T43" fmla="*/ 1605 h 2291"/>
                <a:gd name="T44" fmla="*/ 309 w 1375"/>
                <a:gd name="T45" fmla="*/ 1602 h 2291"/>
                <a:gd name="T46" fmla="*/ 218 w 1375"/>
                <a:gd name="T47" fmla="*/ 1578 h 2291"/>
                <a:gd name="T48" fmla="*/ 139 w 1375"/>
                <a:gd name="T49" fmla="*/ 1531 h 2291"/>
                <a:gd name="T50" fmla="*/ 74 w 1375"/>
                <a:gd name="T51" fmla="*/ 1467 h 2291"/>
                <a:gd name="T52" fmla="*/ 28 w 1375"/>
                <a:gd name="T53" fmla="*/ 1388 h 2291"/>
                <a:gd name="T54" fmla="*/ 3 w 1375"/>
                <a:gd name="T55" fmla="*/ 1297 h 2291"/>
                <a:gd name="T56" fmla="*/ 0 w 1375"/>
                <a:gd name="T57" fmla="*/ 372 h 2291"/>
                <a:gd name="T58" fmla="*/ 11 w 1375"/>
                <a:gd name="T59" fmla="*/ 280 h 2291"/>
                <a:gd name="T60" fmla="*/ 44 w 1375"/>
                <a:gd name="T61" fmla="*/ 197 h 2291"/>
                <a:gd name="T62" fmla="*/ 94 w 1375"/>
                <a:gd name="T63" fmla="*/ 125 h 2291"/>
                <a:gd name="T64" fmla="*/ 159 w 1375"/>
                <a:gd name="T65" fmla="*/ 66 h 2291"/>
                <a:gd name="T66" fmla="*/ 237 w 1375"/>
                <a:gd name="T67" fmla="*/ 24 h 2291"/>
                <a:gd name="T68" fmla="*/ 325 w 1375"/>
                <a:gd name="T69" fmla="*/ 2 h 2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375" h="2291">
                  <a:moveTo>
                    <a:pt x="372" y="0"/>
                  </a:moveTo>
                  <a:lnTo>
                    <a:pt x="419" y="2"/>
                  </a:lnTo>
                  <a:lnTo>
                    <a:pt x="464" y="10"/>
                  </a:lnTo>
                  <a:lnTo>
                    <a:pt x="506" y="24"/>
                  </a:lnTo>
                  <a:lnTo>
                    <a:pt x="546" y="43"/>
                  </a:lnTo>
                  <a:lnTo>
                    <a:pt x="584" y="66"/>
                  </a:lnTo>
                  <a:lnTo>
                    <a:pt x="619" y="93"/>
                  </a:lnTo>
                  <a:lnTo>
                    <a:pt x="650" y="125"/>
                  </a:lnTo>
                  <a:lnTo>
                    <a:pt x="677" y="159"/>
                  </a:lnTo>
                  <a:lnTo>
                    <a:pt x="700" y="197"/>
                  </a:lnTo>
                  <a:lnTo>
                    <a:pt x="718" y="237"/>
                  </a:lnTo>
                  <a:lnTo>
                    <a:pt x="732" y="280"/>
                  </a:lnTo>
                  <a:lnTo>
                    <a:pt x="740" y="325"/>
                  </a:lnTo>
                  <a:lnTo>
                    <a:pt x="743" y="372"/>
                  </a:lnTo>
                  <a:lnTo>
                    <a:pt x="743" y="1017"/>
                  </a:lnTo>
                  <a:lnTo>
                    <a:pt x="1070" y="1017"/>
                  </a:lnTo>
                  <a:lnTo>
                    <a:pt x="1115" y="1021"/>
                  </a:lnTo>
                  <a:lnTo>
                    <a:pt x="1158" y="1030"/>
                  </a:lnTo>
                  <a:lnTo>
                    <a:pt x="1199" y="1045"/>
                  </a:lnTo>
                  <a:lnTo>
                    <a:pt x="1237" y="1066"/>
                  </a:lnTo>
                  <a:lnTo>
                    <a:pt x="1270" y="1092"/>
                  </a:lnTo>
                  <a:lnTo>
                    <a:pt x="1300" y="1122"/>
                  </a:lnTo>
                  <a:lnTo>
                    <a:pt x="1326" y="1156"/>
                  </a:lnTo>
                  <a:lnTo>
                    <a:pt x="1347" y="1193"/>
                  </a:lnTo>
                  <a:lnTo>
                    <a:pt x="1362" y="1234"/>
                  </a:lnTo>
                  <a:lnTo>
                    <a:pt x="1372" y="1277"/>
                  </a:lnTo>
                  <a:lnTo>
                    <a:pt x="1375" y="1322"/>
                  </a:lnTo>
                  <a:lnTo>
                    <a:pt x="1375" y="2191"/>
                  </a:lnTo>
                  <a:lnTo>
                    <a:pt x="1372" y="2214"/>
                  </a:lnTo>
                  <a:lnTo>
                    <a:pt x="1364" y="2235"/>
                  </a:lnTo>
                  <a:lnTo>
                    <a:pt x="1353" y="2254"/>
                  </a:lnTo>
                  <a:lnTo>
                    <a:pt x="1337" y="2269"/>
                  </a:lnTo>
                  <a:lnTo>
                    <a:pt x="1318" y="2281"/>
                  </a:lnTo>
                  <a:lnTo>
                    <a:pt x="1297" y="2289"/>
                  </a:lnTo>
                  <a:lnTo>
                    <a:pt x="1274" y="2291"/>
                  </a:lnTo>
                  <a:lnTo>
                    <a:pt x="882" y="2291"/>
                  </a:lnTo>
                  <a:lnTo>
                    <a:pt x="859" y="2289"/>
                  </a:lnTo>
                  <a:lnTo>
                    <a:pt x="838" y="2281"/>
                  </a:lnTo>
                  <a:lnTo>
                    <a:pt x="819" y="2269"/>
                  </a:lnTo>
                  <a:lnTo>
                    <a:pt x="803" y="2254"/>
                  </a:lnTo>
                  <a:lnTo>
                    <a:pt x="791" y="2235"/>
                  </a:lnTo>
                  <a:lnTo>
                    <a:pt x="784" y="2214"/>
                  </a:lnTo>
                  <a:lnTo>
                    <a:pt x="781" y="2191"/>
                  </a:lnTo>
                  <a:lnTo>
                    <a:pt x="781" y="1605"/>
                  </a:lnTo>
                  <a:lnTo>
                    <a:pt x="357" y="1605"/>
                  </a:lnTo>
                  <a:lnTo>
                    <a:pt x="309" y="1602"/>
                  </a:lnTo>
                  <a:lnTo>
                    <a:pt x="262" y="1593"/>
                  </a:lnTo>
                  <a:lnTo>
                    <a:pt x="218" y="1578"/>
                  </a:lnTo>
                  <a:lnTo>
                    <a:pt x="177" y="1557"/>
                  </a:lnTo>
                  <a:lnTo>
                    <a:pt x="139" y="1531"/>
                  </a:lnTo>
                  <a:lnTo>
                    <a:pt x="104" y="1502"/>
                  </a:lnTo>
                  <a:lnTo>
                    <a:pt x="74" y="1467"/>
                  </a:lnTo>
                  <a:lnTo>
                    <a:pt x="49" y="1429"/>
                  </a:lnTo>
                  <a:lnTo>
                    <a:pt x="28" y="1388"/>
                  </a:lnTo>
                  <a:lnTo>
                    <a:pt x="12" y="1344"/>
                  </a:lnTo>
                  <a:lnTo>
                    <a:pt x="3" y="1297"/>
                  </a:lnTo>
                  <a:lnTo>
                    <a:pt x="0" y="1248"/>
                  </a:lnTo>
                  <a:lnTo>
                    <a:pt x="0" y="372"/>
                  </a:lnTo>
                  <a:lnTo>
                    <a:pt x="3" y="325"/>
                  </a:lnTo>
                  <a:lnTo>
                    <a:pt x="11" y="280"/>
                  </a:lnTo>
                  <a:lnTo>
                    <a:pt x="25" y="237"/>
                  </a:lnTo>
                  <a:lnTo>
                    <a:pt x="44" y="197"/>
                  </a:lnTo>
                  <a:lnTo>
                    <a:pt x="67" y="159"/>
                  </a:lnTo>
                  <a:lnTo>
                    <a:pt x="94" y="125"/>
                  </a:lnTo>
                  <a:lnTo>
                    <a:pt x="124" y="93"/>
                  </a:lnTo>
                  <a:lnTo>
                    <a:pt x="159" y="66"/>
                  </a:lnTo>
                  <a:lnTo>
                    <a:pt x="197" y="43"/>
                  </a:lnTo>
                  <a:lnTo>
                    <a:pt x="237" y="24"/>
                  </a:lnTo>
                  <a:lnTo>
                    <a:pt x="280" y="10"/>
                  </a:lnTo>
                  <a:lnTo>
                    <a:pt x="325" y="2"/>
                  </a:lnTo>
                  <a:lnTo>
                    <a:pt x="372" y="0"/>
                  </a:lnTo>
                  <a:close/>
                </a:path>
              </a:pathLst>
            </a:custGeom>
            <a:grpFill/>
            <a:ln w="0">
              <a:noFill/>
              <a:prstDash val="solid"/>
              <a:round/>
            </a:ln>
          </p:spPr>
          <p:txBody>
            <a:bodyPr vert="horz" wrap="square" lIns="91440" tIns="45720" rIns="91440" bIns="45720" numCol="1" anchor="t" anchorCtr="0" compatLnSpc="1"/>
            <a:p>
              <a:endParaRPr lang="en-US"/>
            </a:p>
          </p:txBody>
        </p:sp>
        <p:sp>
          <p:nvSpPr>
            <p:cNvPr id="834" name="Freeform 944"/>
            <p:cNvSpPr/>
            <p:nvPr/>
          </p:nvSpPr>
          <p:spPr bwMode="auto">
            <a:xfrm>
              <a:off x="6532" y="309"/>
              <a:ext cx="137" cy="137"/>
            </a:xfrm>
            <a:custGeom>
              <a:avLst/>
              <a:gdLst>
                <a:gd name="T0" fmla="*/ 410 w 821"/>
                <a:gd name="T1" fmla="*/ 0 h 821"/>
                <a:gd name="T2" fmla="*/ 462 w 821"/>
                <a:gd name="T3" fmla="*/ 3 h 821"/>
                <a:gd name="T4" fmla="*/ 512 w 821"/>
                <a:gd name="T5" fmla="*/ 12 h 821"/>
                <a:gd name="T6" fmla="*/ 559 w 821"/>
                <a:gd name="T7" fmla="*/ 27 h 821"/>
                <a:gd name="T8" fmla="*/ 604 w 821"/>
                <a:gd name="T9" fmla="*/ 48 h 821"/>
                <a:gd name="T10" fmla="*/ 645 w 821"/>
                <a:gd name="T11" fmla="*/ 73 h 821"/>
                <a:gd name="T12" fmla="*/ 684 w 821"/>
                <a:gd name="T13" fmla="*/ 104 h 821"/>
                <a:gd name="T14" fmla="*/ 717 w 821"/>
                <a:gd name="T15" fmla="*/ 137 h 821"/>
                <a:gd name="T16" fmla="*/ 747 w 821"/>
                <a:gd name="T17" fmla="*/ 176 h 821"/>
                <a:gd name="T18" fmla="*/ 773 w 821"/>
                <a:gd name="T19" fmla="*/ 217 h 821"/>
                <a:gd name="T20" fmla="*/ 793 w 821"/>
                <a:gd name="T21" fmla="*/ 262 h 821"/>
                <a:gd name="T22" fmla="*/ 808 w 821"/>
                <a:gd name="T23" fmla="*/ 309 h 821"/>
                <a:gd name="T24" fmla="*/ 818 w 821"/>
                <a:gd name="T25" fmla="*/ 358 h 821"/>
                <a:gd name="T26" fmla="*/ 821 w 821"/>
                <a:gd name="T27" fmla="*/ 410 h 821"/>
                <a:gd name="T28" fmla="*/ 818 w 821"/>
                <a:gd name="T29" fmla="*/ 462 h 821"/>
                <a:gd name="T30" fmla="*/ 808 w 821"/>
                <a:gd name="T31" fmla="*/ 511 h 821"/>
                <a:gd name="T32" fmla="*/ 793 w 821"/>
                <a:gd name="T33" fmla="*/ 558 h 821"/>
                <a:gd name="T34" fmla="*/ 773 w 821"/>
                <a:gd name="T35" fmla="*/ 603 h 821"/>
                <a:gd name="T36" fmla="*/ 747 w 821"/>
                <a:gd name="T37" fmla="*/ 644 h 821"/>
                <a:gd name="T38" fmla="*/ 717 w 821"/>
                <a:gd name="T39" fmla="*/ 683 h 821"/>
                <a:gd name="T40" fmla="*/ 684 w 821"/>
                <a:gd name="T41" fmla="*/ 717 h 821"/>
                <a:gd name="T42" fmla="*/ 645 w 821"/>
                <a:gd name="T43" fmla="*/ 747 h 821"/>
                <a:gd name="T44" fmla="*/ 604 w 821"/>
                <a:gd name="T45" fmla="*/ 773 h 821"/>
                <a:gd name="T46" fmla="*/ 559 w 821"/>
                <a:gd name="T47" fmla="*/ 793 h 821"/>
                <a:gd name="T48" fmla="*/ 512 w 821"/>
                <a:gd name="T49" fmla="*/ 808 h 821"/>
                <a:gd name="T50" fmla="*/ 462 w 821"/>
                <a:gd name="T51" fmla="*/ 818 h 821"/>
                <a:gd name="T52" fmla="*/ 410 w 821"/>
                <a:gd name="T53" fmla="*/ 821 h 821"/>
                <a:gd name="T54" fmla="*/ 359 w 821"/>
                <a:gd name="T55" fmla="*/ 818 h 821"/>
                <a:gd name="T56" fmla="*/ 310 w 821"/>
                <a:gd name="T57" fmla="*/ 808 h 821"/>
                <a:gd name="T58" fmla="*/ 263 w 821"/>
                <a:gd name="T59" fmla="*/ 793 h 821"/>
                <a:gd name="T60" fmla="*/ 217 w 821"/>
                <a:gd name="T61" fmla="*/ 773 h 821"/>
                <a:gd name="T62" fmla="*/ 177 w 821"/>
                <a:gd name="T63" fmla="*/ 747 h 821"/>
                <a:gd name="T64" fmla="*/ 138 w 821"/>
                <a:gd name="T65" fmla="*/ 717 h 821"/>
                <a:gd name="T66" fmla="*/ 103 w 821"/>
                <a:gd name="T67" fmla="*/ 683 h 821"/>
                <a:gd name="T68" fmla="*/ 74 w 821"/>
                <a:gd name="T69" fmla="*/ 644 h 821"/>
                <a:gd name="T70" fmla="*/ 48 w 821"/>
                <a:gd name="T71" fmla="*/ 603 h 821"/>
                <a:gd name="T72" fmla="*/ 28 w 821"/>
                <a:gd name="T73" fmla="*/ 558 h 821"/>
                <a:gd name="T74" fmla="*/ 12 w 821"/>
                <a:gd name="T75" fmla="*/ 511 h 821"/>
                <a:gd name="T76" fmla="*/ 3 w 821"/>
                <a:gd name="T77" fmla="*/ 462 h 821"/>
                <a:gd name="T78" fmla="*/ 0 w 821"/>
                <a:gd name="T79" fmla="*/ 410 h 821"/>
                <a:gd name="T80" fmla="*/ 3 w 821"/>
                <a:gd name="T81" fmla="*/ 358 h 821"/>
                <a:gd name="T82" fmla="*/ 12 w 821"/>
                <a:gd name="T83" fmla="*/ 309 h 821"/>
                <a:gd name="T84" fmla="*/ 28 w 821"/>
                <a:gd name="T85" fmla="*/ 262 h 821"/>
                <a:gd name="T86" fmla="*/ 48 w 821"/>
                <a:gd name="T87" fmla="*/ 217 h 821"/>
                <a:gd name="T88" fmla="*/ 74 w 821"/>
                <a:gd name="T89" fmla="*/ 176 h 821"/>
                <a:gd name="T90" fmla="*/ 103 w 821"/>
                <a:gd name="T91" fmla="*/ 137 h 821"/>
                <a:gd name="T92" fmla="*/ 138 w 821"/>
                <a:gd name="T93" fmla="*/ 104 h 821"/>
                <a:gd name="T94" fmla="*/ 177 w 821"/>
                <a:gd name="T95" fmla="*/ 73 h 821"/>
                <a:gd name="T96" fmla="*/ 217 w 821"/>
                <a:gd name="T97" fmla="*/ 48 h 821"/>
                <a:gd name="T98" fmla="*/ 263 w 821"/>
                <a:gd name="T99" fmla="*/ 27 h 821"/>
                <a:gd name="T100" fmla="*/ 310 w 821"/>
                <a:gd name="T101" fmla="*/ 12 h 821"/>
                <a:gd name="T102" fmla="*/ 359 w 821"/>
                <a:gd name="T103" fmla="*/ 3 h 821"/>
                <a:gd name="T104" fmla="*/ 410 w 821"/>
                <a:gd name="T105"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21" h="821">
                  <a:moveTo>
                    <a:pt x="410" y="0"/>
                  </a:moveTo>
                  <a:lnTo>
                    <a:pt x="462" y="3"/>
                  </a:lnTo>
                  <a:lnTo>
                    <a:pt x="512" y="12"/>
                  </a:lnTo>
                  <a:lnTo>
                    <a:pt x="559" y="27"/>
                  </a:lnTo>
                  <a:lnTo>
                    <a:pt x="604" y="48"/>
                  </a:lnTo>
                  <a:lnTo>
                    <a:pt x="645" y="73"/>
                  </a:lnTo>
                  <a:lnTo>
                    <a:pt x="684" y="104"/>
                  </a:lnTo>
                  <a:lnTo>
                    <a:pt x="717" y="137"/>
                  </a:lnTo>
                  <a:lnTo>
                    <a:pt x="747" y="176"/>
                  </a:lnTo>
                  <a:lnTo>
                    <a:pt x="773" y="217"/>
                  </a:lnTo>
                  <a:lnTo>
                    <a:pt x="793" y="262"/>
                  </a:lnTo>
                  <a:lnTo>
                    <a:pt x="808" y="309"/>
                  </a:lnTo>
                  <a:lnTo>
                    <a:pt x="818" y="358"/>
                  </a:lnTo>
                  <a:lnTo>
                    <a:pt x="821" y="410"/>
                  </a:lnTo>
                  <a:lnTo>
                    <a:pt x="818" y="462"/>
                  </a:lnTo>
                  <a:lnTo>
                    <a:pt x="808" y="511"/>
                  </a:lnTo>
                  <a:lnTo>
                    <a:pt x="793" y="558"/>
                  </a:lnTo>
                  <a:lnTo>
                    <a:pt x="773" y="603"/>
                  </a:lnTo>
                  <a:lnTo>
                    <a:pt x="747" y="644"/>
                  </a:lnTo>
                  <a:lnTo>
                    <a:pt x="717" y="683"/>
                  </a:lnTo>
                  <a:lnTo>
                    <a:pt x="684" y="717"/>
                  </a:lnTo>
                  <a:lnTo>
                    <a:pt x="645" y="747"/>
                  </a:lnTo>
                  <a:lnTo>
                    <a:pt x="604" y="773"/>
                  </a:lnTo>
                  <a:lnTo>
                    <a:pt x="559" y="793"/>
                  </a:lnTo>
                  <a:lnTo>
                    <a:pt x="512" y="808"/>
                  </a:lnTo>
                  <a:lnTo>
                    <a:pt x="462" y="818"/>
                  </a:lnTo>
                  <a:lnTo>
                    <a:pt x="410" y="821"/>
                  </a:lnTo>
                  <a:lnTo>
                    <a:pt x="359" y="818"/>
                  </a:lnTo>
                  <a:lnTo>
                    <a:pt x="310" y="808"/>
                  </a:lnTo>
                  <a:lnTo>
                    <a:pt x="263" y="793"/>
                  </a:lnTo>
                  <a:lnTo>
                    <a:pt x="217" y="773"/>
                  </a:lnTo>
                  <a:lnTo>
                    <a:pt x="177" y="747"/>
                  </a:lnTo>
                  <a:lnTo>
                    <a:pt x="138" y="717"/>
                  </a:lnTo>
                  <a:lnTo>
                    <a:pt x="103" y="683"/>
                  </a:lnTo>
                  <a:lnTo>
                    <a:pt x="74" y="644"/>
                  </a:lnTo>
                  <a:lnTo>
                    <a:pt x="48" y="603"/>
                  </a:lnTo>
                  <a:lnTo>
                    <a:pt x="28" y="558"/>
                  </a:lnTo>
                  <a:lnTo>
                    <a:pt x="12" y="511"/>
                  </a:lnTo>
                  <a:lnTo>
                    <a:pt x="3" y="462"/>
                  </a:lnTo>
                  <a:lnTo>
                    <a:pt x="0" y="410"/>
                  </a:lnTo>
                  <a:lnTo>
                    <a:pt x="3" y="358"/>
                  </a:lnTo>
                  <a:lnTo>
                    <a:pt x="12" y="309"/>
                  </a:lnTo>
                  <a:lnTo>
                    <a:pt x="28" y="262"/>
                  </a:lnTo>
                  <a:lnTo>
                    <a:pt x="48" y="217"/>
                  </a:lnTo>
                  <a:lnTo>
                    <a:pt x="74" y="176"/>
                  </a:lnTo>
                  <a:lnTo>
                    <a:pt x="103" y="137"/>
                  </a:lnTo>
                  <a:lnTo>
                    <a:pt x="138" y="104"/>
                  </a:lnTo>
                  <a:lnTo>
                    <a:pt x="177" y="73"/>
                  </a:lnTo>
                  <a:lnTo>
                    <a:pt x="217" y="48"/>
                  </a:lnTo>
                  <a:lnTo>
                    <a:pt x="263" y="27"/>
                  </a:lnTo>
                  <a:lnTo>
                    <a:pt x="310" y="12"/>
                  </a:lnTo>
                  <a:lnTo>
                    <a:pt x="359" y="3"/>
                  </a:lnTo>
                  <a:lnTo>
                    <a:pt x="410" y="0"/>
                  </a:lnTo>
                  <a:close/>
                </a:path>
              </a:pathLst>
            </a:custGeom>
            <a:grpFill/>
            <a:ln w="0">
              <a:noFill/>
              <a:prstDash val="solid"/>
              <a:round/>
            </a:ln>
          </p:spPr>
          <p:txBody>
            <a:bodyPr vert="horz" wrap="square" lIns="91440" tIns="45720" rIns="91440" bIns="45720" numCol="1" anchor="t" anchorCtr="0" compatLnSpc="1"/>
            <a:p>
              <a:endParaRPr lang="en-US"/>
            </a:p>
          </p:txBody>
        </p:sp>
        <p:sp>
          <p:nvSpPr>
            <p:cNvPr id="835" name="Freeform 945"/>
            <p:cNvSpPr/>
            <p:nvPr/>
          </p:nvSpPr>
          <p:spPr bwMode="auto">
            <a:xfrm>
              <a:off x="6433" y="465"/>
              <a:ext cx="229" cy="382"/>
            </a:xfrm>
            <a:custGeom>
              <a:avLst/>
              <a:gdLst>
                <a:gd name="T0" fmla="*/ 1049 w 1374"/>
                <a:gd name="T1" fmla="*/ 2 h 2291"/>
                <a:gd name="T2" fmla="*/ 1137 w 1374"/>
                <a:gd name="T3" fmla="*/ 24 h 2291"/>
                <a:gd name="T4" fmla="*/ 1215 w 1374"/>
                <a:gd name="T5" fmla="*/ 66 h 2291"/>
                <a:gd name="T6" fmla="*/ 1281 w 1374"/>
                <a:gd name="T7" fmla="*/ 125 h 2291"/>
                <a:gd name="T8" fmla="*/ 1331 w 1374"/>
                <a:gd name="T9" fmla="*/ 197 h 2291"/>
                <a:gd name="T10" fmla="*/ 1363 w 1374"/>
                <a:gd name="T11" fmla="*/ 280 h 2291"/>
                <a:gd name="T12" fmla="*/ 1374 w 1374"/>
                <a:gd name="T13" fmla="*/ 372 h 2291"/>
                <a:gd name="T14" fmla="*/ 1371 w 1374"/>
                <a:gd name="T15" fmla="*/ 1297 h 2291"/>
                <a:gd name="T16" fmla="*/ 1347 w 1374"/>
                <a:gd name="T17" fmla="*/ 1388 h 2291"/>
                <a:gd name="T18" fmla="*/ 1300 w 1374"/>
                <a:gd name="T19" fmla="*/ 1467 h 2291"/>
                <a:gd name="T20" fmla="*/ 1236 w 1374"/>
                <a:gd name="T21" fmla="*/ 1531 h 2291"/>
                <a:gd name="T22" fmla="*/ 1156 w 1374"/>
                <a:gd name="T23" fmla="*/ 1578 h 2291"/>
                <a:gd name="T24" fmla="*/ 1066 w 1374"/>
                <a:gd name="T25" fmla="*/ 1602 h 2291"/>
                <a:gd name="T26" fmla="*/ 593 w 1374"/>
                <a:gd name="T27" fmla="*/ 1605 h 2291"/>
                <a:gd name="T28" fmla="*/ 591 w 1374"/>
                <a:gd name="T29" fmla="*/ 2214 h 2291"/>
                <a:gd name="T30" fmla="*/ 571 w 1374"/>
                <a:gd name="T31" fmla="*/ 2254 h 2291"/>
                <a:gd name="T32" fmla="*/ 536 w 1374"/>
                <a:gd name="T33" fmla="*/ 2281 h 2291"/>
                <a:gd name="T34" fmla="*/ 492 w 1374"/>
                <a:gd name="T35" fmla="*/ 2291 h 2291"/>
                <a:gd name="T36" fmla="*/ 77 w 1374"/>
                <a:gd name="T37" fmla="*/ 2289 h 2291"/>
                <a:gd name="T38" fmla="*/ 38 w 1374"/>
                <a:gd name="T39" fmla="*/ 2269 h 2291"/>
                <a:gd name="T40" fmla="*/ 9 w 1374"/>
                <a:gd name="T41" fmla="*/ 2235 h 2291"/>
                <a:gd name="T42" fmla="*/ 0 w 1374"/>
                <a:gd name="T43" fmla="*/ 2191 h 2291"/>
                <a:gd name="T44" fmla="*/ 3 w 1374"/>
                <a:gd name="T45" fmla="*/ 1277 h 2291"/>
                <a:gd name="T46" fmla="*/ 28 w 1374"/>
                <a:gd name="T47" fmla="*/ 1193 h 2291"/>
                <a:gd name="T48" fmla="*/ 74 w 1374"/>
                <a:gd name="T49" fmla="*/ 1122 h 2291"/>
                <a:gd name="T50" fmla="*/ 138 w 1374"/>
                <a:gd name="T51" fmla="*/ 1066 h 2291"/>
                <a:gd name="T52" fmla="*/ 216 w 1374"/>
                <a:gd name="T53" fmla="*/ 1030 h 2291"/>
                <a:gd name="T54" fmla="*/ 304 w 1374"/>
                <a:gd name="T55" fmla="*/ 1017 h 2291"/>
                <a:gd name="T56" fmla="*/ 630 w 1374"/>
                <a:gd name="T57" fmla="*/ 372 h 2291"/>
                <a:gd name="T58" fmla="*/ 642 w 1374"/>
                <a:gd name="T59" fmla="*/ 280 h 2291"/>
                <a:gd name="T60" fmla="*/ 674 w 1374"/>
                <a:gd name="T61" fmla="*/ 197 h 2291"/>
                <a:gd name="T62" fmla="*/ 725 w 1374"/>
                <a:gd name="T63" fmla="*/ 125 h 2291"/>
                <a:gd name="T64" fmla="*/ 791 w 1374"/>
                <a:gd name="T65" fmla="*/ 66 h 2291"/>
                <a:gd name="T66" fmla="*/ 868 w 1374"/>
                <a:gd name="T67" fmla="*/ 24 h 2291"/>
                <a:gd name="T68" fmla="*/ 956 w 1374"/>
                <a:gd name="T69" fmla="*/ 2 h 2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374" h="2291">
                  <a:moveTo>
                    <a:pt x="1002" y="0"/>
                  </a:moveTo>
                  <a:lnTo>
                    <a:pt x="1049" y="2"/>
                  </a:lnTo>
                  <a:lnTo>
                    <a:pt x="1094" y="10"/>
                  </a:lnTo>
                  <a:lnTo>
                    <a:pt x="1137" y="24"/>
                  </a:lnTo>
                  <a:lnTo>
                    <a:pt x="1177" y="43"/>
                  </a:lnTo>
                  <a:lnTo>
                    <a:pt x="1215" y="66"/>
                  </a:lnTo>
                  <a:lnTo>
                    <a:pt x="1249" y="93"/>
                  </a:lnTo>
                  <a:lnTo>
                    <a:pt x="1281" y="125"/>
                  </a:lnTo>
                  <a:lnTo>
                    <a:pt x="1308" y="159"/>
                  </a:lnTo>
                  <a:lnTo>
                    <a:pt x="1331" y="197"/>
                  </a:lnTo>
                  <a:lnTo>
                    <a:pt x="1350" y="237"/>
                  </a:lnTo>
                  <a:lnTo>
                    <a:pt x="1363" y="280"/>
                  </a:lnTo>
                  <a:lnTo>
                    <a:pt x="1372" y="325"/>
                  </a:lnTo>
                  <a:lnTo>
                    <a:pt x="1374" y="372"/>
                  </a:lnTo>
                  <a:lnTo>
                    <a:pt x="1374" y="1248"/>
                  </a:lnTo>
                  <a:lnTo>
                    <a:pt x="1371" y="1297"/>
                  </a:lnTo>
                  <a:lnTo>
                    <a:pt x="1361" y="1344"/>
                  </a:lnTo>
                  <a:lnTo>
                    <a:pt x="1347" y="1388"/>
                  </a:lnTo>
                  <a:lnTo>
                    <a:pt x="1326" y="1429"/>
                  </a:lnTo>
                  <a:lnTo>
                    <a:pt x="1300" y="1467"/>
                  </a:lnTo>
                  <a:lnTo>
                    <a:pt x="1270" y="1502"/>
                  </a:lnTo>
                  <a:lnTo>
                    <a:pt x="1236" y="1531"/>
                  </a:lnTo>
                  <a:lnTo>
                    <a:pt x="1198" y="1557"/>
                  </a:lnTo>
                  <a:lnTo>
                    <a:pt x="1156" y="1578"/>
                  </a:lnTo>
                  <a:lnTo>
                    <a:pt x="1112" y="1593"/>
                  </a:lnTo>
                  <a:lnTo>
                    <a:pt x="1066" y="1602"/>
                  </a:lnTo>
                  <a:lnTo>
                    <a:pt x="1018" y="1605"/>
                  </a:lnTo>
                  <a:lnTo>
                    <a:pt x="593" y="1605"/>
                  </a:lnTo>
                  <a:lnTo>
                    <a:pt x="593" y="2191"/>
                  </a:lnTo>
                  <a:lnTo>
                    <a:pt x="591" y="2214"/>
                  </a:lnTo>
                  <a:lnTo>
                    <a:pt x="583" y="2235"/>
                  </a:lnTo>
                  <a:lnTo>
                    <a:pt x="571" y="2254"/>
                  </a:lnTo>
                  <a:lnTo>
                    <a:pt x="555" y="2269"/>
                  </a:lnTo>
                  <a:lnTo>
                    <a:pt x="536" y="2281"/>
                  </a:lnTo>
                  <a:lnTo>
                    <a:pt x="515" y="2289"/>
                  </a:lnTo>
                  <a:lnTo>
                    <a:pt x="492" y="2291"/>
                  </a:lnTo>
                  <a:lnTo>
                    <a:pt x="100" y="2291"/>
                  </a:lnTo>
                  <a:lnTo>
                    <a:pt x="77" y="2289"/>
                  </a:lnTo>
                  <a:lnTo>
                    <a:pt x="56" y="2281"/>
                  </a:lnTo>
                  <a:lnTo>
                    <a:pt x="38" y="2269"/>
                  </a:lnTo>
                  <a:lnTo>
                    <a:pt x="22" y="2254"/>
                  </a:lnTo>
                  <a:lnTo>
                    <a:pt x="9" y="2235"/>
                  </a:lnTo>
                  <a:lnTo>
                    <a:pt x="2" y="2214"/>
                  </a:lnTo>
                  <a:lnTo>
                    <a:pt x="0" y="2191"/>
                  </a:lnTo>
                  <a:lnTo>
                    <a:pt x="0" y="1322"/>
                  </a:lnTo>
                  <a:lnTo>
                    <a:pt x="3" y="1277"/>
                  </a:lnTo>
                  <a:lnTo>
                    <a:pt x="13" y="1234"/>
                  </a:lnTo>
                  <a:lnTo>
                    <a:pt x="28" y="1193"/>
                  </a:lnTo>
                  <a:lnTo>
                    <a:pt x="48" y="1156"/>
                  </a:lnTo>
                  <a:lnTo>
                    <a:pt x="74" y="1122"/>
                  </a:lnTo>
                  <a:lnTo>
                    <a:pt x="104" y="1092"/>
                  </a:lnTo>
                  <a:lnTo>
                    <a:pt x="138" y="1066"/>
                  </a:lnTo>
                  <a:lnTo>
                    <a:pt x="176" y="1045"/>
                  </a:lnTo>
                  <a:lnTo>
                    <a:pt x="216" y="1030"/>
                  </a:lnTo>
                  <a:lnTo>
                    <a:pt x="259" y="1021"/>
                  </a:lnTo>
                  <a:lnTo>
                    <a:pt x="304" y="1017"/>
                  </a:lnTo>
                  <a:lnTo>
                    <a:pt x="630" y="1017"/>
                  </a:lnTo>
                  <a:lnTo>
                    <a:pt x="630" y="372"/>
                  </a:lnTo>
                  <a:lnTo>
                    <a:pt x="634" y="325"/>
                  </a:lnTo>
                  <a:lnTo>
                    <a:pt x="642" y="280"/>
                  </a:lnTo>
                  <a:lnTo>
                    <a:pt x="656" y="237"/>
                  </a:lnTo>
                  <a:lnTo>
                    <a:pt x="674" y="197"/>
                  </a:lnTo>
                  <a:lnTo>
                    <a:pt x="697" y="159"/>
                  </a:lnTo>
                  <a:lnTo>
                    <a:pt x="725" y="125"/>
                  </a:lnTo>
                  <a:lnTo>
                    <a:pt x="756" y="93"/>
                  </a:lnTo>
                  <a:lnTo>
                    <a:pt x="791" y="66"/>
                  </a:lnTo>
                  <a:lnTo>
                    <a:pt x="827" y="43"/>
                  </a:lnTo>
                  <a:lnTo>
                    <a:pt x="868" y="24"/>
                  </a:lnTo>
                  <a:lnTo>
                    <a:pt x="911" y="10"/>
                  </a:lnTo>
                  <a:lnTo>
                    <a:pt x="956" y="2"/>
                  </a:lnTo>
                  <a:lnTo>
                    <a:pt x="1002" y="0"/>
                  </a:lnTo>
                  <a:close/>
                </a:path>
              </a:pathLst>
            </a:custGeom>
            <a:grpFill/>
            <a:ln w="0">
              <a:noFill/>
              <a:prstDash val="solid"/>
              <a:round/>
            </a:ln>
          </p:spPr>
          <p:txBody>
            <a:bodyPr vert="horz" wrap="square" lIns="91440" tIns="45720" rIns="91440" bIns="45720" numCol="1" anchor="t" anchorCtr="0" compatLnSpc="1"/>
            <a:p>
              <a:endParaRPr lang="en-US"/>
            </a:p>
          </p:txBody>
        </p:sp>
      </p:grpSp>
      <p:grpSp>
        <p:nvGrpSpPr>
          <p:cNvPr id="861" name="Group 1003"/>
          <p:cNvGrpSpPr>
            <a:grpSpLocks noChangeAspect="1"/>
          </p:cNvGrpSpPr>
          <p:nvPr/>
        </p:nvGrpSpPr>
        <p:grpSpPr bwMode="auto">
          <a:xfrm>
            <a:off x="5918661" y="4128420"/>
            <a:ext cx="221805" cy="298404"/>
            <a:chOff x="4995" y="2423"/>
            <a:chExt cx="999" cy="1344"/>
          </a:xfrm>
          <a:solidFill>
            <a:schemeClr val="bg1"/>
          </a:solidFill>
        </p:grpSpPr>
        <p:sp>
          <p:nvSpPr>
            <p:cNvPr id="862" name="Freeform 1005"/>
            <p:cNvSpPr>
              <a:spLocks noEditPoints="1"/>
            </p:cNvSpPr>
            <p:nvPr/>
          </p:nvSpPr>
          <p:spPr bwMode="auto">
            <a:xfrm>
              <a:off x="4995" y="2423"/>
              <a:ext cx="999" cy="1020"/>
            </a:xfrm>
            <a:custGeom>
              <a:avLst/>
              <a:gdLst>
                <a:gd name="T0" fmla="*/ 1258 w 2997"/>
                <a:gd name="T1" fmla="*/ 658 h 3060"/>
                <a:gd name="T2" fmla="*/ 977 w 2997"/>
                <a:gd name="T3" fmla="*/ 792 h 3060"/>
                <a:gd name="T4" fmla="*/ 760 w 2997"/>
                <a:gd name="T5" fmla="*/ 1009 h 3060"/>
                <a:gd name="T6" fmla="*/ 626 w 2997"/>
                <a:gd name="T7" fmla="*/ 1290 h 3060"/>
                <a:gd name="T8" fmla="*/ 597 w 2997"/>
                <a:gd name="T9" fmla="*/ 1613 h 3060"/>
                <a:gd name="T10" fmla="*/ 681 w 2997"/>
                <a:gd name="T11" fmla="*/ 1919 h 3060"/>
                <a:gd name="T12" fmla="*/ 859 w 2997"/>
                <a:gd name="T13" fmla="*/ 2170 h 3060"/>
                <a:gd name="T14" fmla="*/ 1111 w 2997"/>
                <a:gd name="T15" fmla="*/ 2348 h 3060"/>
                <a:gd name="T16" fmla="*/ 1417 w 2997"/>
                <a:gd name="T17" fmla="*/ 2433 h 3060"/>
                <a:gd name="T18" fmla="*/ 1740 w 2997"/>
                <a:gd name="T19" fmla="*/ 2403 h 3060"/>
                <a:gd name="T20" fmla="*/ 2021 w 2997"/>
                <a:gd name="T21" fmla="*/ 2271 h 3060"/>
                <a:gd name="T22" fmla="*/ 2238 w 2997"/>
                <a:gd name="T23" fmla="*/ 2052 h 3060"/>
                <a:gd name="T24" fmla="*/ 2372 w 2997"/>
                <a:gd name="T25" fmla="*/ 1771 h 3060"/>
                <a:gd name="T26" fmla="*/ 2402 w 2997"/>
                <a:gd name="T27" fmla="*/ 1449 h 3060"/>
                <a:gd name="T28" fmla="*/ 2317 w 2997"/>
                <a:gd name="T29" fmla="*/ 1143 h 3060"/>
                <a:gd name="T30" fmla="*/ 2139 w 2997"/>
                <a:gd name="T31" fmla="*/ 891 h 3060"/>
                <a:gd name="T32" fmla="*/ 1887 w 2997"/>
                <a:gd name="T33" fmla="*/ 713 h 3060"/>
                <a:gd name="T34" fmla="*/ 1581 w 2997"/>
                <a:gd name="T35" fmla="*/ 629 h 3060"/>
                <a:gd name="T36" fmla="*/ 1525 w 2997"/>
                <a:gd name="T37" fmla="*/ 16 h 3060"/>
                <a:gd name="T38" fmla="*/ 1790 w 2997"/>
                <a:gd name="T39" fmla="*/ 280 h 3060"/>
                <a:gd name="T40" fmla="*/ 2146 w 2997"/>
                <a:gd name="T41" fmla="*/ 143 h 3060"/>
                <a:gd name="T42" fmla="*/ 2273 w 2997"/>
                <a:gd name="T43" fmla="*/ 499 h 3060"/>
                <a:gd name="T44" fmla="*/ 2319 w 2997"/>
                <a:gd name="T45" fmla="*/ 535 h 3060"/>
                <a:gd name="T46" fmla="*/ 2694 w 2997"/>
                <a:gd name="T47" fmla="*/ 575 h 3060"/>
                <a:gd name="T48" fmla="*/ 2645 w 2997"/>
                <a:gd name="T49" fmla="*/ 953 h 3060"/>
                <a:gd name="T50" fmla="*/ 2965 w 2997"/>
                <a:gd name="T51" fmla="*/ 1147 h 3060"/>
                <a:gd name="T52" fmla="*/ 2990 w 2997"/>
                <a:gd name="T53" fmla="*/ 1204 h 3060"/>
                <a:gd name="T54" fmla="*/ 2780 w 2997"/>
                <a:gd name="T55" fmla="*/ 1521 h 3060"/>
                <a:gd name="T56" fmla="*/ 2995 w 2997"/>
                <a:gd name="T57" fmla="*/ 1836 h 3060"/>
                <a:gd name="T58" fmla="*/ 2972 w 2997"/>
                <a:gd name="T59" fmla="*/ 1893 h 3060"/>
                <a:gd name="T60" fmla="*/ 2655 w 2997"/>
                <a:gd name="T61" fmla="*/ 2092 h 3060"/>
                <a:gd name="T62" fmla="*/ 2710 w 2997"/>
                <a:gd name="T63" fmla="*/ 2468 h 3060"/>
                <a:gd name="T64" fmla="*/ 2335 w 2997"/>
                <a:gd name="T65" fmla="*/ 2514 h 3060"/>
                <a:gd name="T66" fmla="*/ 2290 w 2997"/>
                <a:gd name="T67" fmla="*/ 2551 h 3060"/>
                <a:gd name="T68" fmla="*/ 2167 w 2997"/>
                <a:gd name="T69" fmla="*/ 2907 h 3060"/>
                <a:gd name="T70" fmla="*/ 1810 w 2997"/>
                <a:gd name="T71" fmla="*/ 2774 h 3060"/>
                <a:gd name="T72" fmla="*/ 1548 w 2997"/>
                <a:gd name="T73" fmla="*/ 3043 h 3060"/>
                <a:gd name="T74" fmla="*/ 1487 w 2997"/>
                <a:gd name="T75" fmla="*/ 3054 h 3060"/>
                <a:gd name="T76" fmla="*/ 1223 w 2997"/>
                <a:gd name="T77" fmla="*/ 2780 h 3060"/>
                <a:gd name="T78" fmla="*/ 868 w 2997"/>
                <a:gd name="T79" fmla="*/ 2919 h 3060"/>
                <a:gd name="T80" fmla="*/ 818 w 2997"/>
                <a:gd name="T81" fmla="*/ 2883 h 3060"/>
                <a:gd name="T82" fmla="*/ 694 w 2997"/>
                <a:gd name="T83" fmla="*/ 2529 h 3060"/>
                <a:gd name="T84" fmla="*/ 313 w 2997"/>
                <a:gd name="T85" fmla="*/ 2499 h 3060"/>
                <a:gd name="T86" fmla="*/ 352 w 2997"/>
                <a:gd name="T87" fmla="*/ 2125 h 3060"/>
                <a:gd name="T88" fmla="*/ 326 w 2997"/>
                <a:gd name="T89" fmla="*/ 2072 h 3060"/>
                <a:gd name="T90" fmla="*/ 6 w 2997"/>
                <a:gd name="T91" fmla="*/ 1873 h 3060"/>
                <a:gd name="T92" fmla="*/ 215 w 2997"/>
                <a:gd name="T93" fmla="*/ 1555 h 3060"/>
                <a:gd name="T94" fmla="*/ 10 w 2997"/>
                <a:gd name="T95" fmla="*/ 1241 h 3060"/>
                <a:gd name="T96" fmla="*/ 12 w 2997"/>
                <a:gd name="T97" fmla="*/ 1179 h 3060"/>
                <a:gd name="T98" fmla="*/ 339 w 2997"/>
                <a:gd name="T99" fmla="*/ 983 h 3060"/>
                <a:gd name="T100" fmla="*/ 282 w 2997"/>
                <a:gd name="T101" fmla="*/ 608 h 3060"/>
                <a:gd name="T102" fmla="*/ 330 w 2997"/>
                <a:gd name="T103" fmla="*/ 565 h 3060"/>
                <a:gd name="T104" fmla="*/ 702 w 2997"/>
                <a:gd name="T105" fmla="*/ 523 h 3060"/>
                <a:gd name="T106" fmla="*/ 815 w 2997"/>
                <a:gd name="T107" fmla="*/ 160 h 3060"/>
                <a:gd name="T108" fmla="*/ 1173 w 2997"/>
                <a:gd name="T109" fmla="*/ 281 h 3060"/>
                <a:gd name="T110" fmla="*/ 1229 w 2997"/>
                <a:gd name="T111" fmla="*/ 269 h 3060"/>
                <a:gd name="T112" fmla="*/ 1495 w 2997"/>
                <a:gd name="T113" fmla="*/ 0 h 30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997" h="3060">
                  <a:moveTo>
                    <a:pt x="1499" y="625"/>
                  </a:moveTo>
                  <a:lnTo>
                    <a:pt x="1417" y="629"/>
                  </a:lnTo>
                  <a:lnTo>
                    <a:pt x="1337" y="640"/>
                  </a:lnTo>
                  <a:lnTo>
                    <a:pt x="1258" y="658"/>
                  </a:lnTo>
                  <a:lnTo>
                    <a:pt x="1184" y="683"/>
                  </a:lnTo>
                  <a:lnTo>
                    <a:pt x="1111" y="713"/>
                  </a:lnTo>
                  <a:lnTo>
                    <a:pt x="1042" y="749"/>
                  </a:lnTo>
                  <a:lnTo>
                    <a:pt x="977" y="792"/>
                  </a:lnTo>
                  <a:lnTo>
                    <a:pt x="916" y="839"/>
                  </a:lnTo>
                  <a:lnTo>
                    <a:pt x="859" y="891"/>
                  </a:lnTo>
                  <a:lnTo>
                    <a:pt x="807" y="948"/>
                  </a:lnTo>
                  <a:lnTo>
                    <a:pt x="760" y="1009"/>
                  </a:lnTo>
                  <a:lnTo>
                    <a:pt x="717" y="1074"/>
                  </a:lnTo>
                  <a:lnTo>
                    <a:pt x="681" y="1143"/>
                  </a:lnTo>
                  <a:lnTo>
                    <a:pt x="651" y="1215"/>
                  </a:lnTo>
                  <a:lnTo>
                    <a:pt x="626" y="1290"/>
                  </a:lnTo>
                  <a:lnTo>
                    <a:pt x="608" y="1369"/>
                  </a:lnTo>
                  <a:lnTo>
                    <a:pt x="597" y="1449"/>
                  </a:lnTo>
                  <a:lnTo>
                    <a:pt x="593" y="1531"/>
                  </a:lnTo>
                  <a:lnTo>
                    <a:pt x="597" y="1613"/>
                  </a:lnTo>
                  <a:lnTo>
                    <a:pt x="608" y="1693"/>
                  </a:lnTo>
                  <a:lnTo>
                    <a:pt x="626" y="1771"/>
                  </a:lnTo>
                  <a:lnTo>
                    <a:pt x="651" y="1846"/>
                  </a:lnTo>
                  <a:lnTo>
                    <a:pt x="681" y="1919"/>
                  </a:lnTo>
                  <a:lnTo>
                    <a:pt x="717" y="1987"/>
                  </a:lnTo>
                  <a:lnTo>
                    <a:pt x="760" y="2052"/>
                  </a:lnTo>
                  <a:lnTo>
                    <a:pt x="807" y="2114"/>
                  </a:lnTo>
                  <a:lnTo>
                    <a:pt x="859" y="2170"/>
                  </a:lnTo>
                  <a:lnTo>
                    <a:pt x="916" y="2223"/>
                  </a:lnTo>
                  <a:lnTo>
                    <a:pt x="977" y="2270"/>
                  </a:lnTo>
                  <a:lnTo>
                    <a:pt x="1042" y="2313"/>
                  </a:lnTo>
                  <a:lnTo>
                    <a:pt x="1111" y="2348"/>
                  </a:lnTo>
                  <a:lnTo>
                    <a:pt x="1184" y="2379"/>
                  </a:lnTo>
                  <a:lnTo>
                    <a:pt x="1258" y="2403"/>
                  </a:lnTo>
                  <a:lnTo>
                    <a:pt x="1337" y="2422"/>
                  </a:lnTo>
                  <a:lnTo>
                    <a:pt x="1417" y="2433"/>
                  </a:lnTo>
                  <a:lnTo>
                    <a:pt x="1499" y="2437"/>
                  </a:lnTo>
                  <a:lnTo>
                    <a:pt x="1581" y="2433"/>
                  </a:lnTo>
                  <a:lnTo>
                    <a:pt x="1661" y="2422"/>
                  </a:lnTo>
                  <a:lnTo>
                    <a:pt x="1740" y="2403"/>
                  </a:lnTo>
                  <a:lnTo>
                    <a:pt x="1815" y="2379"/>
                  </a:lnTo>
                  <a:lnTo>
                    <a:pt x="1887" y="2349"/>
                  </a:lnTo>
                  <a:lnTo>
                    <a:pt x="1956" y="2313"/>
                  </a:lnTo>
                  <a:lnTo>
                    <a:pt x="2021" y="2271"/>
                  </a:lnTo>
                  <a:lnTo>
                    <a:pt x="2082" y="2223"/>
                  </a:lnTo>
                  <a:lnTo>
                    <a:pt x="2139" y="2170"/>
                  </a:lnTo>
                  <a:lnTo>
                    <a:pt x="2192" y="2114"/>
                  </a:lnTo>
                  <a:lnTo>
                    <a:pt x="2238" y="2052"/>
                  </a:lnTo>
                  <a:lnTo>
                    <a:pt x="2281" y="1987"/>
                  </a:lnTo>
                  <a:lnTo>
                    <a:pt x="2317" y="1919"/>
                  </a:lnTo>
                  <a:lnTo>
                    <a:pt x="2348" y="1846"/>
                  </a:lnTo>
                  <a:lnTo>
                    <a:pt x="2372" y="1771"/>
                  </a:lnTo>
                  <a:lnTo>
                    <a:pt x="2391" y="1694"/>
                  </a:lnTo>
                  <a:lnTo>
                    <a:pt x="2402" y="1613"/>
                  </a:lnTo>
                  <a:lnTo>
                    <a:pt x="2405" y="1531"/>
                  </a:lnTo>
                  <a:lnTo>
                    <a:pt x="2402" y="1449"/>
                  </a:lnTo>
                  <a:lnTo>
                    <a:pt x="2391" y="1369"/>
                  </a:lnTo>
                  <a:lnTo>
                    <a:pt x="2372" y="1290"/>
                  </a:lnTo>
                  <a:lnTo>
                    <a:pt x="2348" y="1215"/>
                  </a:lnTo>
                  <a:lnTo>
                    <a:pt x="2317" y="1143"/>
                  </a:lnTo>
                  <a:lnTo>
                    <a:pt x="2281" y="1074"/>
                  </a:lnTo>
                  <a:lnTo>
                    <a:pt x="2238" y="1009"/>
                  </a:lnTo>
                  <a:lnTo>
                    <a:pt x="2192" y="948"/>
                  </a:lnTo>
                  <a:lnTo>
                    <a:pt x="2139" y="891"/>
                  </a:lnTo>
                  <a:lnTo>
                    <a:pt x="2082" y="839"/>
                  </a:lnTo>
                  <a:lnTo>
                    <a:pt x="2021" y="792"/>
                  </a:lnTo>
                  <a:lnTo>
                    <a:pt x="1956" y="749"/>
                  </a:lnTo>
                  <a:lnTo>
                    <a:pt x="1887" y="713"/>
                  </a:lnTo>
                  <a:lnTo>
                    <a:pt x="1815" y="683"/>
                  </a:lnTo>
                  <a:lnTo>
                    <a:pt x="1740" y="658"/>
                  </a:lnTo>
                  <a:lnTo>
                    <a:pt x="1661" y="640"/>
                  </a:lnTo>
                  <a:lnTo>
                    <a:pt x="1581" y="629"/>
                  </a:lnTo>
                  <a:lnTo>
                    <a:pt x="1499" y="625"/>
                  </a:lnTo>
                  <a:close/>
                  <a:moveTo>
                    <a:pt x="1495" y="0"/>
                  </a:moveTo>
                  <a:lnTo>
                    <a:pt x="1511" y="5"/>
                  </a:lnTo>
                  <a:lnTo>
                    <a:pt x="1525" y="16"/>
                  </a:lnTo>
                  <a:lnTo>
                    <a:pt x="1747" y="264"/>
                  </a:lnTo>
                  <a:lnTo>
                    <a:pt x="1759" y="274"/>
                  </a:lnTo>
                  <a:lnTo>
                    <a:pt x="1774" y="280"/>
                  </a:lnTo>
                  <a:lnTo>
                    <a:pt x="1790" y="280"/>
                  </a:lnTo>
                  <a:lnTo>
                    <a:pt x="1805" y="277"/>
                  </a:lnTo>
                  <a:lnTo>
                    <a:pt x="2112" y="145"/>
                  </a:lnTo>
                  <a:lnTo>
                    <a:pt x="2129" y="140"/>
                  </a:lnTo>
                  <a:lnTo>
                    <a:pt x="2146" y="143"/>
                  </a:lnTo>
                  <a:lnTo>
                    <a:pt x="2161" y="150"/>
                  </a:lnTo>
                  <a:lnTo>
                    <a:pt x="2173" y="161"/>
                  </a:lnTo>
                  <a:lnTo>
                    <a:pt x="2181" y="177"/>
                  </a:lnTo>
                  <a:lnTo>
                    <a:pt x="2273" y="499"/>
                  </a:lnTo>
                  <a:lnTo>
                    <a:pt x="2280" y="513"/>
                  </a:lnTo>
                  <a:lnTo>
                    <a:pt x="2290" y="524"/>
                  </a:lnTo>
                  <a:lnTo>
                    <a:pt x="2303" y="532"/>
                  </a:lnTo>
                  <a:lnTo>
                    <a:pt x="2319" y="535"/>
                  </a:lnTo>
                  <a:lnTo>
                    <a:pt x="2652" y="549"/>
                  </a:lnTo>
                  <a:lnTo>
                    <a:pt x="2669" y="553"/>
                  </a:lnTo>
                  <a:lnTo>
                    <a:pt x="2684" y="561"/>
                  </a:lnTo>
                  <a:lnTo>
                    <a:pt x="2694" y="575"/>
                  </a:lnTo>
                  <a:lnTo>
                    <a:pt x="2700" y="589"/>
                  </a:lnTo>
                  <a:lnTo>
                    <a:pt x="2700" y="608"/>
                  </a:lnTo>
                  <a:lnTo>
                    <a:pt x="2645" y="937"/>
                  </a:lnTo>
                  <a:lnTo>
                    <a:pt x="2645" y="953"/>
                  </a:lnTo>
                  <a:lnTo>
                    <a:pt x="2649" y="967"/>
                  </a:lnTo>
                  <a:lnTo>
                    <a:pt x="2658" y="980"/>
                  </a:lnTo>
                  <a:lnTo>
                    <a:pt x="2671" y="990"/>
                  </a:lnTo>
                  <a:lnTo>
                    <a:pt x="2965" y="1147"/>
                  </a:lnTo>
                  <a:lnTo>
                    <a:pt x="2979" y="1158"/>
                  </a:lnTo>
                  <a:lnTo>
                    <a:pt x="2987" y="1171"/>
                  </a:lnTo>
                  <a:lnTo>
                    <a:pt x="2991" y="1187"/>
                  </a:lnTo>
                  <a:lnTo>
                    <a:pt x="2990" y="1204"/>
                  </a:lnTo>
                  <a:lnTo>
                    <a:pt x="2983" y="1220"/>
                  </a:lnTo>
                  <a:lnTo>
                    <a:pt x="2790" y="1492"/>
                  </a:lnTo>
                  <a:lnTo>
                    <a:pt x="2782" y="1506"/>
                  </a:lnTo>
                  <a:lnTo>
                    <a:pt x="2780" y="1521"/>
                  </a:lnTo>
                  <a:lnTo>
                    <a:pt x="2784" y="1537"/>
                  </a:lnTo>
                  <a:lnTo>
                    <a:pt x="2790" y="1550"/>
                  </a:lnTo>
                  <a:lnTo>
                    <a:pt x="2987" y="1820"/>
                  </a:lnTo>
                  <a:lnTo>
                    <a:pt x="2995" y="1836"/>
                  </a:lnTo>
                  <a:lnTo>
                    <a:pt x="2997" y="1852"/>
                  </a:lnTo>
                  <a:lnTo>
                    <a:pt x="2994" y="1868"/>
                  </a:lnTo>
                  <a:lnTo>
                    <a:pt x="2985" y="1883"/>
                  </a:lnTo>
                  <a:lnTo>
                    <a:pt x="2972" y="1893"/>
                  </a:lnTo>
                  <a:lnTo>
                    <a:pt x="2679" y="2055"/>
                  </a:lnTo>
                  <a:lnTo>
                    <a:pt x="2667" y="2063"/>
                  </a:lnTo>
                  <a:lnTo>
                    <a:pt x="2658" y="2077"/>
                  </a:lnTo>
                  <a:lnTo>
                    <a:pt x="2655" y="2092"/>
                  </a:lnTo>
                  <a:lnTo>
                    <a:pt x="2655" y="2108"/>
                  </a:lnTo>
                  <a:lnTo>
                    <a:pt x="2715" y="2435"/>
                  </a:lnTo>
                  <a:lnTo>
                    <a:pt x="2715" y="2452"/>
                  </a:lnTo>
                  <a:lnTo>
                    <a:pt x="2710" y="2468"/>
                  </a:lnTo>
                  <a:lnTo>
                    <a:pt x="2699" y="2482"/>
                  </a:lnTo>
                  <a:lnTo>
                    <a:pt x="2685" y="2491"/>
                  </a:lnTo>
                  <a:lnTo>
                    <a:pt x="2668" y="2494"/>
                  </a:lnTo>
                  <a:lnTo>
                    <a:pt x="2335" y="2514"/>
                  </a:lnTo>
                  <a:lnTo>
                    <a:pt x="2319" y="2518"/>
                  </a:lnTo>
                  <a:lnTo>
                    <a:pt x="2306" y="2525"/>
                  </a:lnTo>
                  <a:lnTo>
                    <a:pt x="2296" y="2536"/>
                  </a:lnTo>
                  <a:lnTo>
                    <a:pt x="2290" y="2551"/>
                  </a:lnTo>
                  <a:lnTo>
                    <a:pt x="2202" y="2872"/>
                  </a:lnTo>
                  <a:lnTo>
                    <a:pt x="2194" y="2888"/>
                  </a:lnTo>
                  <a:lnTo>
                    <a:pt x="2182" y="2899"/>
                  </a:lnTo>
                  <a:lnTo>
                    <a:pt x="2167" y="2907"/>
                  </a:lnTo>
                  <a:lnTo>
                    <a:pt x="2150" y="2909"/>
                  </a:lnTo>
                  <a:lnTo>
                    <a:pt x="2134" y="2905"/>
                  </a:lnTo>
                  <a:lnTo>
                    <a:pt x="1825" y="2778"/>
                  </a:lnTo>
                  <a:lnTo>
                    <a:pt x="1810" y="2774"/>
                  </a:lnTo>
                  <a:lnTo>
                    <a:pt x="1794" y="2775"/>
                  </a:lnTo>
                  <a:lnTo>
                    <a:pt x="1780" y="2781"/>
                  </a:lnTo>
                  <a:lnTo>
                    <a:pt x="1768" y="2791"/>
                  </a:lnTo>
                  <a:lnTo>
                    <a:pt x="1548" y="3043"/>
                  </a:lnTo>
                  <a:lnTo>
                    <a:pt x="1535" y="3054"/>
                  </a:lnTo>
                  <a:lnTo>
                    <a:pt x="1519" y="3060"/>
                  </a:lnTo>
                  <a:lnTo>
                    <a:pt x="1503" y="3060"/>
                  </a:lnTo>
                  <a:lnTo>
                    <a:pt x="1487" y="3054"/>
                  </a:lnTo>
                  <a:lnTo>
                    <a:pt x="1473" y="3044"/>
                  </a:lnTo>
                  <a:lnTo>
                    <a:pt x="1250" y="2795"/>
                  </a:lnTo>
                  <a:lnTo>
                    <a:pt x="1238" y="2786"/>
                  </a:lnTo>
                  <a:lnTo>
                    <a:pt x="1223" y="2780"/>
                  </a:lnTo>
                  <a:lnTo>
                    <a:pt x="1208" y="2779"/>
                  </a:lnTo>
                  <a:lnTo>
                    <a:pt x="1192" y="2783"/>
                  </a:lnTo>
                  <a:lnTo>
                    <a:pt x="885" y="2915"/>
                  </a:lnTo>
                  <a:lnTo>
                    <a:pt x="868" y="2919"/>
                  </a:lnTo>
                  <a:lnTo>
                    <a:pt x="852" y="2918"/>
                  </a:lnTo>
                  <a:lnTo>
                    <a:pt x="836" y="2910"/>
                  </a:lnTo>
                  <a:lnTo>
                    <a:pt x="825" y="2898"/>
                  </a:lnTo>
                  <a:lnTo>
                    <a:pt x="818" y="2883"/>
                  </a:lnTo>
                  <a:lnTo>
                    <a:pt x="724" y="2562"/>
                  </a:lnTo>
                  <a:lnTo>
                    <a:pt x="717" y="2548"/>
                  </a:lnTo>
                  <a:lnTo>
                    <a:pt x="707" y="2537"/>
                  </a:lnTo>
                  <a:lnTo>
                    <a:pt x="694" y="2529"/>
                  </a:lnTo>
                  <a:lnTo>
                    <a:pt x="678" y="2526"/>
                  </a:lnTo>
                  <a:lnTo>
                    <a:pt x="345" y="2511"/>
                  </a:lnTo>
                  <a:lnTo>
                    <a:pt x="328" y="2509"/>
                  </a:lnTo>
                  <a:lnTo>
                    <a:pt x="313" y="2499"/>
                  </a:lnTo>
                  <a:lnTo>
                    <a:pt x="302" y="2487"/>
                  </a:lnTo>
                  <a:lnTo>
                    <a:pt x="297" y="2471"/>
                  </a:lnTo>
                  <a:lnTo>
                    <a:pt x="297" y="2454"/>
                  </a:lnTo>
                  <a:lnTo>
                    <a:pt x="352" y="2125"/>
                  </a:lnTo>
                  <a:lnTo>
                    <a:pt x="352" y="2109"/>
                  </a:lnTo>
                  <a:lnTo>
                    <a:pt x="347" y="2094"/>
                  </a:lnTo>
                  <a:lnTo>
                    <a:pt x="339" y="2081"/>
                  </a:lnTo>
                  <a:lnTo>
                    <a:pt x="326" y="2072"/>
                  </a:lnTo>
                  <a:lnTo>
                    <a:pt x="32" y="1914"/>
                  </a:lnTo>
                  <a:lnTo>
                    <a:pt x="18" y="1904"/>
                  </a:lnTo>
                  <a:lnTo>
                    <a:pt x="10" y="1889"/>
                  </a:lnTo>
                  <a:lnTo>
                    <a:pt x="6" y="1873"/>
                  </a:lnTo>
                  <a:lnTo>
                    <a:pt x="7" y="1856"/>
                  </a:lnTo>
                  <a:lnTo>
                    <a:pt x="15" y="1841"/>
                  </a:lnTo>
                  <a:lnTo>
                    <a:pt x="207" y="1569"/>
                  </a:lnTo>
                  <a:lnTo>
                    <a:pt x="215" y="1555"/>
                  </a:lnTo>
                  <a:lnTo>
                    <a:pt x="216" y="1539"/>
                  </a:lnTo>
                  <a:lnTo>
                    <a:pt x="213" y="1525"/>
                  </a:lnTo>
                  <a:lnTo>
                    <a:pt x="206" y="1510"/>
                  </a:lnTo>
                  <a:lnTo>
                    <a:pt x="10" y="1241"/>
                  </a:lnTo>
                  <a:lnTo>
                    <a:pt x="2" y="1225"/>
                  </a:lnTo>
                  <a:lnTo>
                    <a:pt x="0" y="1209"/>
                  </a:lnTo>
                  <a:lnTo>
                    <a:pt x="3" y="1192"/>
                  </a:lnTo>
                  <a:lnTo>
                    <a:pt x="12" y="1179"/>
                  </a:lnTo>
                  <a:lnTo>
                    <a:pt x="26" y="1168"/>
                  </a:lnTo>
                  <a:lnTo>
                    <a:pt x="318" y="1006"/>
                  </a:lnTo>
                  <a:lnTo>
                    <a:pt x="330" y="996"/>
                  </a:lnTo>
                  <a:lnTo>
                    <a:pt x="339" y="983"/>
                  </a:lnTo>
                  <a:lnTo>
                    <a:pt x="344" y="969"/>
                  </a:lnTo>
                  <a:lnTo>
                    <a:pt x="342" y="953"/>
                  </a:lnTo>
                  <a:lnTo>
                    <a:pt x="282" y="625"/>
                  </a:lnTo>
                  <a:lnTo>
                    <a:pt x="282" y="608"/>
                  </a:lnTo>
                  <a:lnTo>
                    <a:pt x="288" y="592"/>
                  </a:lnTo>
                  <a:lnTo>
                    <a:pt x="298" y="578"/>
                  </a:lnTo>
                  <a:lnTo>
                    <a:pt x="313" y="570"/>
                  </a:lnTo>
                  <a:lnTo>
                    <a:pt x="330" y="565"/>
                  </a:lnTo>
                  <a:lnTo>
                    <a:pt x="663" y="547"/>
                  </a:lnTo>
                  <a:lnTo>
                    <a:pt x="678" y="543"/>
                  </a:lnTo>
                  <a:lnTo>
                    <a:pt x="691" y="535"/>
                  </a:lnTo>
                  <a:lnTo>
                    <a:pt x="702" y="523"/>
                  </a:lnTo>
                  <a:lnTo>
                    <a:pt x="708" y="510"/>
                  </a:lnTo>
                  <a:lnTo>
                    <a:pt x="797" y="188"/>
                  </a:lnTo>
                  <a:lnTo>
                    <a:pt x="804" y="172"/>
                  </a:lnTo>
                  <a:lnTo>
                    <a:pt x="815" y="160"/>
                  </a:lnTo>
                  <a:lnTo>
                    <a:pt x="830" y="153"/>
                  </a:lnTo>
                  <a:lnTo>
                    <a:pt x="847" y="151"/>
                  </a:lnTo>
                  <a:lnTo>
                    <a:pt x="864" y="155"/>
                  </a:lnTo>
                  <a:lnTo>
                    <a:pt x="1173" y="281"/>
                  </a:lnTo>
                  <a:lnTo>
                    <a:pt x="1187" y="285"/>
                  </a:lnTo>
                  <a:lnTo>
                    <a:pt x="1203" y="285"/>
                  </a:lnTo>
                  <a:lnTo>
                    <a:pt x="1218" y="279"/>
                  </a:lnTo>
                  <a:lnTo>
                    <a:pt x="1229" y="269"/>
                  </a:lnTo>
                  <a:lnTo>
                    <a:pt x="1449" y="18"/>
                  </a:lnTo>
                  <a:lnTo>
                    <a:pt x="1462" y="7"/>
                  </a:lnTo>
                  <a:lnTo>
                    <a:pt x="1478" y="0"/>
                  </a:lnTo>
                  <a:lnTo>
                    <a:pt x="1495" y="0"/>
                  </a:lnTo>
                  <a:close/>
                </a:path>
              </a:pathLst>
            </a:custGeom>
            <a:grpFill/>
            <a:ln w="0">
              <a:noFill/>
              <a:prstDash val="solid"/>
              <a:round/>
            </a:ln>
          </p:spPr>
          <p:txBody>
            <a:bodyPr vert="horz" wrap="square" lIns="91440" tIns="45720" rIns="91440" bIns="45720" numCol="1" anchor="t" anchorCtr="0" compatLnSpc="1"/>
            <a:p>
              <a:endParaRPr lang="en-US"/>
            </a:p>
          </p:txBody>
        </p:sp>
        <p:sp>
          <p:nvSpPr>
            <p:cNvPr id="863" name="Freeform 1006"/>
            <p:cNvSpPr/>
            <p:nvPr/>
          </p:nvSpPr>
          <p:spPr bwMode="auto">
            <a:xfrm>
              <a:off x="5548" y="3431"/>
              <a:ext cx="303" cy="336"/>
            </a:xfrm>
            <a:custGeom>
              <a:avLst/>
              <a:gdLst>
                <a:gd name="T0" fmla="*/ 655 w 908"/>
                <a:gd name="T1" fmla="*/ 0 h 1009"/>
                <a:gd name="T2" fmla="*/ 906 w 908"/>
                <a:gd name="T3" fmla="*/ 776 h 1009"/>
                <a:gd name="T4" fmla="*/ 908 w 908"/>
                <a:gd name="T5" fmla="*/ 793 h 1009"/>
                <a:gd name="T6" fmla="*/ 903 w 908"/>
                <a:gd name="T7" fmla="*/ 807 h 1009"/>
                <a:gd name="T8" fmla="*/ 892 w 908"/>
                <a:gd name="T9" fmla="*/ 819 h 1009"/>
                <a:gd name="T10" fmla="*/ 877 w 908"/>
                <a:gd name="T11" fmla="*/ 823 h 1009"/>
                <a:gd name="T12" fmla="*/ 861 w 908"/>
                <a:gd name="T13" fmla="*/ 823 h 1009"/>
                <a:gd name="T14" fmla="*/ 561 w 908"/>
                <a:gd name="T15" fmla="*/ 735 h 1009"/>
                <a:gd name="T16" fmla="*/ 550 w 908"/>
                <a:gd name="T17" fmla="*/ 734 h 1009"/>
                <a:gd name="T18" fmla="*/ 539 w 908"/>
                <a:gd name="T19" fmla="*/ 736 h 1009"/>
                <a:gd name="T20" fmla="*/ 529 w 908"/>
                <a:gd name="T21" fmla="*/ 741 h 1009"/>
                <a:gd name="T22" fmla="*/ 522 w 908"/>
                <a:gd name="T23" fmla="*/ 749 h 1009"/>
                <a:gd name="T24" fmla="*/ 329 w 908"/>
                <a:gd name="T25" fmla="*/ 995 h 1009"/>
                <a:gd name="T26" fmla="*/ 318 w 908"/>
                <a:gd name="T27" fmla="*/ 1005 h 1009"/>
                <a:gd name="T28" fmla="*/ 306 w 908"/>
                <a:gd name="T29" fmla="*/ 1009 h 1009"/>
                <a:gd name="T30" fmla="*/ 294 w 908"/>
                <a:gd name="T31" fmla="*/ 1009 h 1009"/>
                <a:gd name="T32" fmla="*/ 281 w 908"/>
                <a:gd name="T33" fmla="*/ 1005 h 1009"/>
                <a:gd name="T34" fmla="*/ 270 w 908"/>
                <a:gd name="T35" fmla="*/ 996 h 1009"/>
                <a:gd name="T36" fmla="*/ 264 w 908"/>
                <a:gd name="T37" fmla="*/ 984 h 1009"/>
                <a:gd name="T38" fmla="*/ 0 w 908"/>
                <a:gd name="T39" fmla="*/ 166 h 1009"/>
                <a:gd name="T40" fmla="*/ 9 w 908"/>
                <a:gd name="T41" fmla="*/ 159 h 1009"/>
                <a:gd name="T42" fmla="*/ 16 w 908"/>
                <a:gd name="T43" fmla="*/ 152 h 1009"/>
                <a:gd name="T44" fmla="*/ 181 w 908"/>
                <a:gd name="T45" fmla="*/ 2 h 1009"/>
                <a:gd name="T46" fmla="*/ 393 w 908"/>
                <a:gd name="T47" fmla="*/ 66 h 1009"/>
                <a:gd name="T48" fmla="*/ 431 w 908"/>
                <a:gd name="T49" fmla="*/ 74 h 1009"/>
                <a:gd name="T50" fmla="*/ 469 w 908"/>
                <a:gd name="T51" fmla="*/ 77 h 1009"/>
                <a:gd name="T52" fmla="*/ 511 w 908"/>
                <a:gd name="T53" fmla="*/ 74 h 1009"/>
                <a:gd name="T54" fmla="*/ 551 w 908"/>
                <a:gd name="T55" fmla="*/ 64 h 1009"/>
                <a:gd name="T56" fmla="*/ 589 w 908"/>
                <a:gd name="T57" fmla="*/ 48 h 1009"/>
                <a:gd name="T58" fmla="*/ 624 w 908"/>
                <a:gd name="T59" fmla="*/ 26 h 1009"/>
                <a:gd name="T60" fmla="*/ 655 w 908"/>
                <a:gd name="T61" fmla="*/ 0 h 10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08" h="1009">
                  <a:moveTo>
                    <a:pt x="655" y="0"/>
                  </a:moveTo>
                  <a:lnTo>
                    <a:pt x="906" y="776"/>
                  </a:lnTo>
                  <a:lnTo>
                    <a:pt x="908" y="793"/>
                  </a:lnTo>
                  <a:lnTo>
                    <a:pt x="903" y="807"/>
                  </a:lnTo>
                  <a:lnTo>
                    <a:pt x="892" y="819"/>
                  </a:lnTo>
                  <a:lnTo>
                    <a:pt x="877" y="823"/>
                  </a:lnTo>
                  <a:lnTo>
                    <a:pt x="861" y="823"/>
                  </a:lnTo>
                  <a:lnTo>
                    <a:pt x="561" y="735"/>
                  </a:lnTo>
                  <a:lnTo>
                    <a:pt x="550" y="734"/>
                  </a:lnTo>
                  <a:lnTo>
                    <a:pt x="539" y="736"/>
                  </a:lnTo>
                  <a:lnTo>
                    <a:pt x="529" y="741"/>
                  </a:lnTo>
                  <a:lnTo>
                    <a:pt x="522" y="749"/>
                  </a:lnTo>
                  <a:lnTo>
                    <a:pt x="329" y="995"/>
                  </a:lnTo>
                  <a:lnTo>
                    <a:pt x="318" y="1005"/>
                  </a:lnTo>
                  <a:lnTo>
                    <a:pt x="306" y="1009"/>
                  </a:lnTo>
                  <a:lnTo>
                    <a:pt x="294" y="1009"/>
                  </a:lnTo>
                  <a:lnTo>
                    <a:pt x="281" y="1005"/>
                  </a:lnTo>
                  <a:lnTo>
                    <a:pt x="270" y="996"/>
                  </a:lnTo>
                  <a:lnTo>
                    <a:pt x="264" y="984"/>
                  </a:lnTo>
                  <a:lnTo>
                    <a:pt x="0" y="166"/>
                  </a:lnTo>
                  <a:lnTo>
                    <a:pt x="9" y="159"/>
                  </a:lnTo>
                  <a:lnTo>
                    <a:pt x="16" y="152"/>
                  </a:lnTo>
                  <a:lnTo>
                    <a:pt x="181" y="2"/>
                  </a:lnTo>
                  <a:lnTo>
                    <a:pt x="393" y="66"/>
                  </a:lnTo>
                  <a:lnTo>
                    <a:pt x="431" y="74"/>
                  </a:lnTo>
                  <a:lnTo>
                    <a:pt x="469" y="77"/>
                  </a:lnTo>
                  <a:lnTo>
                    <a:pt x="511" y="74"/>
                  </a:lnTo>
                  <a:lnTo>
                    <a:pt x="551" y="64"/>
                  </a:lnTo>
                  <a:lnTo>
                    <a:pt x="589" y="48"/>
                  </a:lnTo>
                  <a:lnTo>
                    <a:pt x="624" y="26"/>
                  </a:lnTo>
                  <a:lnTo>
                    <a:pt x="655" y="0"/>
                  </a:lnTo>
                  <a:close/>
                </a:path>
              </a:pathLst>
            </a:custGeom>
            <a:grpFill/>
            <a:ln w="0">
              <a:noFill/>
              <a:prstDash val="solid"/>
              <a:round/>
            </a:ln>
          </p:spPr>
          <p:txBody>
            <a:bodyPr vert="horz" wrap="square" lIns="91440" tIns="45720" rIns="91440" bIns="45720" numCol="1" anchor="t" anchorCtr="0" compatLnSpc="1"/>
            <a:p>
              <a:endParaRPr lang="en-US"/>
            </a:p>
          </p:txBody>
        </p:sp>
        <p:sp>
          <p:nvSpPr>
            <p:cNvPr id="864" name="Freeform 1007"/>
            <p:cNvSpPr/>
            <p:nvPr/>
          </p:nvSpPr>
          <p:spPr bwMode="auto">
            <a:xfrm>
              <a:off x="5138" y="3431"/>
              <a:ext cx="303" cy="336"/>
            </a:xfrm>
            <a:custGeom>
              <a:avLst/>
              <a:gdLst>
                <a:gd name="T0" fmla="*/ 253 w 909"/>
                <a:gd name="T1" fmla="*/ 0 h 1010"/>
                <a:gd name="T2" fmla="*/ 285 w 909"/>
                <a:gd name="T3" fmla="*/ 26 h 1010"/>
                <a:gd name="T4" fmla="*/ 319 w 909"/>
                <a:gd name="T5" fmla="*/ 48 h 1010"/>
                <a:gd name="T6" fmla="*/ 357 w 909"/>
                <a:gd name="T7" fmla="*/ 64 h 1010"/>
                <a:gd name="T8" fmla="*/ 398 w 909"/>
                <a:gd name="T9" fmla="*/ 74 h 1010"/>
                <a:gd name="T10" fmla="*/ 439 w 909"/>
                <a:gd name="T11" fmla="*/ 77 h 1010"/>
                <a:gd name="T12" fmla="*/ 477 w 909"/>
                <a:gd name="T13" fmla="*/ 75 h 1010"/>
                <a:gd name="T14" fmla="*/ 514 w 909"/>
                <a:gd name="T15" fmla="*/ 66 h 1010"/>
                <a:gd name="T16" fmla="*/ 728 w 909"/>
                <a:gd name="T17" fmla="*/ 2 h 1010"/>
                <a:gd name="T18" fmla="*/ 891 w 909"/>
                <a:gd name="T19" fmla="*/ 152 h 1010"/>
                <a:gd name="T20" fmla="*/ 900 w 909"/>
                <a:gd name="T21" fmla="*/ 159 h 1010"/>
                <a:gd name="T22" fmla="*/ 909 w 909"/>
                <a:gd name="T23" fmla="*/ 167 h 1010"/>
                <a:gd name="T24" fmla="*/ 644 w 909"/>
                <a:gd name="T25" fmla="*/ 984 h 1010"/>
                <a:gd name="T26" fmla="*/ 637 w 909"/>
                <a:gd name="T27" fmla="*/ 998 h 1010"/>
                <a:gd name="T28" fmla="*/ 627 w 909"/>
                <a:gd name="T29" fmla="*/ 1006 h 1010"/>
                <a:gd name="T30" fmla="*/ 615 w 909"/>
                <a:gd name="T31" fmla="*/ 1010 h 1010"/>
                <a:gd name="T32" fmla="*/ 602 w 909"/>
                <a:gd name="T33" fmla="*/ 1010 h 1010"/>
                <a:gd name="T34" fmla="*/ 589 w 909"/>
                <a:gd name="T35" fmla="*/ 1005 h 1010"/>
                <a:gd name="T36" fmla="*/ 579 w 909"/>
                <a:gd name="T37" fmla="*/ 996 h 1010"/>
                <a:gd name="T38" fmla="*/ 387 w 909"/>
                <a:gd name="T39" fmla="*/ 750 h 1010"/>
                <a:gd name="T40" fmla="*/ 376 w 909"/>
                <a:gd name="T41" fmla="*/ 740 h 1010"/>
                <a:gd name="T42" fmla="*/ 362 w 909"/>
                <a:gd name="T43" fmla="*/ 735 h 1010"/>
                <a:gd name="T44" fmla="*/ 347 w 909"/>
                <a:gd name="T45" fmla="*/ 736 h 1010"/>
                <a:gd name="T46" fmla="*/ 48 w 909"/>
                <a:gd name="T47" fmla="*/ 823 h 1010"/>
                <a:gd name="T48" fmla="*/ 30 w 909"/>
                <a:gd name="T49" fmla="*/ 825 h 1010"/>
                <a:gd name="T50" fmla="*/ 17 w 909"/>
                <a:gd name="T51" fmla="*/ 820 h 1010"/>
                <a:gd name="T52" fmla="*/ 6 w 909"/>
                <a:gd name="T53" fmla="*/ 809 h 1010"/>
                <a:gd name="T54" fmla="*/ 0 w 909"/>
                <a:gd name="T55" fmla="*/ 794 h 1010"/>
                <a:gd name="T56" fmla="*/ 1 w 909"/>
                <a:gd name="T57" fmla="*/ 777 h 1010"/>
                <a:gd name="T58" fmla="*/ 253 w 909"/>
                <a:gd name="T59" fmla="*/ 0 h 10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09" h="1010">
                  <a:moveTo>
                    <a:pt x="253" y="0"/>
                  </a:moveTo>
                  <a:lnTo>
                    <a:pt x="285" y="26"/>
                  </a:lnTo>
                  <a:lnTo>
                    <a:pt x="319" y="48"/>
                  </a:lnTo>
                  <a:lnTo>
                    <a:pt x="357" y="64"/>
                  </a:lnTo>
                  <a:lnTo>
                    <a:pt x="398" y="74"/>
                  </a:lnTo>
                  <a:lnTo>
                    <a:pt x="439" y="77"/>
                  </a:lnTo>
                  <a:lnTo>
                    <a:pt x="477" y="75"/>
                  </a:lnTo>
                  <a:lnTo>
                    <a:pt x="514" y="66"/>
                  </a:lnTo>
                  <a:lnTo>
                    <a:pt x="728" y="2"/>
                  </a:lnTo>
                  <a:lnTo>
                    <a:pt x="891" y="152"/>
                  </a:lnTo>
                  <a:lnTo>
                    <a:pt x="900" y="159"/>
                  </a:lnTo>
                  <a:lnTo>
                    <a:pt x="909" y="167"/>
                  </a:lnTo>
                  <a:lnTo>
                    <a:pt x="644" y="984"/>
                  </a:lnTo>
                  <a:lnTo>
                    <a:pt x="637" y="998"/>
                  </a:lnTo>
                  <a:lnTo>
                    <a:pt x="627" y="1006"/>
                  </a:lnTo>
                  <a:lnTo>
                    <a:pt x="615" y="1010"/>
                  </a:lnTo>
                  <a:lnTo>
                    <a:pt x="602" y="1010"/>
                  </a:lnTo>
                  <a:lnTo>
                    <a:pt x="589" y="1005"/>
                  </a:lnTo>
                  <a:lnTo>
                    <a:pt x="579" y="996"/>
                  </a:lnTo>
                  <a:lnTo>
                    <a:pt x="387" y="750"/>
                  </a:lnTo>
                  <a:lnTo>
                    <a:pt x="376" y="740"/>
                  </a:lnTo>
                  <a:lnTo>
                    <a:pt x="362" y="735"/>
                  </a:lnTo>
                  <a:lnTo>
                    <a:pt x="347" y="736"/>
                  </a:lnTo>
                  <a:lnTo>
                    <a:pt x="48" y="823"/>
                  </a:lnTo>
                  <a:lnTo>
                    <a:pt x="30" y="825"/>
                  </a:lnTo>
                  <a:lnTo>
                    <a:pt x="17" y="820"/>
                  </a:lnTo>
                  <a:lnTo>
                    <a:pt x="6" y="809"/>
                  </a:lnTo>
                  <a:lnTo>
                    <a:pt x="0" y="794"/>
                  </a:lnTo>
                  <a:lnTo>
                    <a:pt x="1" y="777"/>
                  </a:lnTo>
                  <a:lnTo>
                    <a:pt x="253" y="0"/>
                  </a:lnTo>
                  <a:close/>
                </a:path>
              </a:pathLst>
            </a:custGeom>
            <a:grpFill/>
            <a:ln w="0">
              <a:noFill/>
              <a:prstDash val="solid"/>
              <a:round/>
            </a:ln>
          </p:spPr>
          <p:txBody>
            <a:bodyPr vert="horz" wrap="square" lIns="91440" tIns="45720" rIns="91440" bIns="45720" numCol="1" anchor="t" anchorCtr="0" compatLnSpc="1"/>
            <a:p>
              <a:endParaRPr lang="en-US"/>
            </a:p>
          </p:txBody>
        </p:sp>
        <p:sp>
          <p:nvSpPr>
            <p:cNvPr id="865" name="Freeform 1008"/>
            <p:cNvSpPr/>
            <p:nvPr/>
          </p:nvSpPr>
          <p:spPr bwMode="auto">
            <a:xfrm>
              <a:off x="5293" y="2730"/>
              <a:ext cx="402" cy="385"/>
            </a:xfrm>
            <a:custGeom>
              <a:avLst/>
              <a:gdLst>
                <a:gd name="T0" fmla="*/ 595 w 1206"/>
                <a:gd name="T1" fmla="*/ 0 h 1153"/>
                <a:gd name="T2" fmla="*/ 613 w 1206"/>
                <a:gd name="T3" fmla="*/ 0 h 1153"/>
                <a:gd name="T4" fmla="*/ 630 w 1206"/>
                <a:gd name="T5" fmla="*/ 4 h 1153"/>
                <a:gd name="T6" fmla="*/ 646 w 1206"/>
                <a:gd name="T7" fmla="*/ 12 h 1153"/>
                <a:gd name="T8" fmla="*/ 660 w 1206"/>
                <a:gd name="T9" fmla="*/ 26 h 1153"/>
                <a:gd name="T10" fmla="*/ 669 w 1206"/>
                <a:gd name="T11" fmla="*/ 44 h 1153"/>
                <a:gd name="T12" fmla="*/ 798 w 1206"/>
                <a:gd name="T13" fmla="*/ 361 h 1153"/>
                <a:gd name="T14" fmla="*/ 1140 w 1206"/>
                <a:gd name="T15" fmla="*/ 385 h 1153"/>
                <a:gd name="T16" fmla="*/ 1161 w 1206"/>
                <a:gd name="T17" fmla="*/ 389 h 1153"/>
                <a:gd name="T18" fmla="*/ 1177 w 1206"/>
                <a:gd name="T19" fmla="*/ 397 h 1153"/>
                <a:gd name="T20" fmla="*/ 1190 w 1206"/>
                <a:gd name="T21" fmla="*/ 411 h 1153"/>
                <a:gd name="T22" fmla="*/ 1200 w 1206"/>
                <a:gd name="T23" fmla="*/ 426 h 1153"/>
                <a:gd name="T24" fmla="*/ 1205 w 1206"/>
                <a:gd name="T25" fmla="*/ 443 h 1153"/>
                <a:gd name="T26" fmla="*/ 1206 w 1206"/>
                <a:gd name="T27" fmla="*/ 461 h 1153"/>
                <a:gd name="T28" fmla="*/ 1202 w 1206"/>
                <a:gd name="T29" fmla="*/ 478 h 1153"/>
                <a:gd name="T30" fmla="*/ 1194 w 1206"/>
                <a:gd name="T31" fmla="*/ 496 h 1153"/>
                <a:gd name="T32" fmla="*/ 1180 w 1206"/>
                <a:gd name="T33" fmla="*/ 510 h 1153"/>
                <a:gd name="T34" fmla="*/ 919 w 1206"/>
                <a:gd name="T35" fmla="*/ 731 h 1153"/>
                <a:gd name="T36" fmla="*/ 1001 w 1206"/>
                <a:gd name="T37" fmla="*/ 1064 h 1153"/>
                <a:gd name="T38" fmla="*/ 1003 w 1206"/>
                <a:gd name="T39" fmla="*/ 1087 h 1153"/>
                <a:gd name="T40" fmla="*/ 999 w 1206"/>
                <a:gd name="T41" fmla="*/ 1108 h 1153"/>
                <a:gd name="T42" fmla="*/ 989 w 1206"/>
                <a:gd name="T43" fmla="*/ 1125 h 1153"/>
                <a:gd name="T44" fmla="*/ 974 w 1206"/>
                <a:gd name="T45" fmla="*/ 1140 h 1153"/>
                <a:gd name="T46" fmla="*/ 956 w 1206"/>
                <a:gd name="T47" fmla="*/ 1149 h 1153"/>
                <a:gd name="T48" fmla="*/ 936 w 1206"/>
                <a:gd name="T49" fmla="*/ 1153 h 1153"/>
                <a:gd name="T50" fmla="*/ 915 w 1206"/>
                <a:gd name="T51" fmla="*/ 1151 h 1153"/>
                <a:gd name="T52" fmla="*/ 894 w 1206"/>
                <a:gd name="T53" fmla="*/ 1142 h 1153"/>
                <a:gd name="T54" fmla="*/ 603 w 1206"/>
                <a:gd name="T55" fmla="*/ 962 h 1153"/>
                <a:gd name="T56" fmla="*/ 313 w 1206"/>
                <a:gd name="T57" fmla="*/ 1142 h 1153"/>
                <a:gd name="T58" fmla="*/ 292 w 1206"/>
                <a:gd name="T59" fmla="*/ 1151 h 1153"/>
                <a:gd name="T60" fmla="*/ 270 w 1206"/>
                <a:gd name="T61" fmla="*/ 1153 h 1153"/>
                <a:gd name="T62" fmla="*/ 251 w 1206"/>
                <a:gd name="T63" fmla="*/ 1149 h 1153"/>
                <a:gd name="T64" fmla="*/ 234 w 1206"/>
                <a:gd name="T65" fmla="*/ 1140 h 1153"/>
                <a:gd name="T66" fmla="*/ 219 w 1206"/>
                <a:gd name="T67" fmla="*/ 1125 h 1153"/>
                <a:gd name="T68" fmla="*/ 208 w 1206"/>
                <a:gd name="T69" fmla="*/ 1108 h 1153"/>
                <a:gd name="T70" fmla="*/ 204 w 1206"/>
                <a:gd name="T71" fmla="*/ 1087 h 1153"/>
                <a:gd name="T72" fmla="*/ 205 w 1206"/>
                <a:gd name="T73" fmla="*/ 1064 h 1153"/>
                <a:gd name="T74" fmla="*/ 288 w 1206"/>
                <a:gd name="T75" fmla="*/ 731 h 1153"/>
                <a:gd name="T76" fmla="*/ 26 w 1206"/>
                <a:gd name="T77" fmla="*/ 510 h 1153"/>
                <a:gd name="T78" fmla="*/ 12 w 1206"/>
                <a:gd name="T79" fmla="*/ 496 h 1153"/>
                <a:gd name="T80" fmla="*/ 4 w 1206"/>
                <a:gd name="T81" fmla="*/ 478 h 1153"/>
                <a:gd name="T82" fmla="*/ 0 w 1206"/>
                <a:gd name="T83" fmla="*/ 461 h 1153"/>
                <a:gd name="T84" fmla="*/ 1 w 1206"/>
                <a:gd name="T85" fmla="*/ 443 h 1153"/>
                <a:gd name="T86" fmla="*/ 8 w 1206"/>
                <a:gd name="T87" fmla="*/ 426 h 1153"/>
                <a:gd name="T88" fmla="*/ 17 w 1206"/>
                <a:gd name="T89" fmla="*/ 411 h 1153"/>
                <a:gd name="T90" fmla="*/ 30 w 1206"/>
                <a:gd name="T91" fmla="*/ 397 h 1153"/>
                <a:gd name="T92" fmla="*/ 47 w 1206"/>
                <a:gd name="T93" fmla="*/ 389 h 1153"/>
                <a:gd name="T94" fmla="*/ 67 w 1206"/>
                <a:gd name="T95" fmla="*/ 385 h 1153"/>
                <a:gd name="T96" fmla="*/ 409 w 1206"/>
                <a:gd name="T97" fmla="*/ 361 h 1153"/>
                <a:gd name="T98" fmla="*/ 537 w 1206"/>
                <a:gd name="T99" fmla="*/ 44 h 1153"/>
                <a:gd name="T100" fmla="*/ 548 w 1206"/>
                <a:gd name="T101" fmla="*/ 26 h 1153"/>
                <a:gd name="T102" fmla="*/ 561 w 1206"/>
                <a:gd name="T103" fmla="*/ 12 h 1153"/>
                <a:gd name="T104" fmla="*/ 577 w 1206"/>
                <a:gd name="T105" fmla="*/ 4 h 1153"/>
                <a:gd name="T106" fmla="*/ 595 w 1206"/>
                <a:gd name="T107" fmla="*/ 0 h 1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06" h="1153">
                  <a:moveTo>
                    <a:pt x="595" y="0"/>
                  </a:moveTo>
                  <a:lnTo>
                    <a:pt x="613" y="0"/>
                  </a:lnTo>
                  <a:lnTo>
                    <a:pt x="630" y="4"/>
                  </a:lnTo>
                  <a:lnTo>
                    <a:pt x="646" y="12"/>
                  </a:lnTo>
                  <a:lnTo>
                    <a:pt x="660" y="26"/>
                  </a:lnTo>
                  <a:lnTo>
                    <a:pt x="669" y="44"/>
                  </a:lnTo>
                  <a:lnTo>
                    <a:pt x="798" y="361"/>
                  </a:lnTo>
                  <a:lnTo>
                    <a:pt x="1140" y="385"/>
                  </a:lnTo>
                  <a:lnTo>
                    <a:pt x="1161" y="389"/>
                  </a:lnTo>
                  <a:lnTo>
                    <a:pt x="1177" y="397"/>
                  </a:lnTo>
                  <a:lnTo>
                    <a:pt x="1190" y="411"/>
                  </a:lnTo>
                  <a:lnTo>
                    <a:pt x="1200" y="426"/>
                  </a:lnTo>
                  <a:lnTo>
                    <a:pt x="1205" y="443"/>
                  </a:lnTo>
                  <a:lnTo>
                    <a:pt x="1206" y="461"/>
                  </a:lnTo>
                  <a:lnTo>
                    <a:pt x="1202" y="478"/>
                  </a:lnTo>
                  <a:lnTo>
                    <a:pt x="1194" y="496"/>
                  </a:lnTo>
                  <a:lnTo>
                    <a:pt x="1180" y="510"/>
                  </a:lnTo>
                  <a:lnTo>
                    <a:pt x="919" y="731"/>
                  </a:lnTo>
                  <a:lnTo>
                    <a:pt x="1001" y="1064"/>
                  </a:lnTo>
                  <a:lnTo>
                    <a:pt x="1003" y="1087"/>
                  </a:lnTo>
                  <a:lnTo>
                    <a:pt x="999" y="1108"/>
                  </a:lnTo>
                  <a:lnTo>
                    <a:pt x="989" y="1125"/>
                  </a:lnTo>
                  <a:lnTo>
                    <a:pt x="974" y="1140"/>
                  </a:lnTo>
                  <a:lnTo>
                    <a:pt x="956" y="1149"/>
                  </a:lnTo>
                  <a:lnTo>
                    <a:pt x="936" y="1153"/>
                  </a:lnTo>
                  <a:lnTo>
                    <a:pt x="915" y="1151"/>
                  </a:lnTo>
                  <a:lnTo>
                    <a:pt x="894" y="1142"/>
                  </a:lnTo>
                  <a:lnTo>
                    <a:pt x="603" y="962"/>
                  </a:lnTo>
                  <a:lnTo>
                    <a:pt x="313" y="1142"/>
                  </a:lnTo>
                  <a:lnTo>
                    <a:pt x="292" y="1151"/>
                  </a:lnTo>
                  <a:lnTo>
                    <a:pt x="270" y="1153"/>
                  </a:lnTo>
                  <a:lnTo>
                    <a:pt x="251" y="1149"/>
                  </a:lnTo>
                  <a:lnTo>
                    <a:pt x="234" y="1140"/>
                  </a:lnTo>
                  <a:lnTo>
                    <a:pt x="219" y="1125"/>
                  </a:lnTo>
                  <a:lnTo>
                    <a:pt x="208" y="1108"/>
                  </a:lnTo>
                  <a:lnTo>
                    <a:pt x="204" y="1087"/>
                  </a:lnTo>
                  <a:lnTo>
                    <a:pt x="205" y="1064"/>
                  </a:lnTo>
                  <a:lnTo>
                    <a:pt x="288" y="731"/>
                  </a:lnTo>
                  <a:lnTo>
                    <a:pt x="26" y="510"/>
                  </a:lnTo>
                  <a:lnTo>
                    <a:pt x="12" y="496"/>
                  </a:lnTo>
                  <a:lnTo>
                    <a:pt x="4" y="478"/>
                  </a:lnTo>
                  <a:lnTo>
                    <a:pt x="0" y="461"/>
                  </a:lnTo>
                  <a:lnTo>
                    <a:pt x="1" y="443"/>
                  </a:lnTo>
                  <a:lnTo>
                    <a:pt x="8" y="426"/>
                  </a:lnTo>
                  <a:lnTo>
                    <a:pt x="17" y="411"/>
                  </a:lnTo>
                  <a:lnTo>
                    <a:pt x="30" y="397"/>
                  </a:lnTo>
                  <a:lnTo>
                    <a:pt x="47" y="389"/>
                  </a:lnTo>
                  <a:lnTo>
                    <a:pt x="67" y="385"/>
                  </a:lnTo>
                  <a:lnTo>
                    <a:pt x="409" y="361"/>
                  </a:lnTo>
                  <a:lnTo>
                    <a:pt x="537" y="44"/>
                  </a:lnTo>
                  <a:lnTo>
                    <a:pt x="548" y="26"/>
                  </a:lnTo>
                  <a:lnTo>
                    <a:pt x="561" y="12"/>
                  </a:lnTo>
                  <a:lnTo>
                    <a:pt x="577" y="4"/>
                  </a:lnTo>
                  <a:lnTo>
                    <a:pt x="595" y="0"/>
                  </a:lnTo>
                  <a:close/>
                </a:path>
              </a:pathLst>
            </a:custGeom>
            <a:grpFill/>
            <a:ln w="0">
              <a:noFill/>
              <a:prstDash val="solid"/>
              <a:round/>
            </a:ln>
          </p:spPr>
          <p:txBody>
            <a:bodyPr vert="horz" wrap="square" lIns="91440" tIns="45720" rIns="91440" bIns="45720" numCol="1" anchor="t" anchorCtr="0" compatLnSpc="1"/>
            <a:p>
              <a:endParaRPr lang="en-US"/>
            </a:p>
          </p:txBody>
        </p:sp>
      </p:grpSp>
      <p:pic>
        <p:nvPicPr>
          <p:cNvPr id="4" name="图片 3" descr="67642f81c4b9dd15051af51f0b1cd48"/>
          <p:cNvPicPr>
            <a:picLocks noChangeAspect="1"/>
          </p:cNvPicPr>
          <p:nvPr/>
        </p:nvPicPr>
        <p:blipFill>
          <a:blip r:embed="rId2"/>
          <a:stretch>
            <a:fillRect/>
          </a:stretch>
        </p:blipFill>
        <p:spPr>
          <a:xfrm>
            <a:off x="9695180" y="122555"/>
            <a:ext cx="2313305" cy="672465"/>
          </a:xfrm>
          <a:prstGeom prst="rect">
            <a:avLst/>
          </a:prstGeom>
        </p:spPr>
      </p:pic>
      <p:sp>
        <p:nvSpPr>
          <p:cNvPr id="2" name="文本框 1"/>
          <p:cNvSpPr txBox="1"/>
          <p:nvPr/>
        </p:nvSpPr>
        <p:spPr>
          <a:xfrm>
            <a:off x="832485" y="2286000"/>
            <a:ext cx="9949180" cy="829945"/>
          </a:xfrm>
          <a:prstGeom prst="rect">
            <a:avLst/>
          </a:prstGeom>
          <a:noFill/>
        </p:spPr>
        <p:txBody>
          <a:bodyPr wrap="square" rtlCol="0">
            <a:spAutoFit/>
          </a:bodyPr>
          <a:p>
            <a:r>
              <a:rPr lang="zh-CN" altLang="en-US" sz="2400">
                <a:latin typeface="微软雅黑" panose="020B0503020204020204" charset="-122"/>
                <a:ea typeface="微软雅黑" panose="020B0503020204020204" charset="-122"/>
                <a:cs typeface="微软雅黑" panose="020B0503020204020204" charset="-122"/>
              </a:rPr>
              <a:t>获取到了央视视频网对搜索请求的</a:t>
            </a:r>
            <a:r>
              <a:rPr lang="en-US" altLang="zh-CN" sz="2400">
                <a:latin typeface="微软雅黑" panose="020B0503020204020204" charset="-122"/>
                <a:ea typeface="微软雅黑" panose="020B0503020204020204" charset="-122"/>
                <a:cs typeface="微软雅黑" panose="020B0503020204020204" charset="-122"/>
              </a:rPr>
              <a:t>api</a:t>
            </a:r>
            <a:r>
              <a:rPr lang="zh-CN" altLang="en-US" sz="2400">
                <a:latin typeface="微软雅黑" panose="020B0503020204020204" charset="-122"/>
                <a:ea typeface="微软雅黑" panose="020B0503020204020204" charset="-122"/>
                <a:cs typeface="微软雅黑" panose="020B0503020204020204" charset="-122"/>
              </a:rPr>
              <a:t>，其中</a:t>
            </a:r>
            <a:r>
              <a:rPr lang="en-US" altLang="zh-CN" sz="2400">
                <a:latin typeface="微软雅黑" panose="020B0503020204020204" charset="-122"/>
                <a:ea typeface="微软雅黑" panose="020B0503020204020204" charset="-122"/>
                <a:cs typeface="微软雅黑" panose="020B0503020204020204" charset="-122"/>
              </a:rPr>
              <a:t>page</a:t>
            </a:r>
            <a:r>
              <a:rPr lang="zh-CN" altLang="en-US" sz="2400">
                <a:latin typeface="微软雅黑" panose="020B0503020204020204" charset="-122"/>
                <a:ea typeface="微软雅黑" panose="020B0503020204020204" charset="-122"/>
                <a:cs typeface="微软雅黑" panose="020B0503020204020204" charset="-122"/>
              </a:rPr>
              <a:t>参数为页数，</a:t>
            </a:r>
            <a:r>
              <a:rPr lang="en-US" altLang="zh-CN" sz="2400">
                <a:latin typeface="微软雅黑" panose="020B0503020204020204" charset="-122"/>
                <a:ea typeface="微软雅黑" panose="020B0503020204020204" charset="-122"/>
                <a:cs typeface="微软雅黑" panose="020B0503020204020204" charset="-122"/>
              </a:rPr>
              <a:t>qtext_str</a:t>
            </a:r>
            <a:r>
              <a:rPr lang="zh-CN" altLang="en-US" sz="2400">
                <a:latin typeface="微软雅黑" panose="020B0503020204020204" charset="-122"/>
                <a:ea typeface="微软雅黑" panose="020B0503020204020204" charset="-122"/>
                <a:cs typeface="微软雅黑" panose="020B0503020204020204" charset="-122"/>
              </a:rPr>
              <a:t>参数为</a:t>
            </a:r>
            <a:r>
              <a:rPr lang="en-US" altLang="zh-CN" sz="2400">
                <a:latin typeface="微软雅黑" panose="020B0503020204020204" charset="-122"/>
                <a:ea typeface="微软雅黑" panose="020B0503020204020204" charset="-122"/>
                <a:cs typeface="微软雅黑" panose="020B0503020204020204" charset="-122"/>
              </a:rPr>
              <a:t>“</a:t>
            </a:r>
            <a:r>
              <a:rPr lang="zh-CN" altLang="en-US" sz="2400">
                <a:latin typeface="微软雅黑" panose="020B0503020204020204" charset="-122"/>
                <a:ea typeface="微软雅黑" panose="020B0503020204020204" charset="-122"/>
                <a:cs typeface="微软雅黑" panose="020B0503020204020204" charset="-122"/>
              </a:rPr>
              <a:t>核污染</a:t>
            </a:r>
            <a:r>
              <a:rPr lang="en-US" altLang="zh-CN" sz="2400">
                <a:latin typeface="微软雅黑" panose="020B0503020204020204" charset="-122"/>
                <a:ea typeface="微软雅黑" panose="020B0503020204020204" charset="-122"/>
                <a:cs typeface="微软雅黑" panose="020B0503020204020204" charset="-122"/>
              </a:rPr>
              <a:t>”</a:t>
            </a:r>
            <a:r>
              <a:rPr lang="zh-CN" altLang="en-US" sz="2400">
                <a:latin typeface="微软雅黑" panose="020B0503020204020204" charset="-122"/>
                <a:ea typeface="微软雅黑" panose="020B0503020204020204" charset="-122"/>
                <a:cs typeface="微软雅黑" panose="020B0503020204020204" charset="-122"/>
              </a:rPr>
              <a:t>关键字</a:t>
            </a:r>
            <a:endParaRPr lang="zh-CN" altLang="en-US" sz="2400">
              <a:latin typeface="微软雅黑" panose="020B0503020204020204" charset="-122"/>
              <a:ea typeface="微软雅黑" panose="020B0503020204020204" charset="-122"/>
              <a:cs typeface="微软雅黑" panose="020B0503020204020204" charset="-122"/>
            </a:endParaRPr>
          </a:p>
        </p:txBody>
      </p:sp>
      <p:pic>
        <p:nvPicPr>
          <p:cNvPr id="3" name="图片 2"/>
          <p:cNvPicPr>
            <a:picLocks noChangeAspect="1"/>
          </p:cNvPicPr>
          <p:nvPr>
            <p:custDataLst>
              <p:tags r:id="rId3"/>
            </p:custDataLst>
          </p:nvPr>
        </p:nvPicPr>
        <p:blipFill>
          <a:blip r:embed="rId4"/>
          <a:stretch>
            <a:fillRect/>
          </a:stretch>
        </p:blipFill>
        <p:spPr>
          <a:xfrm>
            <a:off x="3009900" y="3952240"/>
            <a:ext cx="6172200" cy="1127760"/>
          </a:xfrm>
          <a:prstGeom prst="rect">
            <a:avLst/>
          </a:prstGeom>
        </p:spPr>
      </p:pic>
      <p:sp>
        <p:nvSpPr>
          <p:cNvPr id="5" name="文本框 4"/>
          <p:cNvSpPr txBox="1"/>
          <p:nvPr>
            <p:custDataLst>
              <p:tags r:id="rId5"/>
            </p:custDataLst>
          </p:nvPr>
        </p:nvSpPr>
        <p:spPr>
          <a:xfrm>
            <a:off x="832485" y="1336040"/>
            <a:ext cx="10154920" cy="460375"/>
          </a:xfrm>
          <a:prstGeom prst="rect">
            <a:avLst/>
          </a:prstGeom>
          <a:noFill/>
        </p:spPr>
        <p:txBody>
          <a:bodyPr wrap="square" rtlCol="0">
            <a:spAutoFit/>
          </a:bodyPr>
          <a:p>
            <a:r>
              <a:rPr lang="zh-CN" altLang="en-US" sz="2400">
                <a:latin typeface="微软雅黑" panose="020B0503020204020204" charset="-122"/>
                <a:ea typeface="微软雅黑" panose="020B0503020204020204" charset="-122"/>
              </a:rPr>
              <a:t>选取的是央视视频网对视频进行抓取，中国新闻网对文章进</a:t>
            </a:r>
            <a:r>
              <a:rPr lang="zh-CN" altLang="en-US" sz="2400">
                <a:latin typeface="微软雅黑" panose="020B0503020204020204" charset="-122"/>
                <a:ea typeface="微软雅黑" panose="020B0503020204020204" charset="-122"/>
              </a:rPr>
              <a:t>行抓取</a:t>
            </a:r>
            <a:endParaRPr lang="zh-CN" altLang="en-US" sz="2400">
              <a:latin typeface="微软雅黑" panose="020B0503020204020204" charset="-122"/>
              <a:ea typeface="微软雅黑" panose="020B0503020204020204" charset="-122"/>
            </a:endParaRPr>
          </a:p>
        </p:txBody>
      </p:sp>
    </p:spTree>
  </p:cSld>
  <p:clrMapOvr>
    <a:masterClrMapping/>
  </p:clrMapOvr>
  <p:transition spd="slow">
    <p:push dir="u"/>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grpSp>
        <p:nvGrpSpPr>
          <p:cNvPr id="27" name="组合 26"/>
          <p:cNvGrpSpPr/>
          <p:nvPr/>
        </p:nvGrpSpPr>
        <p:grpSpPr>
          <a:xfrm>
            <a:off x="374015" y="379095"/>
            <a:ext cx="11427460" cy="6099810"/>
            <a:chOff x="589" y="597"/>
            <a:chExt cx="17996" cy="9606"/>
          </a:xfrm>
        </p:grpSpPr>
        <p:sp>
          <p:nvSpPr>
            <p:cNvPr id="15" name="矩形 14"/>
            <p:cNvSpPr/>
            <p:nvPr/>
          </p:nvSpPr>
          <p:spPr>
            <a:xfrm>
              <a:off x="614" y="597"/>
              <a:ext cx="17971" cy="9606"/>
            </a:xfrm>
            <a:prstGeom prst="rect">
              <a:avLst/>
            </a:prstGeom>
            <a:solidFill>
              <a:schemeClr val="bg1">
                <a:alpha val="6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lumMod val="85000"/>
                    <a:lumOff val="15000"/>
                  </a:schemeClr>
                </a:solidFill>
                <a:latin typeface="+mj-lt"/>
                <a:cs typeface="+mj-lt"/>
              </a:endParaRPr>
            </a:p>
          </p:txBody>
        </p:sp>
        <p:sp>
          <p:nvSpPr>
            <p:cNvPr id="23" name="文本框 23"/>
            <p:cNvSpPr txBox="1"/>
            <p:nvPr/>
          </p:nvSpPr>
          <p:spPr>
            <a:xfrm>
              <a:off x="1311" y="1129"/>
              <a:ext cx="2208" cy="725"/>
            </a:xfrm>
            <a:prstGeom prst="rect">
              <a:avLst/>
            </a:prstGeom>
            <a:noFill/>
          </p:spPr>
          <p:txBody>
            <a:bodyPr wrap="none" rtlCol="0">
              <a:spAutoFit/>
            </a:bodyPr>
            <a:p>
              <a:r>
                <a:rPr lang="zh-CN" altLang="en-US" sz="2400" b="1" dirty="0">
                  <a:solidFill>
                    <a:schemeClr val="tx1">
                      <a:lumMod val="85000"/>
                      <a:lumOff val="15000"/>
                    </a:schemeClr>
                  </a:solidFill>
                  <a:latin typeface="微软雅黑" panose="020B0503020204020204" charset="-122"/>
                  <a:ea typeface="微软雅黑" panose="020B0503020204020204" charset="-122"/>
                </a:rPr>
                <a:t>爬取数据</a:t>
              </a:r>
              <a:endParaRPr lang="zh-CN" altLang="en-US" sz="2400" b="1" dirty="0">
                <a:solidFill>
                  <a:schemeClr val="tx1">
                    <a:lumMod val="85000"/>
                    <a:lumOff val="15000"/>
                  </a:schemeClr>
                </a:solidFill>
                <a:latin typeface="微软雅黑" panose="020B0503020204020204" charset="-122"/>
                <a:ea typeface="微软雅黑" panose="020B0503020204020204" charset="-122"/>
              </a:endParaRPr>
            </a:p>
          </p:txBody>
        </p:sp>
        <p:sp>
          <p:nvSpPr>
            <p:cNvPr id="58" name="矩形 57"/>
            <p:cNvSpPr/>
            <p:nvPr/>
          </p:nvSpPr>
          <p:spPr>
            <a:xfrm>
              <a:off x="589" y="971"/>
              <a:ext cx="341" cy="987"/>
            </a:xfrm>
            <a:prstGeom prst="rect">
              <a:avLst/>
            </a:prstGeom>
            <a:solidFill>
              <a:srgbClr val="014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lumMod val="85000"/>
                    <a:lumOff val="15000"/>
                  </a:schemeClr>
                </a:solidFill>
                <a:latin typeface="+mj-lt"/>
                <a:cs typeface="+mj-lt"/>
              </a:endParaRPr>
            </a:p>
          </p:txBody>
        </p:sp>
      </p:grpSp>
      <p:grpSp>
        <p:nvGrpSpPr>
          <p:cNvPr id="828" name="Group 937"/>
          <p:cNvGrpSpPr>
            <a:grpSpLocks noChangeAspect="1"/>
          </p:cNvGrpSpPr>
          <p:nvPr/>
        </p:nvGrpSpPr>
        <p:grpSpPr bwMode="auto">
          <a:xfrm>
            <a:off x="5864420" y="2583188"/>
            <a:ext cx="293629" cy="292608"/>
            <a:chOff x="6094" y="274"/>
            <a:chExt cx="575" cy="573"/>
          </a:xfrm>
          <a:solidFill>
            <a:schemeClr val="bg1"/>
          </a:solidFill>
        </p:grpSpPr>
        <p:sp>
          <p:nvSpPr>
            <p:cNvPr id="829" name="Freeform 939"/>
            <p:cNvSpPr/>
            <p:nvPr/>
          </p:nvSpPr>
          <p:spPr bwMode="auto">
            <a:xfrm>
              <a:off x="6313" y="274"/>
              <a:ext cx="137" cy="137"/>
            </a:xfrm>
            <a:custGeom>
              <a:avLst/>
              <a:gdLst>
                <a:gd name="T0" fmla="*/ 411 w 821"/>
                <a:gd name="T1" fmla="*/ 0 h 821"/>
                <a:gd name="T2" fmla="*/ 462 w 821"/>
                <a:gd name="T3" fmla="*/ 3 h 821"/>
                <a:gd name="T4" fmla="*/ 512 w 821"/>
                <a:gd name="T5" fmla="*/ 13 h 821"/>
                <a:gd name="T6" fmla="*/ 560 w 821"/>
                <a:gd name="T7" fmla="*/ 29 h 821"/>
                <a:gd name="T8" fmla="*/ 604 w 821"/>
                <a:gd name="T9" fmla="*/ 49 h 821"/>
                <a:gd name="T10" fmla="*/ 645 w 821"/>
                <a:gd name="T11" fmla="*/ 74 h 821"/>
                <a:gd name="T12" fmla="*/ 683 w 821"/>
                <a:gd name="T13" fmla="*/ 104 h 821"/>
                <a:gd name="T14" fmla="*/ 718 w 821"/>
                <a:gd name="T15" fmla="*/ 139 h 821"/>
                <a:gd name="T16" fmla="*/ 748 w 821"/>
                <a:gd name="T17" fmla="*/ 176 h 821"/>
                <a:gd name="T18" fmla="*/ 773 w 821"/>
                <a:gd name="T19" fmla="*/ 218 h 821"/>
                <a:gd name="T20" fmla="*/ 794 w 821"/>
                <a:gd name="T21" fmla="*/ 263 h 821"/>
                <a:gd name="T22" fmla="*/ 809 w 821"/>
                <a:gd name="T23" fmla="*/ 310 h 821"/>
                <a:gd name="T24" fmla="*/ 818 w 821"/>
                <a:gd name="T25" fmla="*/ 360 h 821"/>
                <a:gd name="T26" fmla="*/ 821 w 821"/>
                <a:gd name="T27" fmla="*/ 411 h 821"/>
                <a:gd name="T28" fmla="*/ 818 w 821"/>
                <a:gd name="T29" fmla="*/ 462 h 821"/>
                <a:gd name="T30" fmla="*/ 809 w 821"/>
                <a:gd name="T31" fmla="*/ 512 h 821"/>
                <a:gd name="T32" fmla="*/ 794 w 821"/>
                <a:gd name="T33" fmla="*/ 560 h 821"/>
                <a:gd name="T34" fmla="*/ 773 w 821"/>
                <a:gd name="T35" fmla="*/ 604 h 821"/>
                <a:gd name="T36" fmla="*/ 748 w 821"/>
                <a:gd name="T37" fmla="*/ 645 h 821"/>
                <a:gd name="T38" fmla="*/ 718 w 821"/>
                <a:gd name="T39" fmla="*/ 683 h 821"/>
                <a:gd name="T40" fmla="*/ 683 w 821"/>
                <a:gd name="T41" fmla="*/ 718 h 821"/>
                <a:gd name="T42" fmla="*/ 645 w 821"/>
                <a:gd name="T43" fmla="*/ 748 h 821"/>
                <a:gd name="T44" fmla="*/ 604 w 821"/>
                <a:gd name="T45" fmla="*/ 773 h 821"/>
                <a:gd name="T46" fmla="*/ 560 w 821"/>
                <a:gd name="T47" fmla="*/ 794 h 821"/>
                <a:gd name="T48" fmla="*/ 512 w 821"/>
                <a:gd name="T49" fmla="*/ 809 h 821"/>
                <a:gd name="T50" fmla="*/ 462 w 821"/>
                <a:gd name="T51" fmla="*/ 818 h 821"/>
                <a:gd name="T52" fmla="*/ 411 w 821"/>
                <a:gd name="T53" fmla="*/ 821 h 821"/>
                <a:gd name="T54" fmla="*/ 360 w 821"/>
                <a:gd name="T55" fmla="*/ 818 h 821"/>
                <a:gd name="T56" fmla="*/ 310 w 821"/>
                <a:gd name="T57" fmla="*/ 809 h 821"/>
                <a:gd name="T58" fmla="*/ 263 w 821"/>
                <a:gd name="T59" fmla="*/ 794 h 821"/>
                <a:gd name="T60" fmla="*/ 218 w 821"/>
                <a:gd name="T61" fmla="*/ 773 h 821"/>
                <a:gd name="T62" fmla="*/ 176 w 821"/>
                <a:gd name="T63" fmla="*/ 748 h 821"/>
                <a:gd name="T64" fmla="*/ 139 w 821"/>
                <a:gd name="T65" fmla="*/ 718 h 821"/>
                <a:gd name="T66" fmla="*/ 104 w 821"/>
                <a:gd name="T67" fmla="*/ 683 h 821"/>
                <a:gd name="T68" fmla="*/ 74 w 821"/>
                <a:gd name="T69" fmla="*/ 645 h 821"/>
                <a:gd name="T70" fmla="*/ 49 w 821"/>
                <a:gd name="T71" fmla="*/ 604 h 821"/>
                <a:gd name="T72" fmla="*/ 29 w 821"/>
                <a:gd name="T73" fmla="*/ 560 h 821"/>
                <a:gd name="T74" fmla="*/ 13 w 821"/>
                <a:gd name="T75" fmla="*/ 512 h 821"/>
                <a:gd name="T76" fmla="*/ 3 w 821"/>
                <a:gd name="T77" fmla="*/ 462 h 821"/>
                <a:gd name="T78" fmla="*/ 0 w 821"/>
                <a:gd name="T79" fmla="*/ 411 h 821"/>
                <a:gd name="T80" fmla="*/ 3 w 821"/>
                <a:gd name="T81" fmla="*/ 360 h 821"/>
                <a:gd name="T82" fmla="*/ 13 w 821"/>
                <a:gd name="T83" fmla="*/ 310 h 821"/>
                <a:gd name="T84" fmla="*/ 29 w 821"/>
                <a:gd name="T85" fmla="*/ 263 h 821"/>
                <a:gd name="T86" fmla="*/ 49 w 821"/>
                <a:gd name="T87" fmla="*/ 218 h 821"/>
                <a:gd name="T88" fmla="*/ 74 w 821"/>
                <a:gd name="T89" fmla="*/ 176 h 821"/>
                <a:gd name="T90" fmla="*/ 104 w 821"/>
                <a:gd name="T91" fmla="*/ 139 h 821"/>
                <a:gd name="T92" fmla="*/ 139 w 821"/>
                <a:gd name="T93" fmla="*/ 104 h 821"/>
                <a:gd name="T94" fmla="*/ 176 w 821"/>
                <a:gd name="T95" fmla="*/ 74 h 821"/>
                <a:gd name="T96" fmla="*/ 218 w 821"/>
                <a:gd name="T97" fmla="*/ 49 h 821"/>
                <a:gd name="T98" fmla="*/ 263 w 821"/>
                <a:gd name="T99" fmla="*/ 29 h 821"/>
                <a:gd name="T100" fmla="*/ 310 w 821"/>
                <a:gd name="T101" fmla="*/ 13 h 821"/>
                <a:gd name="T102" fmla="*/ 360 w 821"/>
                <a:gd name="T103" fmla="*/ 3 h 821"/>
                <a:gd name="T104" fmla="*/ 411 w 821"/>
                <a:gd name="T105"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21" h="821">
                  <a:moveTo>
                    <a:pt x="411" y="0"/>
                  </a:moveTo>
                  <a:lnTo>
                    <a:pt x="462" y="3"/>
                  </a:lnTo>
                  <a:lnTo>
                    <a:pt x="512" y="13"/>
                  </a:lnTo>
                  <a:lnTo>
                    <a:pt x="560" y="29"/>
                  </a:lnTo>
                  <a:lnTo>
                    <a:pt x="604" y="49"/>
                  </a:lnTo>
                  <a:lnTo>
                    <a:pt x="645" y="74"/>
                  </a:lnTo>
                  <a:lnTo>
                    <a:pt x="683" y="104"/>
                  </a:lnTo>
                  <a:lnTo>
                    <a:pt x="718" y="139"/>
                  </a:lnTo>
                  <a:lnTo>
                    <a:pt x="748" y="176"/>
                  </a:lnTo>
                  <a:lnTo>
                    <a:pt x="773" y="218"/>
                  </a:lnTo>
                  <a:lnTo>
                    <a:pt x="794" y="263"/>
                  </a:lnTo>
                  <a:lnTo>
                    <a:pt x="809" y="310"/>
                  </a:lnTo>
                  <a:lnTo>
                    <a:pt x="818" y="360"/>
                  </a:lnTo>
                  <a:lnTo>
                    <a:pt x="821" y="411"/>
                  </a:lnTo>
                  <a:lnTo>
                    <a:pt x="818" y="462"/>
                  </a:lnTo>
                  <a:lnTo>
                    <a:pt x="809" y="512"/>
                  </a:lnTo>
                  <a:lnTo>
                    <a:pt x="794" y="560"/>
                  </a:lnTo>
                  <a:lnTo>
                    <a:pt x="773" y="604"/>
                  </a:lnTo>
                  <a:lnTo>
                    <a:pt x="748" y="645"/>
                  </a:lnTo>
                  <a:lnTo>
                    <a:pt x="718" y="683"/>
                  </a:lnTo>
                  <a:lnTo>
                    <a:pt x="683" y="718"/>
                  </a:lnTo>
                  <a:lnTo>
                    <a:pt x="645" y="748"/>
                  </a:lnTo>
                  <a:lnTo>
                    <a:pt x="604" y="773"/>
                  </a:lnTo>
                  <a:lnTo>
                    <a:pt x="560" y="794"/>
                  </a:lnTo>
                  <a:lnTo>
                    <a:pt x="512" y="809"/>
                  </a:lnTo>
                  <a:lnTo>
                    <a:pt x="462" y="818"/>
                  </a:lnTo>
                  <a:lnTo>
                    <a:pt x="411" y="821"/>
                  </a:lnTo>
                  <a:lnTo>
                    <a:pt x="360" y="818"/>
                  </a:lnTo>
                  <a:lnTo>
                    <a:pt x="310" y="809"/>
                  </a:lnTo>
                  <a:lnTo>
                    <a:pt x="263" y="794"/>
                  </a:lnTo>
                  <a:lnTo>
                    <a:pt x="218" y="773"/>
                  </a:lnTo>
                  <a:lnTo>
                    <a:pt x="176" y="748"/>
                  </a:lnTo>
                  <a:lnTo>
                    <a:pt x="139" y="718"/>
                  </a:lnTo>
                  <a:lnTo>
                    <a:pt x="104" y="683"/>
                  </a:lnTo>
                  <a:lnTo>
                    <a:pt x="74" y="645"/>
                  </a:lnTo>
                  <a:lnTo>
                    <a:pt x="49" y="604"/>
                  </a:lnTo>
                  <a:lnTo>
                    <a:pt x="29" y="560"/>
                  </a:lnTo>
                  <a:lnTo>
                    <a:pt x="13" y="512"/>
                  </a:lnTo>
                  <a:lnTo>
                    <a:pt x="3" y="462"/>
                  </a:lnTo>
                  <a:lnTo>
                    <a:pt x="0" y="411"/>
                  </a:lnTo>
                  <a:lnTo>
                    <a:pt x="3" y="360"/>
                  </a:lnTo>
                  <a:lnTo>
                    <a:pt x="13" y="310"/>
                  </a:lnTo>
                  <a:lnTo>
                    <a:pt x="29" y="263"/>
                  </a:lnTo>
                  <a:lnTo>
                    <a:pt x="49" y="218"/>
                  </a:lnTo>
                  <a:lnTo>
                    <a:pt x="74" y="176"/>
                  </a:lnTo>
                  <a:lnTo>
                    <a:pt x="104" y="139"/>
                  </a:lnTo>
                  <a:lnTo>
                    <a:pt x="139" y="104"/>
                  </a:lnTo>
                  <a:lnTo>
                    <a:pt x="176" y="74"/>
                  </a:lnTo>
                  <a:lnTo>
                    <a:pt x="218" y="49"/>
                  </a:lnTo>
                  <a:lnTo>
                    <a:pt x="263" y="29"/>
                  </a:lnTo>
                  <a:lnTo>
                    <a:pt x="310" y="13"/>
                  </a:lnTo>
                  <a:lnTo>
                    <a:pt x="360" y="3"/>
                  </a:lnTo>
                  <a:lnTo>
                    <a:pt x="411" y="0"/>
                  </a:lnTo>
                  <a:close/>
                </a:path>
              </a:pathLst>
            </a:custGeom>
            <a:grpFill/>
            <a:ln w="0">
              <a:noFill/>
              <a:prstDash val="solid"/>
              <a:round/>
            </a:ln>
          </p:spPr>
          <p:txBody>
            <a:bodyPr vert="horz" wrap="square" lIns="91440" tIns="45720" rIns="91440" bIns="45720" numCol="1" anchor="t" anchorCtr="0" compatLnSpc="1"/>
            <a:p>
              <a:endParaRPr lang="en-US"/>
            </a:p>
          </p:txBody>
        </p:sp>
        <p:sp>
          <p:nvSpPr>
            <p:cNvPr id="830" name="Freeform 940"/>
            <p:cNvSpPr/>
            <p:nvPr/>
          </p:nvSpPr>
          <p:spPr bwMode="auto">
            <a:xfrm>
              <a:off x="6365" y="431"/>
              <a:ext cx="33" cy="84"/>
            </a:xfrm>
            <a:custGeom>
              <a:avLst/>
              <a:gdLst>
                <a:gd name="T0" fmla="*/ 49 w 197"/>
                <a:gd name="T1" fmla="*/ 0 h 505"/>
                <a:gd name="T2" fmla="*/ 149 w 197"/>
                <a:gd name="T3" fmla="*/ 0 h 505"/>
                <a:gd name="T4" fmla="*/ 163 w 197"/>
                <a:gd name="T5" fmla="*/ 1 h 505"/>
                <a:gd name="T6" fmla="*/ 175 w 197"/>
                <a:gd name="T7" fmla="*/ 6 h 505"/>
                <a:gd name="T8" fmla="*/ 186 w 197"/>
                <a:gd name="T9" fmla="*/ 14 h 505"/>
                <a:gd name="T10" fmla="*/ 194 w 197"/>
                <a:gd name="T11" fmla="*/ 27 h 505"/>
                <a:gd name="T12" fmla="*/ 197 w 197"/>
                <a:gd name="T13" fmla="*/ 42 h 505"/>
                <a:gd name="T14" fmla="*/ 197 w 197"/>
                <a:gd name="T15" fmla="*/ 56 h 505"/>
                <a:gd name="T16" fmla="*/ 192 w 197"/>
                <a:gd name="T17" fmla="*/ 70 h 505"/>
                <a:gd name="T18" fmla="*/ 138 w 197"/>
                <a:gd name="T19" fmla="*/ 151 h 505"/>
                <a:gd name="T20" fmla="*/ 163 w 197"/>
                <a:gd name="T21" fmla="*/ 363 h 505"/>
                <a:gd name="T22" fmla="*/ 114 w 197"/>
                <a:gd name="T23" fmla="*/ 495 h 505"/>
                <a:gd name="T24" fmla="*/ 109 w 197"/>
                <a:gd name="T25" fmla="*/ 501 h 505"/>
                <a:gd name="T26" fmla="*/ 103 w 197"/>
                <a:gd name="T27" fmla="*/ 505 h 505"/>
                <a:gd name="T28" fmla="*/ 96 w 197"/>
                <a:gd name="T29" fmla="*/ 505 h 505"/>
                <a:gd name="T30" fmla="*/ 89 w 197"/>
                <a:gd name="T31" fmla="*/ 501 h 505"/>
                <a:gd name="T32" fmla="*/ 85 w 197"/>
                <a:gd name="T33" fmla="*/ 495 h 505"/>
                <a:gd name="T34" fmla="*/ 35 w 197"/>
                <a:gd name="T35" fmla="*/ 363 h 505"/>
                <a:gd name="T36" fmla="*/ 60 w 197"/>
                <a:gd name="T37" fmla="*/ 151 h 505"/>
                <a:gd name="T38" fmla="*/ 7 w 197"/>
                <a:gd name="T39" fmla="*/ 70 h 505"/>
                <a:gd name="T40" fmla="*/ 1 w 197"/>
                <a:gd name="T41" fmla="*/ 56 h 505"/>
                <a:gd name="T42" fmla="*/ 0 w 197"/>
                <a:gd name="T43" fmla="*/ 42 h 505"/>
                <a:gd name="T44" fmla="*/ 5 w 197"/>
                <a:gd name="T45" fmla="*/ 27 h 505"/>
                <a:gd name="T46" fmla="*/ 13 w 197"/>
                <a:gd name="T47" fmla="*/ 14 h 505"/>
                <a:gd name="T48" fmla="*/ 23 w 197"/>
                <a:gd name="T49" fmla="*/ 6 h 505"/>
                <a:gd name="T50" fmla="*/ 35 w 197"/>
                <a:gd name="T51" fmla="*/ 1 h 505"/>
                <a:gd name="T52" fmla="*/ 49 w 197"/>
                <a:gd name="T53" fmla="*/ 0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97" h="505">
                  <a:moveTo>
                    <a:pt x="49" y="0"/>
                  </a:moveTo>
                  <a:lnTo>
                    <a:pt x="149" y="0"/>
                  </a:lnTo>
                  <a:lnTo>
                    <a:pt x="163" y="1"/>
                  </a:lnTo>
                  <a:lnTo>
                    <a:pt x="175" y="6"/>
                  </a:lnTo>
                  <a:lnTo>
                    <a:pt x="186" y="14"/>
                  </a:lnTo>
                  <a:lnTo>
                    <a:pt x="194" y="27"/>
                  </a:lnTo>
                  <a:lnTo>
                    <a:pt x="197" y="42"/>
                  </a:lnTo>
                  <a:lnTo>
                    <a:pt x="197" y="56"/>
                  </a:lnTo>
                  <a:lnTo>
                    <a:pt x="192" y="70"/>
                  </a:lnTo>
                  <a:lnTo>
                    <a:pt x="138" y="151"/>
                  </a:lnTo>
                  <a:lnTo>
                    <a:pt x="163" y="363"/>
                  </a:lnTo>
                  <a:lnTo>
                    <a:pt x="114" y="495"/>
                  </a:lnTo>
                  <a:lnTo>
                    <a:pt x="109" y="501"/>
                  </a:lnTo>
                  <a:lnTo>
                    <a:pt x="103" y="505"/>
                  </a:lnTo>
                  <a:lnTo>
                    <a:pt x="96" y="505"/>
                  </a:lnTo>
                  <a:lnTo>
                    <a:pt x="89" y="501"/>
                  </a:lnTo>
                  <a:lnTo>
                    <a:pt x="85" y="495"/>
                  </a:lnTo>
                  <a:lnTo>
                    <a:pt x="35" y="363"/>
                  </a:lnTo>
                  <a:lnTo>
                    <a:pt x="60" y="151"/>
                  </a:lnTo>
                  <a:lnTo>
                    <a:pt x="7" y="70"/>
                  </a:lnTo>
                  <a:lnTo>
                    <a:pt x="1" y="56"/>
                  </a:lnTo>
                  <a:lnTo>
                    <a:pt x="0" y="42"/>
                  </a:lnTo>
                  <a:lnTo>
                    <a:pt x="5" y="27"/>
                  </a:lnTo>
                  <a:lnTo>
                    <a:pt x="13" y="14"/>
                  </a:lnTo>
                  <a:lnTo>
                    <a:pt x="23" y="6"/>
                  </a:lnTo>
                  <a:lnTo>
                    <a:pt x="35" y="1"/>
                  </a:lnTo>
                  <a:lnTo>
                    <a:pt x="49" y="0"/>
                  </a:lnTo>
                  <a:close/>
                </a:path>
              </a:pathLst>
            </a:custGeom>
            <a:grpFill/>
            <a:ln w="0">
              <a:noFill/>
              <a:prstDash val="solid"/>
              <a:round/>
            </a:ln>
          </p:spPr>
          <p:txBody>
            <a:bodyPr vert="horz" wrap="square" lIns="91440" tIns="45720" rIns="91440" bIns="45720" numCol="1" anchor="t" anchorCtr="0" compatLnSpc="1"/>
            <a:p>
              <a:endParaRPr lang="en-US"/>
            </a:p>
          </p:txBody>
        </p:sp>
        <p:sp>
          <p:nvSpPr>
            <p:cNvPr id="831" name="Freeform 941"/>
            <p:cNvSpPr/>
            <p:nvPr/>
          </p:nvSpPr>
          <p:spPr bwMode="auto">
            <a:xfrm>
              <a:off x="6266" y="431"/>
              <a:ext cx="231" cy="160"/>
            </a:xfrm>
            <a:custGeom>
              <a:avLst/>
              <a:gdLst>
                <a:gd name="T0" fmla="*/ 375 w 1381"/>
                <a:gd name="T1" fmla="*/ 0 h 962"/>
                <a:gd name="T2" fmla="*/ 387 w 1381"/>
                <a:gd name="T3" fmla="*/ 2 h 962"/>
                <a:gd name="T4" fmla="*/ 399 w 1381"/>
                <a:gd name="T5" fmla="*/ 7 h 962"/>
                <a:gd name="T6" fmla="*/ 407 w 1381"/>
                <a:gd name="T7" fmla="*/ 17 h 962"/>
                <a:gd name="T8" fmla="*/ 413 w 1381"/>
                <a:gd name="T9" fmla="*/ 27 h 962"/>
                <a:gd name="T10" fmla="*/ 690 w 1381"/>
                <a:gd name="T11" fmla="*/ 786 h 962"/>
                <a:gd name="T12" fmla="*/ 966 w 1381"/>
                <a:gd name="T13" fmla="*/ 27 h 962"/>
                <a:gd name="T14" fmla="*/ 973 w 1381"/>
                <a:gd name="T15" fmla="*/ 17 h 962"/>
                <a:gd name="T16" fmla="*/ 982 w 1381"/>
                <a:gd name="T17" fmla="*/ 8 h 962"/>
                <a:gd name="T18" fmla="*/ 993 w 1381"/>
                <a:gd name="T19" fmla="*/ 2 h 962"/>
                <a:gd name="T20" fmla="*/ 1005 w 1381"/>
                <a:gd name="T21" fmla="*/ 0 h 962"/>
                <a:gd name="T22" fmla="*/ 1018 w 1381"/>
                <a:gd name="T23" fmla="*/ 2 h 962"/>
                <a:gd name="T24" fmla="*/ 1133 w 1381"/>
                <a:gd name="T25" fmla="*/ 37 h 962"/>
                <a:gd name="T26" fmla="*/ 1176 w 1381"/>
                <a:gd name="T27" fmla="*/ 55 h 962"/>
                <a:gd name="T28" fmla="*/ 1216 w 1381"/>
                <a:gd name="T29" fmla="*/ 77 h 962"/>
                <a:gd name="T30" fmla="*/ 1252 w 1381"/>
                <a:gd name="T31" fmla="*/ 103 h 962"/>
                <a:gd name="T32" fmla="*/ 1285 w 1381"/>
                <a:gd name="T33" fmla="*/ 134 h 962"/>
                <a:gd name="T34" fmla="*/ 1313 w 1381"/>
                <a:gd name="T35" fmla="*/ 168 h 962"/>
                <a:gd name="T36" fmla="*/ 1336 w 1381"/>
                <a:gd name="T37" fmla="*/ 205 h 962"/>
                <a:gd name="T38" fmla="*/ 1355 w 1381"/>
                <a:gd name="T39" fmla="*/ 245 h 962"/>
                <a:gd name="T40" fmla="*/ 1370 w 1381"/>
                <a:gd name="T41" fmla="*/ 287 h 962"/>
                <a:gd name="T42" fmla="*/ 1378 w 1381"/>
                <a:gd name="T43" fmla="*/ 331 h 962"/>
                <a:gd name="T44" fmla="*/ 1381 w 1381"/>
                <a:gd name="T45" fmla="*/ 377 h 962"/>
                <a:gd name="T46" fmla="*/ 1381 w 1381"/>
                <a:gd name="T47" fmla="*/ 904 h 962"/>
                <a:gd name="T48" fmla="*/ 1378 w 1381"/>
                <a:gd name="T49" fmla="*/ 922 h 962"/>
                <a:gd name="T50" fmla="*/ 1370 w 1381"/>
                <a:gd name="T51" fmla="*/ 938 h 962"/>
                <a:gd name="T52" fmla="*/ 1357 w 1381"/>
                <a:gd name="T53" fmla="*/ 951 h 962"/>
                <a:gd name="T54" fmla="*/ 1341 w 1381"/>
                <a:gd name="T55" fmla="*/ 959 h 962"/>
                <a:gd name="T56" fmla="*/ 1322 w 1381"/>
                <a:gd name="T57" fmla="*/ 962 h 962"/>
                <a:gd name="T58" fmla="*/ 57 w 1381"/>
                <a:gd name="T59" fmla="*/ 962 h 962"/>
                <a:gd name="T60" fmla="*/ 40 w 1381"/>
                <a:gd name="T61" fmla="*/ 959 h 962"/>
                <a:gd name="T62" fmla="*/ 23 w 1381"/>
                <a:gd name="T63" fmla="*/ 951 h 962"/>
                <a:gd name="T64" fmla="*/ 10 w 1381"/>
                <a:gd name="T65" fmla="*/ 938 h 962"/>
                <a:gd name="T66" fmla="*/ 2 w 1381"/>
                <a:gd name="T67" fmla="*/ 922 h 962"/>
                <a:gd name="T68" fmla="*/ 0 w 1381"/>
                <a:gd name="T69" fmla="*/ 904 h 962"/>
                <a:gd name="T70" fmla="*/ 0 w 1381"/>
                <a:gd name="T71" fmla="*/ 377 h 962"/>
                <a:gd name="T72" fmla="*/ 2 w 1381"/>
                <a:gd name="T73" fmla="*/ 331 h 962"/>
                <a:gd name="T74" fmla="*/ 11 w 1381"/>
                <a:gd name="T75" fmla="*/ 287 h 962"/>
                <a:gd name="T76" fmla="*/ 25 w 1381"/>
                <a:gd name="T77" fmla="*/ 245 h 962"/>
                <a:gd name="T78" fmla="*/ 44 w 1381"/>
                <a:gd name="T79" fmla="*/ 205 h 962"/>
                <a:gd name="T80" fmla="*/ 68 w 1381"/>
                <a:gd name="T81" fmla="*/ 168 h 962"/>
                <a:gd name="T82" fmla="*/ 96 w 1381"/>
                <a:gd name="T83" fmla="*/ 134 h 962"/>
                <a:gd name="T84" fmla="*/ 129 w 1381"/>
                <a:gd name="T85" fmla="*/ 103 h 962"/>
                <a:gd name="T86" fmla="*/ 165 w 1381"/>
                <a:gd name="T87" fmla="*/ 77 h 962"/>
                <a:gd name="T88" fmla="*/ 205 w 1381"/>
                <a:gd name="T89" fmla="*/ 54 h 962"/>
                <a:gd name="T90" fmla="*/ 248 w 1381"/>
                <a:gd name="T91" fmla="*/ 37 h 962"/>
                <a:gd name="T92" fmla="*/ 362 w 1381"/>
                <a:gd name="T93" fmla="*/ 2 h 962"/>
                <a:gd name="T94" fmla="*/ 368 w 1381"/>
                <a:gd name="T95" fmla="*/ 1 h 962"/>
                <a:gd name="T96" fmla="*/ 375 w 1381"/>
                <a:gd name="T97" fmla="*/ 0 h 9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381" h="962">
                  <a:moveTo>
                    <a:pt x="375" y="0"/>
                  </a:moveTo>
                  <a:lnTo>
                    <a:pt x="387" y="2"/>
                  </a:lnTo>
                  <a:lnTo>
                    <a:pt x="399" y="7"/>
                  </a:lnTo>
                  <a:lnTo>
                    <a:pt x="407" y="17"/>
                  </a:lnTo>
                  <a:lnTo>
                    <a:pt x="413" y="27"/>
                  </a:lnTo>
                  <a:lnTo>
                    <a:pt x="690" y="786"/>
                  </a:lnTo>
                  <a:lnTo>
                    <a:pt x="966" y="27"/>
                  </a:lnTo>
                  <a:lnTo>
                    <a:pt x="973" y="17"/>
                  </a:lnTo>
                  <a:lnTo>
                    <a:pt x="982" y="8"/>
                  </a:lnTo>
                  <a:lnTo>
                    <a:pt x="993" y="2"/>
                  </a:lnTo>
                  <a:lnTo>
                    <a:pt x="1005" y="0"/>
                  </a:lnTo>
                  <a:lnTo>
                    <a:pt x="1018" y="2"/>
                  </a:lnTo>
                  <a:lnTo>
                    <a:pt x="1133" y="37"/>
                  </a:lnTo>
                  <a:lnTo>
                    <a:pt x="1176" y="55"/>
                  </a:lnTo>
                  <a:lnTo>
                    <a:pt x="1216" y="77"/>
                  </a:lnTo>
                  <a:lnTo>
                    <a:pt x="1252" y="103"/>
                  </a:lnTo>
                  <a:lnTo>
                    <a:pt x="1285" y="134"/>
                  </a:lnTo>
                  <a:lnTo>
                    <a:pt x="1313" y="168"/>
                  </a:lnTo>
                  <a:lnTo>
                    <a:pt x="1336" y="205"/>
                  </a:lnTo>
                  <a:lnTo>
                    <a:pt x="1355" y="245"/>
                  </a:lnTo>
                  <a:lnTo>
                    <a:pt x="1370" y="287"/>
                  </a:lnTo>
                  <a:lnTo>
                    <a:pt x="1378" y="331"/>
                  </a:lnTo>
                  <a:lnTo>
                    <a:pt x="1381" y="377"/>
                  </a:lnTo>
                  <a:lnTo>
                    <a:pt x="1381" y="904"/>
                  </a:lnTo>
                  <a:lnTo>
                    <a:pt x="1378" y="922"/>
                  </a:lnTo>
                  <a:lnTo>
                    <a:pt x="1370" y="938"/>
                  </a:lnTo>
                  <a:lnTo>
                    <a:pt x="1357" y="951"/>
                  </a:lnTo>
                  <a:lnTo>
                    <a:pt x="1341" y="959"/>
                  </a:lnTo>
                  <a:lnTo>
                    <a:pt x="1322" y="962"/>
                  </a:lnTo>
                  <a:lnTo>
                    <a:pt x="57" y="962"/>
                  </a:lnTo>
                  <a:lnTo>
                    <a:pt x="40" y="959"/>
                  </a:lnTo>
                  <a:lnTo>
                    <a:pt x="23" y="951"/>
                  </a:lnTo>
                  <a:lnTo>
                    <a:pt x="10" y="938"/>
                  </a:lnTo>
                  <a:lnTo>
                    <a:pt x="2" y="922"/>
                  </a:lnTo>
                  <a:lnTo>
                    <a:pt x="0" y="904"/>
                  </a:lnTo>
                  <a:lnTo>
                    <a:pt x="0" y="377"/>
                  </a:lnTo>
                  <a:lnTo>
                    <a:pt x="2" y="331"/>
                  </a:lnTo>
                  <a:lnTo>
                    <a:pt x="11" y="287"/>
                  </a:lnTo>
                  <a:lnTo>
                    <a:pt x="25" y="245"/>
                  </a:lnTo>
                  <a:lnTo>
                    <a:pt x="44" y="205"/>
                  </a:lnTo>
                  <a:lnTo>
                    <a:pt x="68" y="168"/>
                  </a:lnTo>
                  <a:lnTo>
                    <a:pt x="96" y="134"/>
                  </a:lnTo>
                  <a:lnTo>
                    <a:pt x="129" y="103"/>
                  </a:lnTo>
                  <a:lnTo>
                    <a:pt x="165" y="77"/>
                  </a:lnTo>
                  <a:lnTo>
                    <a:pt x="205" y="54"/>
                  </a:lnTo>
                  <a:lnTo>
                    <a:pt x="248" y="37"/>
                  </a:lnTo>
                  <a:lnTo>
                    <a:pt x="362" y="2"/>
                  </a:lnTo>
                  <a:lnTo>
                    <a:pt x="368" y="1"/>
                  </a:lnTo>
                  <a:lnTo>
                    <a:pt x="375" y="0"/>
                  </a:lnTo>
                  <a:close/>
                </a:path>
              </a:pathLst>
            </a:custGeom>
            <a:grpFill/>
            <a:ln w="0">
              <a:noFill/>
              <a:prstDash val="solid"/>
              <a:round/>
            </a:ln>
          </p:spPr>
          <p:txBody>
            <a:bodyPr vert="horz" wrap="square" lIns="91440" tIns="45720" rIns="91440" bIns="45720" numCol="1" anchor="t" anchorCtr="0" compatLnSpc="1"/>
            <a:p>
              <a:endParaRPr lang="en-US"/>
            </a:p>
          </p:txBody>
        </p:sp>
        <p:sp>
          <p:nvSpPr>
            <p:cNvPr id="832" name="Freeform 942"/>
            <p:cNvSpPr/>
            <p:nvPr/>
          </p:nvSpPr>
          <p:spPr bwMode="auto">
            <a:xfrm>
              <a:off x="6094" y="309"/>
              <a:ext cx="137" cy="137"/>
            </a:xfrm>
            <a:custGeom>
              <a:avLst/>
              <a:gdLst>
                <a:gd name="T0" fmla="*/ 411 w 821"/>
                <a:gd name="T1" fmla="*/ 0 h 821"/>
                <a:gd name="T2" fmla="*/ 462 w 821"/>
                <a:gd name="T3" fmla="*/ 3 h 821"/>
                <a:gd name="T4" fmla="*/ 511 w 821"/>
                <a:gd name="T5" fmla="*/ 12 h 821"/>
                <a:gd name="T6" fmla="*/ 559 w 821"/>
                <a:gd name="T7" fmla="*/ 27 h 821"/>
                <a:gd name="T8" fmla="*/ 603 w 821"/>
                <a:gd name="T9" fmla="*/ 48 h 821"/>
                <a:gd name="T10" fmla="*/ 645 w 821"/>
                <a:gd name="T11" fmla="*/ 73 h 821"/>
                <a:gd name="T12" fmla="*/ 683 w 821"/>
                <a:gd name="T13" fmla="*/ 104 h 821"/>
                <a:gd name="T14" fmla="*/ 717 w 821"/>
                <a:gd name="T15" fmla="*/ 137 h 821"/>
                <a:gd name="T16" fmla="*/ 748 w 821"/>
                <a:gd name="T17" fmla="*/ 176 h 821"/>
                <a:gd name="T18" fmla="*/ 773 w 821"/>
                <a:gd name="T19" fmla="*/ 217 h 821"/>
                <a:gd name="T20" fmla="*/ 794 w 821"/>
                <a:gd name="T21" fmla="*/ 262 h 821"/>
                <a:gd name="T22" fmla="*/ 808 w 821"/>
                <a:gd name="T23" fmla="*/ 309 h 821"/>
                <a:gd name="T24" fmla="*/ 818 w 821"/>
                <a:gd name="T25" fmla="*/ 358 h 821"/>
                <a:gd name="T26" fmla="*/ 821 w 821"/>
                <a:gd name="T27" fmla="*/ 410 h 821"/>
                <a:gd name="T28" fmla="*/ 818 w 821"/>
                <a:gd name="T29" fmla="*/ 462 h 821"/>
                <a:gd name="T30" fmla="*/ 808 w 821"/>
                <a:gd name="T31" fmla="*/ 511 h 821"/>
                <a:gd name="T32" fmla="*/ 794 w 821"/>
                <a:gd name="T33" fmla="*/ 558 h 821"/>
                <a:gd name="T34" fmla="*/ 773 w 821"/>
                <a:gd name="T35" fmla="*/ 603 h 821"/>
                <a:gd name="T36" fmla="*/ 748 w 821"/>
                <a:gd name="T37" fmla="*/ 644 h 821"/>
                <a:gd name="T38" fmla="*/ 717 w 821"/>
                <a:gd name="T39" fmla="*/ 683 h 821"/>
                <a:gd name="T40" fmla="*/ 683 w 821"/>
                <a:gd name="T41" fmla="*/ 717 h 821"/>
                <a:gd name="T42" fmla="*/ 645 w 821"/>
                <a:gd name="T43" fmla="*/ 747 h 821"/>
                <a:gd name="T44" fmla="*/ 603 w 821"/>
                <a:gd name="T45" fmla="*/ 773 h 821"/>
                <a:gd name="T46" fmla="*/ 559 w 821"/>
                <a:gd name="T47" fmla="*/ 793 h 821"/>
                <a:gd name="T48" fmla="*/ 511 w 821"/>
                <a:gd name="T49" fmla="*/ 808 h 821"/>
                <a:gd name="T50" fmla="*/ 462 w 821"/>
                <a:gd name="T51" fmla="*/ 818 h 821"/>
                <a:gd name="T52" fmla="*/ 411 w 821"/>
                <a:gd name="T53" fmla="*/ 821 h 821"/>
                <a:gd name="T54" fmla="*/ 359 w 821"/>
                <a:gd name="T55" fmla="*/ 818 h 821"/>
                <a:gd name="T56" fmla="*/ 310 w 821"/>
                <a:gd name="T57" fmla="*/ 808 h 821"/>
                <a:gd name="T58" fmla="*/ 263 w 821"/>
                <a:gd name="T59" fmla="*/ 793 h 821"/>
                <a:gd name="T60" fmla="*/ 218 w 821"/>
                <a:gd name="T61" fmla="*/ 773 h 821"/>
                <a:gd name="T62" fmla="*/ 176 w 821"/>
                <a:gd name="T63" fmla="*/ 747 h 821"/>
                <a:gd name="T64" fmla="*/ 138 w 821"/>
                <a:gd name="T65" fmla="*/ 717 h 821"/>
                <a:gd name="T66" fmla="*/ 104 w 821"/>
                <a:gd name="T67" fmla="*/ 683 h 821"/>
                <a:gd name="T68" fmla="*/ 73 w 821"/>
                <a:gd name="T69" fmla="*/ 644 h 821"/>
                <a:gd name="T70" fmla="*/ 48 w 821"/>
                <a:gd name="T71" fmla="*/ 603 h 821"/>
                <a:gd name="T72" fmla="*/ 27 w 821"/>
                <a:gd name="T73" fmla="*/ 558 h 821"/>
                <a:gd name="T74" fmla="*/ 13 w 821"/>
                <a:gd name="T75" fmla="*/ 511 h 821"/>
                <a:gd name="T76" fmla="*/ 3 w 821"/>
                <a:gd name="T77" fmla="*/ 462 h 821"/>
                <a:gd name="T78" fmla="*/ 0 w 821"/>
                <a:gd name="T79" fmla="*/ 410 h 821"/>
                <a:gd name="T80" fmla="*/ 3 w 821"/>
                <a:gd name="T81" fmla="*/ 358 h 821"/>
                <a:gd name="T82" fmla="*/ 13 w 821"/>
                <a:gd name="T83" fmla="*/ 309 h 821"/>
                <a:gd name="T84" fmla="*/ 27 w 821"/>
                <a:gd name="T85" fmla="*/ 262 h 821"/>
                <a:gd name="T86" fmla="*/ 48 w 821"/>
                <a:gd name="T87" fmla="*/ 217 h 821"/>
                <a:gd name="T88" fmla="*/ 73 w 821"/>
                <a:gd name="T89" fmla="*/ 176 h 821"/>
                <a:gd name="T90" fmla="*/ 104 w 821"/>
                <a:gd name="T91" fmla="*/ 137 h 821"/>
                <a:gd name="T92" fmla="*/ 138 w 821"/>
                <a:gd name="T93" fmla="*/ 104 h 821"/>
                <a:gd name="T94" fmla="*/ 176 w 821"/>
                <a:gd name="T95" fmla="*/ 73 h 821"/>
                <a:gd name="T96" fmla="*/ 218 w 821"/>
                <a:gd name="T97" fmla="*/ 48 h 821"/>
                <a:gd name="T98" fmla="*/ 263 w 821"/>
                <a:gd name="T99" fmla="*/ 27 h 821"/>
                <a:gd name="T100" fmla="*/ 310 w 821"/>
                <a:gd name="T101" fmla="*/ 12 h 821"/>
                <a:gd name="T102" fmla="*/ 359 w 821"/>
                <a:gd name="T103" fmla="*/ 3 h 821"/>
                <a:gd name="T104" fmla="*/ 411 w 821"/>
                <a:gd name="T105"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21" h="821">
                  <a:moveTo>
                    <a:pt x="411" y="0"/>
                  </a:moveTo>
                  <a:lnTo>
                    <a:pt x="462" y="3"/>
                  </a:lnTo>
                  <a:lnTo>
                    <a:pt x="511" y="12"/>
                  </a:lnTo>
                  <a:lnTo>
                    <a:pt x="559" y="27"/>
                  </a:lnTo>
                  <a:lnTo>
                    <a:pt x="603" y="48"/>
                  </a:lnTo>
                  <a:lnTo>
                    <a:pt x="645" y="73"/>
                  </a:lnTo>
                  <a:lnTo>
                    <a:pt x="683" y="104"/>
                  </a:lnTo>
                  <a:lnTo>
                    <a:pt x="717" y="137"/>
                  </a:lnTo>
                  <a:lnTo>
                    <a:pt x="748" y="176"/>
                  </a:lnTo>
                  <a:lnTo>
                    <a:pt x="773" y="217"/>
                  </a:lnTo>
                  <a:lnTo>
                    <a:pt x="794" y="262"/>
                  </a:lnTo>
                  <a:lnTo>
                    <a:pt x="808" y="309"/>
                  </a:lnTo>
                  <a:lnTo>
                    <a:pt x="818" y="358"/>
                  </a:lnTo>
                  <a:lnTo>
                    <a:pt x="821" y="410"/>
                  </a:lnTo>
                  <a:lnTo>
                    <a:pt x="818" y="462"/>
                  </a:lnTo>
                  <a:lnTo>
                    <a:pt x="808" y="511"/>
                  </a:lnTo>
                  <a:lnTo>
                    <a:pt x="794" y="558"/>
                  </a:lnTo>
                  <a:lnTo>
                    <a:pt x="773" y="603"/>
                  </a:lnTo>
                  <a:lnTo>
                    <a:pt x="748" y="644"/>
                  </a:lnTo>
                  <a:lnTo>
                    <a:pt x="717" y="683"/>
                  </a:lnTo>
                  <a:lnTo>
                    <a:pt x="683" y="717"/>
                  </a:lnTo>
                  <a:lnTo>
                    <a:pt x="645" y="747"/>
                  </a:lnTo>
                  <a:lnTo>
                    <a:pt x="603" y="773"/>
                  </a:lnTo>
                  <a:lnTo>
                    <a:pt x="559" y="793"/>
                  </a:lnTo>
                  <a:lnTo>
                    <a:pt x="511" y="808"/>
                  </a:lnTo>
                  <a:lnTo>
                    <a:pt x="462" y="818"/>
                  </a:lnTo>
                  <a:lnTo>
                    <a:pt x="411" y="821"/>
                  </a:lnTo>
                  <a:lnTo>
                    <a:pt x="359" y="818"/>
                  </a:lnTo>
                  <a:lnTo>
                    <a:pt x="310" y="808"/>
                  </a:lnTo>
                  <a:lnTo>
                    <a:pt x="263" y="793"/>
                  </a:lnTo>
                  <a:lnTo>
                    <a:pt x="218" y="773"/>
                  </a:lnTo>
                  <a:lnTo>
                    <a:pt x="176" y="747"/>
                  </a:lnTo>
                  <a:lnTo>
                    <a:pt x="138" y="717"/>
                  </a:lnTo>
                  <a:lnTo>
                    <a:pt x="104" y="683"/>
                  </a:lnTo>
                  <a:lnTo>
                    <a:pt x="73" y="644"/>
                  </a:lnTo>
                  <a:lnTo>
                    <a:pt x="48" y="603"/>
                  </a:lnTo>
                  <a:lnTo>
                    <a:pt x="27" y="558"/>
                  </a:lnTo>
                  <a:lnTo>
                    <a:pt x="13" y="511"/>
                  </a:lnTo>
                  <a:lnTo>
                    <a:pt x="3" y="462"/>
                  </a:lnTo>
                  <a:lnTo>
                    <a:pt x="0" y="410"/>
                  </a:lnTo>
                  <a:lnTo>
                    <a:pt x="3" y="358"/>
                  </a:lnTo>
                  <a:lnTo>
                    <a:pt x="13" y="309"/>
                  </a:lnTo>
                  <a:lnTo>
                    <a:pt x="27" y="262"/>
                  </a:lnTo>
                  <a:lnTo>
                    <a:pt x="48" y="217"/>
                  </a:lnTo>
                  <a:lnTo>
                    <a:pt x="73" y="176"/>
                  </a:lnTo>
                  <a:lnTo>
                    <a:pt x="104" y="137"/>
                  </a:lnTo>
                  <a:lnTo>
                    <a:pt x="138" y="104"/>
                  </a:lnTo>
                  <a:lnTo>
                    <a:pt x="176" y="73"/>
                  </a:lnTo>
                  <a:lnTo>
                    <a:pt x="218" y="48"/>
                  </a:lnTo>
                  <a:lnTo>
                    <a:pt x="263" y="27"/>
                  </a:lnTo>
                  <a:lnTo>
                    <a:pt x="310" y="12"/>
                  </a:lnTo>
                  <a:lnTo>
                    <a:pt x="359" y="3"/>
                  </a:lnTo>
                  <a:lnTo>
                    <a:pt x="411" y="0"/>
                  </a:lnTo>
                  <a:close/>
                </a:path>
              </a:pathLst>
            </a:custGeom>
            <a:grpFill/>
            <a:ln w="0">
              <a:noFill/>
              <a:prstDash val="solid"/>
              <a:round/>
            </a:ln>
          </p:spPr>
          <p:txBody>
            <a:bodyPr vert="horz" wrap="square" lIns="91440" tIns="45720" rIns="91440" bIns="45720" numCol="1" anchor="t" anchorCtr="0" compatLnSpc="1"/>
            <a:p>
              <a:endParaRPr lang="en-US"/>
            </a:p>
          </p:txBody>
        </p:sp>
        <p:sp>
          <p:nvSpPr>
            <p:cNvPr id="833" name="Freeform 943"/>
            <p:cNvSpPr/>
            <p:nvPr/>
          </p:nvSpPr>
          <p:spPr bwMode="auto">
            <a:xfrm>
              <a:off x="6100" y="465"/>
              <a:ext cx="230" cy="382"/>
            </a:xfrm>
            <a:custGeom>
              <a:avLst/>
              <a:gdLst>
                <a:gd name="T0" fmla="*/ 419 w 1375"/>
                <a:gd name="T1" fmla="*/ 2 h 2291"/>
                <a:gd name="T2" fmla="*/ 506 w 1375"/>
                <a:gd name="T3" fmla="*/ 24 h 2291"/>
                <a:gd name="T4" fmla="*/ 584 w 1375"/>
                <a:gd name="T5" fmla="*/ 66 h 2291"/>
                <a:gd name="T6" fmla="*/ 650 w 1375"/>
                <a:gd name="T7" fmla="*/ 125 h 2291"/>
                <a:gd name="T8" fmla="*/ 700 w 1375"/>
                <a:gd name="T9" fmla="*/ 197 h 2291"/>
                <a:gd name="T10" fmla="*/ 732 w 1375"/>
                <a:gd name="T11" fmla="*/ 280 h 2291"/>
                <a:gd name="T12" fmla="*/ 743 w 1375"/>
                <a:gd name="T13" fmla="*/ 372 h 2291"/>
                <a:gd name="T14" fmla="*/ 1070 w 1375"/>
                <a:gd name="T15" fmla="*/ 1017 h 2291"/>
                <a:gd name="T16" fmla="*/ 1158 w 1375"/>
                <a:gd name="T17" fmla="*/ 1030 h 2291"/>
                <a:gd name="T18" fmla="*/ 1237 w 1375"/>
                <a:gd name="T19" fmla="*/ 1066 h 2291"/>
                <a:gd name="T20" fmla="*/ 1300 w 1375"/>
                <a:gd name="T21" fmla="*/ 1122 h 2291"/>
                <a:gd name="T22" fmla="*/ 1347 w 1375"/>
                <a:gd name="T23" fmla="*/ 1193 h 2291"/>
                <a:gd name="T24" fmla="*/ 1372 w 1375"/>
                <a:gd name="T25" fmla="*/ 1277 h 2291"/>
                <a:gd name="T26" fmla="*/ 1375 w 1375"/>
                <a:gd name="T27" fmla="*/ 2191 h 2291"/>
                <a:gd name="T28" fmla="*/ 1364 w 1375"/>
                <a:gd name="T29" fmla="*/ 2235 h 2291"/>
                <a:gd name="T30" fmla="*/ 1337 w 1375"/>
                <a:gd name="T31" fmla="*/ 2269 h 2291"/>
                <a:gd name="T32" fmla="*/ 1297 w 1375"/>
                <a:gd name="T33" fmla="*/ 2289 h 2291"/>
                <a:gd name="T34" fmla="*/ 882 w 1375"/>
                <a:gd name="T35" fmla="*/ 2291 h 2291"/>
                <a:gd name="T36" fmla="*/ 838 w 1375"/>
                <a:gd name="T37" fmla="*/ 2281 h 2291"/>
                <a:gd name="T38" fmla="*/ 803 w 1375"/>
                <a:gd name="T39" fmla="*/ 2254 h 2291"/>
                <a:gd name="T40" fmla="*/ 784 w 1375"/>
                <a:gd name="T41" fmla="*/ 2214 h 2291"/>
                <a:gd name="T42" fmla="*/ 781 w 1375"/>
                <a:gd name="T43" fmla="*/ 1605 h 2291"/>
                <a:gd name="T44" fmla="*/ 309 w 1375"/>
                <a:gd name="T45" fmla="*/ 1602 h 2291"/>
                <a:gd name="T46" fmla="*/ 218 w 1375"/>
                <a:gd name="T47" fmla="*/ 1578 h 2291"/>
                <a:gd name="T48" fmla="*/ 139 w 1375"/>
                <a:gd name="T49" fmla="*/ 1531 h 2291"/>
                <a:gd name="T50" fmla="*/ 74 w 1375"/>
                <a:gd name="T51" fmla="*/ 1467 h 2291"/>
                <a:gd name="T52" fmla="*/ 28 w 1375"/>
                <a:gd name="T53" fmla="*/ 1388 h 2291"/>
                <a:gd name="T54" fmla="*/ 3 w 1375"/>
                <a:gd name="T55" fmla="*/ 1297 h 2291"/>
                <a:gd name="T56" fmla="*/ 0 w 1375"/>
                <a:gd name="T57" fmla="*/ 372 h 2291"/>
                <a:gd name="T58" fmla="*/ 11 w 1375"/>
                <a:gd name="T59" fmla="*/ 280 h 2291"/>
                <a:gd name="T60" fmla="*/ 44 w 1375"/>
                <a:gd name="T61" fmla="*/ 197 h 2291"/>
                <a:gd name="T62" fmla="*/ 94 w 1375"/>
                <a:gd name="T63" fmla="*/ 125 h 2291"/>
                <a:gd name="T64" fmla="*/ 159 w 1375"/>
                <a:gd name="T65" fmla="*/ 66 h 2291"/>
                <a:gd name="T66" fmla="*/ 237 w 1375"/>
                <a:gd name="T67" fmla="*/ 24 h 2291"/>
                <a:gd name="T68" fmla="*/ 325 w 1375"/>
                <a:gd name="T69" fmla="*/ 2 h 2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375" h="2291">
                  <a:moveTo>
                    <a:pt x="372" y="0"/>
                  </a:moveTo>
                  <a:lnTo>
                    <a:pt x="419" y="2"/>
                  </a:lnTo>
                  <a:lnTo>
                    <a:pt x="464" y="10"/>
                  </a:lnTo>
                  <a:lnTo>
                    <a:pt x="506" y="24"/>
                  </a:lnTo>
                  <a:lnTo>
                    <a:pt x="546" y="43"/>
                  </a:lnTo>
                  <a:lnTo>
                    <a:pt x="584" y="66"/>
                  </a:lnTo>
                  <a:lnTo>
                    <a:pt x="619" y="93"/>
                  </a:lnTo>
                  <a:lnTo>
                    <a:pt x="650" y="125"/>
                  </a:lnTo>
                  <a:lnTo>
                    <a:pt x="677" y="159"/>
                  </a:lnTo>
                  <a:lnTo>
                    <a:pt x="700" y="197"/>
                  </a:lnTo>
                  <a:lnTo>
                    <a:pt x="718" y="237"/>
                  </a:lnTo>
                  <a:lnTo>
                    <a:pt x="732" y="280"/>
                  </a:lnTo>
                  <a:lnTo>
                    <a:pt x="740" y="325"/>
                  </a:lnTo>
                  <a:lnTo>
                    <a:pt x="743" y="372"/>
                  </a:lnTo>
                  <a:lnTo>
                    <a:pt x="743" y="1017"/>
                  </a:lnTo>
                  <a:lnTo>
                    <a:pt x="1070" y="1017"/>
                  </a:lnTo>
                  <a:lnTo>
                    <a:pt x="1115" y="1021"/>
                  </a:lnTo>
                  <a:lnTo>
                    <a:pt x="1158" y="1030"/>
                  </a:lnTo>
                  <a:lnTo>
                    <a:pt x="1199" y="1045"/>
                  </a:lnTo>
                  <a:lnTo>
                    <a:pt x="1237" y="1066"/>
                  </a:lnTo>
                  <a:lnTo>
                    <a:pt x="1270" y="1092"/>
                  </a:lnTo>
                  <a:lnTo>
                    <a:pt x="1300" y="1122"/>
                  </a:lnTo>
                  <a:lnTo>
                    <a:pt x="1326" y="1156"/>
                  </a:lnTo>
                  <a:lnTo>
                    <a:pt x="1347" y="1193"/>
                  </a:lnTo>
                  <a:lnTo>
                    <a:pt x="1362" y="1234"/>
                  </a:lnTo>
                  <a:lnTo>
                    <a:pt x="1372" y="1277"/>
                  </a:lnTo>
                  <a:lnTo>
                    <a:pt x="1375" y="1322"/>
                  </a:lnTo>
                  <a:lnTo>
                    <a:pt x="1375" y="2191"/>
                  </a:lnTo>
                  <a:lnTo>
                    <a:pt x="1372" y="2214"/>
                  </a:lnTo>
                  <a:lnTo>
                    <a:pt x="1364" y="2235"/>
                  </a:lnTo>
                  <a:lnTo>
                    <a:pt x="1353" y="2254"/>
                  </a:lnTo>
                  <a:lnTo>
                    <a:pt x="1337" y="2269"/>
                  </a:lnTo>
                  <a:lnTo>
                    <a:pt x="1318" y="2281"/>
                  </a:lnTo>
                  <a:lnTo>
                    <a:pt x="1297" y="2289"/>
                  </a:lnTo>
                  <a:lnTo>
                    <a:pt x="1274" y="2291"/>
                  </a:lnTo>
                  <a:lnTo>
                    <a:pt x="882" y="2291"/>
                  </a:lnTo>
                  <a:lnTo>
                    <a:pt x="859" y="2289"/>
                  </a:lnTo>
                  <a:lnTo>
                    <a:pt x="838" y="2281"/>
                  </a:lnTo>
                  <a:lnTo>
                    <a:pt x="819" y="2269"/>
                  </a:lnTo>
                  <a:lnTo>
                    <a:pt x="803" y="2254"/>
                  </a:lnTo>
                  <a:lnTo>
                    <a:pt x="791" y="2235"/>
                  </a:lnTo>
                  <a:lnTo>
                    <a:pt x="784" y="2214"/>
                  </a:lnTo>
                  <a:lnTo>
                    <a:pt x="781" y="2191"/>
                  </a:lnTo>
                  <a:lnTo>
                    <a:pt x="781" y="1605"/>
                  </a:lnTo>
                  <a:lnTo>
                    <a:pt x="357" y="1605"/>
                  </a:lnTo>
                  <a:lnTo>
                    <a:pt x="309" y="1602"/>
                  </a:lnTo>
                  <a:lnTo>
                    <a:pt x="262" y="1593"/>
                  </a:lnTo>
                  <a:lnTo>
                    <a:pt x="218" y="1578"/>
                  </a:lnTo>
                  <a:lnTo>
                    <a:pt x="177" y="1557"/>
                  </a:lnTo>
                  <a:lnTo>
                    <a:pt x="139" y="1531"/>
                  </a:lnTo>
                  <a:lnTo>
                    <a:pt x="104" y="1502"/>
                  </a:lnTo>
                  <a:lnTo>
                    <a:pt x="74" y="1467"/>
                  </a:lnTo>
                  <a:lnTo>
                    <a:pt x="49" y="1429"/>
                  </a:lnTo>
                  <a:lnTo>
                    <a:pt x="28" y="1388"/>
                  </a:lnTo>
                  <a:lnTo>
                    <a:pt x="12" y="1344"/>
                  </a:lnTo>
                  <a:lnTo>
                    <a:pt x="3" y="1297"/>
                  </a:lnTo>
                  <a:lnTo>
                    <a:pt x="0" y="1248"/>
                  </a:lnTo>
                  <a:lnTo>
                    <a:pt x="0" y="372"/>
                  </a:lnTo>
                  <a:lnTo>
                    <a:pt x="3" y="325"/>
                  </a:lnTo>
                  <a:lnTo>
                    <a:pt x="11" y="280"/>
                  </a:lnTo>
                  <a:lnTo>
                    <a:pt x="25" y="237"/>
                  </a:lnTo>
                  <a:lnTo>
                    <a:pt x="44" y="197"/>
                  </a:lnTo>
                  <a:lnTo>
                    <a:pt x="67" y="159"/>
                  </a:lnTo>
                  <a:lnTo>
                    <a:pt x="94" y="125"/>
                  </a:lnTo>
                  <a:lnTo>
                    <a:pt x="124" y="93"/>
                  </a:lnTo>
                  <a:lnTo>
                    <a:pt x="159" y="66"/>
                  </a:lnTo>
                  <a:lnTo>
                    <a:pt x="197" y="43"/>
                  </a:lnTo>
                  <a:lnTo>
                    <a:pt x="237" y="24"/>
                  </a:lnTo>
                  <a:lnTo>
                    <a:pt x="280" y="10"/>
                  </a:lnTo>
                  <a:lnTo>
                    <a:pt x="325" y="2"/>
                  </a:lnTo>
                  <a:lnTo>
                    <a:pt x="372" y="0"/>
                  </a:lnTo>
                  <a:close/>
                </a:path>
              </a:pathLst>
            </a:custGeom>
            <a:grpFill/>
            <a:ln w="0">
              <a:noFill/>
              <a:prstDash val="solid"/>
              <a:round/>
            </a:ln>
          </p:spPr>
          <p:txBody>
            <a:bodyPr vert="horz" wrap="square" lIns="91440" tIns="45720" rIns="91440" bIns="45720" numCol="1" anchor="t" anchorCtr="0" compatLnSpc="1"/>
            <a:p>
              <a:endParaRPr lang="en-US"/>
            </a:p>
          </p:txBody>
        </p:sp>
        <p:sp>
          <p:nvSpPr>
            <p:cNvPr id="834" name="Freeform 944"/>
            <p:cNvSpPr/>
            <p:nvPr/>
          </p:nvSpPr>
          <p:spPr bwMode="auto">
            <a:xfrm>
              <a:off x="6532" y="309"/>
              <a:ext cx="137" cy="137"/>
            </a:xfrm>
            <a:custGeom>
              <a:avLst/>
              <a:gdLst>
                <a:gd name="T0" fmla="*/ 410 w 821"/>
                <a:gd name="T1" fmla="*/ 0 h 821"/>
                <a:gd name="T2" fmla="*/ 462 w 821"/>
                <a:gd name="T3" fmla="*/ 3 h 821"/>
                <a:gd name="T4" fmla="*/ 512 w 821"/>
                <a:gd name="T5" fmla="*/ 12 h 821"/>
                <a:gd name="T6" fmla="*/ 559 w 821"/>
                <a:gd name="T7" fmla="*/ 27 h 821"/>
                <a:gd name="T8" fmla="*/ 604 w 821"/>
                <a:gd name="T9" fmla="*/ 48 h 821"/>
                <a:gd name="T10" fmla="*/ 645 w 821"/>
                <a:gd name="T11" fmla="*/ 73 h 821"/>
                <a:gd name="T12" fmla="*/ 684 w 821"/>
                <a:gd name="T13" fmla="*/ 104 h 821"/>
                <a:gd name="T14" fmla="*/ 717 w 821"/>
                <a:gd name="T15" fmla="*/ 137 h 821"/>
                <a:gd name="T16" fmla="*/ 747 w 821"/>
                <a:gd name="T17" fmla="*/ 176 h 821"/>
                <a:gd name="T18" fmla="*/ 773 w 821"/>
                <a:gd name="T19" fmla="*/ 217 h 821"/>
                <a:gd name="T20" fmla="*/ 793 w 821"/>
                <a:gd name="T21" fmla="*/ 262 h 821"/>
                <a:gd name="T22" fmla="*/ 808 w 821"/>
                <a:gd name="T23" fmla="*/ 309 h 821"/>
                <a:gd name="T24" fmla="*/ 818 w 821"/>
                <a:gd name="T25" fmla="*/ 358 h 821"/>
                <a:gd name="T26" fmla="*/ 821 w 821"/>
                <a:gd name="T27" fmla="*/ 410 h 821"/>
                <a:gd name="T28" fmla="*/ 818 w 821"/>
                <a:gd name="T29" fmla="*/ 462 h 821"/>
                <a:gd name="T30" fmla="*/ 808 w 821"/>
                <a:gd name="T31" fmla="*/ 511 h 821"/>
                <a:gd name="T32" fmla="*/ 793 w 821"/>
                <a:gd name="T33" fmla="*/ 558 h 821"/>
                <a:gd name="T34" fmla="*/ 773 w 821"/>
                <a:gd name="T35" fmla="*/ 603 h 821"/>
                <a:gd name="T36" fmla="*/ 747 w 821"/>
                <a:gd name="T37" fmla="*/ 644 h 821"/>
                <a:gd name="T38" fmla="*/ 717 w 821"/>
                <a:gd name="T39" fmla="*/ 683 h 821"/>
                <a:gd name="T40" fmla="*/ 684 w 821"/>
                <a:gd name="T41" fmla="*/ 717 h 821"/>
                <a:gd name="T42" fmla="*/ 645 w 821"/>
                <a:gd name="T43" fmla="*/ 747 h 821"/>
                <a:gd name="T44" fmla="*/ 604 w 821"/>
                <a:gd name="T45" fmla="*/ 773 h 821"/>
                <a:gd name="T46" fmla="*/ 559 w 821"/>
                <a:gd name="T47" fmla="*/ 793 h 821"/>
                <a:gd name="T48" fmla="*/ 512 w 821"/>
                <a:gd name="T49" fmla="*/ 808 h 821"/>
                <a:gd name="T50" fmla="*/ 462 w 821"/>
                <a:gd name="T51" fmla="*/ 818 h 821"/>
                <a:gd name="T52" fmla="*/ 410 w 821"/>
                <a:gd name="T53" fmla="*/ 821 h 821"/>
                <a:gd name="T54" fmla="*/ 359 w 821"/>
                <a:gd name="T55" fmla="*/ 818 h 821"/>
                <a:gd name="T56" fmla="*/ 310 w 821"/>
                <a:gd name="T57" fmla="*/ 808 h 821"/>
                <a:gd name="T58" fmla="*/ 263 w 821"/>
                <a:gd name="T59" fmla="*/ 793 h 821"/>
                <a:gd name="T60" fmla="*/ 217 w 821"/>
                <a:gd name="T61" fmla="*/ 773 h 821"/>
                <a:gd name="T62" fmla="*/ 177 w 821"/>
                <a:gd name="T63" fmla="*/ 747 h 821"/>
                <a:gd name="T64" fmla="*/ 138 w 821"/>
                <a:gd name="T65" fmla="*/ 717 h 821"/>
                <a:gd name="T66" fmla="*/ 103 w 821"/>
                <a:gd name="T67" fmla="*/ 683 h 821"/>
                <a:gd name="T68" fmla="*/ 74 w 821"/>
                <a:gd name="T69" fmla="*/ 644 h 821"/>
                <a:gd name="T70" fmla="*/ 48 w 821"/>
                <a:gd name="T71" fmla="*/ 603 h 821"/>
                <a:gd name="T72" fmla="*/ 28 w 821"/>
                <a:gd name="T73" fmla="*/ 558 h 821"/>
                <a:gd name="T74" fmla="*/ 12 w 821"/>
                <a:gd name="T75" fmla="*/ 511 h 821"/>
                <a:gd name="T76" fmla="*/ 3 w 821"/>
                <a:gd name="T77" fmla="*/ 462 h 821"/>
                <a:gd name="T78" fmla="*/ 0 w 821"/>
                <a:gd name="T79" fmla="*/ 410 h 821"/>
                <a:gd name="T80" fmla="*/ 3 w 821"/>
                <a:gd name="T81" fmla="*/ 358 h 821"/>
                <a:gd name="T82" fmla="*/ 12 w 821"/>
                <a:gd name="T83" fmla="*/ 309 h 821"/>
                <a:gd name="T84" fmla="*/ 28 w 821"/>
                <a:gd name="T85" fmla="*/ 262 h 821"/>
                <a:gd name="T86" fmla="*/ 48 w 821"/>
                <a:gd name="T87" fmla="*/ 217 h 821"/>
                <a:gd name="T88" fmla="*/ 74 w 821"/>
                <a:gd name="T89" fmla="*/ 176 h 821"/>
                <a:gd name="T90" fmla="*/ 103 w 821"/>
                <a:gd name="T91" fmla="*/ 137 h 821"/>
                <a:gd name="T92" fmla="*/ 138 w 821"/>
                <a:gd name="T93" fmla="*/ 104 h 821"/>
                <a:gd name="T94" fmla="*/ 177 w 821"/>
                <a:gd name="T95" fmla="*/ 73 h 821"/>
                <a:gd name="T96" fmla="*/ 217 w 821"/>
                <a:gd name="T97" fmla="*/ 48 h 821"/>
                <a:gd name="T98" fmla="*/ 263 w 821"/>
                <a:gd name="T99" fmla="*/ 27 h 821"/>
                <a:gd name="T100" fmla="*/ 310 w 821"/>
                <a:gd name="T101" fmla="*/ 12 h 821"/>
                <a:gd name="T102" fmla="*/ 359 w 821"/>
                <a:gd name="T103" fmla="*/ 3 h 821"/>
                <a:gd name="T104" fmla="*/ 410 w 821"/>
                <a:gd name="T105"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21" h="821">
                  <a:moveTo>
                    <a:pt x="410" y="0"/>
                  </a:moveTo>
                  <a:lnTo>
                    <a:pt x="462" y="3"/>
                  </a:lnTo>
                  <a:lnTo>
                    <a:pt x="512" y="12"/>
                  </a:lnTo>
                  <a:lnTo>
                    <a:pt x="559" y="27"/>
                  </a:lnTo>
                  <a:lnTo>
                    <a:pt x="604" y="48"/>
                  </a:lnTo>
                  <a:lnTo>
                    <a:pt x="645" y="73"/>
                  </a:lnTo>
                  <a:lnTo>
                    <a:pt x="684" y="104"/>
                  </a:lnTo>
                  <a:lnTo>
                    <a:pt x="717" y="137"/>
                  </a:lnTo>
                  <a:lnTo>
                    <a:pt x="747" y="176"/>
                  </a:lnTo>
                  <a:lnTo>
                    <a:pt x="773" y="217"/>
                  </a:lnTo>
                  <a:lnTo>
                    <a:pt x="793" y="262"/>
                  </a:lnTo>
                  <a:lnTo>
                    <a:pt x="808" y="309"/>
                  </a:lnTo>
                  <a:lnTo>
                    <a:pt x="818" y="358"/>
                  </a:lnTo>
                  <a:lnTo>
                    <a:pt x="821" y="410"/>
                  </a:lnTo>
                  <a:lnTo>
                    <a:pt x="818" y="462"/>
                  </a:lnTo>
                  <a:lnTo>
                    <a:pt x="808" y="511"/>
                  </a:lnTo>
                  <a:lnTo>
                    <a:pt x="793" y="558"/>
                  </a:lnTo>
                  <a:lnTo>
                    <a:pt x="773" y="603"/>
                  </a:lnTo>
                  <a:lnTo>
                    <a:pt x="747" y="644"/>
                  </a:lnTo>
                  <a:lnTo>
                    <a:pt x="717" y="683"/>
                  </a:lnTo>
                  <a:lnTo>
                    <a:pt x="684" y="717"/>
                  </a:lnTo>
                  <a:lnTo>
                    <a:pt x="645" y="747"/>
                  </a:lnTo>
                  <a:lnTo>
                    <a:pt x="604" y="773"/>
                  </a:lnTo>
                  <a:lnTo>
                    <a:pt x="559" y="793"/>
                  </a:lnTo>
                  <a:lnTo>
                    <a:pt x="512" y="808"/>
                  </a:lnTo>
                  <a:lnTo>
                    <a:pt x="462" y="818"/>
                  </a:lnTo>
                  <a:lnTo>
                    <a:pt x="410" y="821"/>
                  </a:lnTo>
                  <a:lnTo>
                    <a:pt x="359" y="818"/>
                  </a:lnTo>
                  <a:lnTo>
                    <a:pt x="310" y="808"/>
                  </a:lnTo>
                  <a:lnTo>
                    <a:pt x="263" y="793"/>
                  </a:lnTo>
                  <a:lnTo>
                    <a:pt x="217" y="773"/>
                  </a:lnTo>
                  <a:lnTo>
                    <a:pt x="177" y="747"/>
                  </a:lnTo>
                  <a:lnTo>
                    <a:pt x="138" y="717"/>
                  </a:lnTo>
                  <a:lnTo>
                    <a:pt x="103" y="683"/>
                  </a:lnTo>
                  <a:lnTo>
                    <a:pt x="74" y="644"/>
                  </a:lnTo>
                  <a:lnTo>
                    <a:pt x="48" y="603"/>
                  </a:lnTo>
                  <a:lnTo>
                    <a:pt x="28" y="558"/>
                  </a:lnTo>
                  <a:lnTo>
                    <a:pt x="12" y="511"/>
                  </a:lnTo>
                  <a:lnTo>
                    <a:pt x="3" y="462"/>
                  </a:lnTo>
                  <a:lnTo>
                    <a:pt x="0" y="410"/>
                  </a:lnTo>
                  <a:lnTo>
                    <a:pt x="3" y="358"/>
                  </a:lnTo>
                  <a:lnTo>
                    <a:pt x="12" y="309"/>
                  </a:lnTo>
                  <a:lnTo>
                    <a:pt x="28" y="262"/>
                  </a:lnTo>
                  <a:lnTo>
                    <a:pt x="48" y="217"/>
                  </a:lnTo>
                  <a:lnTo>
                    <a:pt x="74" y="176"/>
                  </a:lnTo>
                  <a:lnTo>
                    <a:pt x="103" y="137"/>
                  </a:lnTo>
                  <a:lnTo>
                    <a:pt x="138" y="104"/>
                  </a:lnTo>
                  <a:lnTo>
                    <a:pt x="177" y="73"/>
                  </a:lnTo>
                  <a:lnTo>
                    <a:pt x="217" y="48"/>
                  </a:lnTo>
                  <a:lnTo>
                    <a:pt x="263" y="27"/>
                  </a:lnTo>
                  <a:lnTo>
                    <a:pt x="310" y="12"/>
                  </a:lnTo>
                  <a:lnTo>
                    <a:pt x="359" y="3"/>
                  </a:lnTo>
                  <a:lnTo>
                    <a:pt x="410" y="0"/>
                  </a:lnTo>
                  <a:close/>
                </a:path>
              </a:pathLst>
            </a:custGeom>
            <a:grpFill/>
            <a:ln w="0">
              <a:noFill/>
              <a:prstDash val="solid"/>
              <a:round/>
            </a:ln>
          </p:spPr>
          <p:txBody>
            <a:bodyPr vert="horz" wrap="square" lIns="91440" tIns="45720" rIns="91440" bIns="45720" numCol="1" anchor="t" anchorCtr="0" compatLnSpc="1"/>
            <a:p>
              <a:endParaRPr lang="en-US"/>
            </a:p>
          </p:txBody>
        </p:sp>
        <p:sp>
          <p:nvSpPr>
            <p:cNvPr id="835" name="Freeform 945"/>
            <p:cNvSpPr/>
            <p:nvPr/>
          </p:nvSpPr>
          <p:spPr bwMode="auto">
            <a:xfrm>
              <a:off x="6433" y="465"/>
              <a:ext cx="229" cy="382"/>
            </a:xfrm>
            <a:custGeom>
              <a:avLst/>
              <a:gdLst>
                <a:gd name="T0" fmla="*/ 1049 w 1374"/>
                <a:gd name="T1" fmla="*/ 2 h 2291"/>
                <a:gd name="T2" fmla="*/ 1137 w 1374"/>
                <a:gd name="T3" fmla="*/ 24 h 2291"/>
                <a:gd name="T4" fmla="*/ 1215 w 1374"/>
                <a:gd name="T5" fmla="*/ 66 h 2291"/>
                <a:gd name="T6" fmla="*/ 1281 w 1374"/>
                <a:gd name="T7" fmla="*/ 125 h 2291"/>
                <a:gd name="T8" fmla="*/ 1331 w 1374"/>
                <a:gd name="T9" fmla="*/ 197 h 2291"/>
                <a:gd name="T10" fmla="*/ 1363 w 1374"/>
                <a:gd name="T11" fmla="*/ 280 h 2291"/>
                <a:gd name="T12" fmla="*/ 1374 w 1374"/>
                <a:gd name="T13" fmla="*/ 372 h 2291"/>
                <a:gd name="T14" fmla="*/ 1371 w 1374"/>
                <a:gd name="T15" fmla="*/ 1297 h 2291"/>
                <a:gd name="T16" fmla="*/ 1347 w 1374"/>
                <a:gd name="T17" fmla="*/ 1388 h 2291"/>
                <a:gd name="T18" fmla="*/ 1300 w 1374"/>
                <a:gd name="T19" fmla="*/ 1467 h 2291"/>
                <a:gd name="T20" fmla="*/ 1236 w 1374"/>
                <a:gd name="T21" fmla="*/ 1531 h 2291"/>
                <a:gd name="T22" fmla="*/ 1156 w 1374"/>
                <a:gd name="T23" fmla="*/ 1578 h 2291"/>
                <a:gd name="T24" fmla="*/ 1066 w 1374"/>
                <a:gd name="T25" fmla="*/ 1602 h 2291"/>
                <a:gd name="T26" fmla="*/ 593 w 1374"/>
                <a:gd name="T27" fmla="*/ 1605 h 2291"/>
                <a:gd name="T28" fmla="*/ 591 w 1374"/>
                <a:gd name="T29" fmla="*/ 2214 h 2291"/>
                <a:gd name="T30" fmla="*/ 571 w 1374"/>
                <a:gd name="T31" fmla="*/ 2254 h 2291"/>
                <a:gd name="T32" fmla="*/ 536 w 1374"/>
                <a:gd name="T33" fmla="*/ 2281 h 2291"/>
                <a:gd name="T34" fmla="*/ 492 w 1374"/>
                <a:gd name="T35" fmla="*/ 2291 h 2291"/>
                <a:gd name="T36" fmla="*/ 77 w 1374"/>
                <a:gd name="T37" fmla="*/ 2289 h 2291"/>
                <a:gd name="T38" fmla="*/ 38 w 1374"/>
                <a:gd name="T39" fmla="*/ 2269 h 2291"/>
                <a:gd name="T40" fmla="*/ 9 w 1374"/>
                <a:gd name="T41" fmla="*/ 2235 h 2291"/>
                <a:gd name="T42" fmla="*/ 0 w 1374"/>
                <a:gd name="T43" fmla="*/ 2191 h 2291"/>
                <a:gd name="T44" fmla="*/ 3 w 1374"/>
                <a:gd name="T45" fmla="*/ 1277 h 2291"/>
                <a:gd name="T46" fmla="*/ 28 w 1374"/>
                <a:gd name="T47" fmla="*/ 1193 h 2291"/>
                <a:gd name="T48" fmla="*/ 74 w 1374"/>
                <a:gd name="T49" fmla="*/ 1122 h 2291"/>
                <a:gd name="T50" fmla="*/ 138 w 1374"/>
                <a:gd name="T51" fmla="*/ 1066 h 2291"/>
                <a:gd name="T52" fmla="*/ 216 w 1374"/>
                <a:gd name="T53" fmla="*/ 1030 h 2291"/>
                <a:gd name="T54" fmla="*/ 304 w 1374"/>
                <a:gd name="T55" fmla="*/ 1017 h 2291"/>
                <a:gd name="T56" fmla="*/ 630 w 1374"/>
                <a:gd name="T57" fmla="*/ 372 h 2291"/>
                <a:gd name="T58" fmla="*/ 642 w 1374"/>
                <a:gd name="T59" fmla="*/ 280 h 2291"/>
                <a:gd name="T60" fmla="*/ 674 w 1374"/>
                <a:gd name="T61" fmla="*/ 197 h 2291"/>
                <a:gd name="T62" fmla="*/ 725 w 1374"/>
                <a:gd name="T63" fmla="*/ 125 h 2291"/>
                <a:gd name="T64" fmla="*/ 791 w 1374"/>
                <a:gd name="T65" fmla="*/ 66 h 2291"/>
                <a:gd name="T66" fmla="*/ 868 w 1374"/>
                <a:gd name="T67" fmla="*/ 24 h 2291"/>
                <a:gd name="T68" fmla="*/ 956 w 1374"/>
                <a:gd name="T69" fmla="*/ 2 h 2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374" h="2291">
                  <a:moveTo>
                    <a:pt x="1002" y="0"/>
                  </a:moveTo>
                  <a:lnTo>
                    <a:pt x="1049" y="2"/>
                  </a:lnTo>
                  <a:lnTo>
                    <a:pt x="1094" y="10"/>
                  </a:lnTo>
                  <a:lnTo>
                    <a:pt x="1137" y="24"/>
                  </a:lnTo>
                  <a:lnTo>
                    <a:pt x="1177" y="43"/>
                  </a:lnTo>
                  <a:lnTo>
                    <a:pt x="1215" y="66"/>
                  </a:lnTo>
                  <a:lnTo>
                    <a:pt x="1249" y="93"/>
                  </a:lnTo>
                  <a:lnTo>
                    <a:pt x="1281" y="125"/>
                  </a:lnTo>
                  <a:lnTo>
                    <a:pt x="1308" y="159"/>
                  </a:lnTo>
                  <a:lnTo>
                    <a:pt x="1331" y="197"/>
                  </a:lnTo>
                  <a:lnTo>
                    <a:pt x="1350" y="237"/>
                  </a:lnTo>
                  <a:lnTo>
                    <a:pt x="1363" y="280"/>
                  </a:lnTo>
                  <a:lnTo>
                    <a:pt x="1372" y="325"/>
                  </a:lnTo>
                  <a:lnTo>
                    <a:pt x="1374" y="372"/>
                  </a:lnTo>
                  <a:lnTo>
                    <a:pt x="1374" y="1248"/>
                  </a:lnTo>
                  <a:lnTo>
                    <a:pt x="1371" y="1297"/>
                  </a:lnTo>
                  <a:lnTo>
                    <a:pt x="1361" y="1344"/>
                  </a:lnTo>
                  <a:lnTo>
                    <a:pt x="1347" y="1388"/>
                  </a:lnTo>
                  <a:lnTo>
                    <a:pt x="1326" y="1429"/>
                  </a:lnTo>
                  <a:lnTo>
                    <a:pt x="1300" y="1467"/>
                  </a:lnTo>
                  <a:lnTo>
                    <a:pt x="1270" y="1502"/>
                  </a:lnTo>
                  <a:lnTo>
                    <a:pt x="1236" y="1531"/>
                  </a:lnTo>
                  <a:lnTo>
                    <a:pt x="1198" y="1557"/>
                  </a:lnTo>
                  <a:lnTo>
                    <a:pt x="1156" y="1578"/>
                  </a:lnTo>
                  <a:lnTo>
                    <a:pt x="1112" y="1593"/>
                  </a:lnTo>
                  <a:lnTo>
                    <a:pt x="1066" y="1602"/>
                  </a:lnTo>
                  <a:lnTo>
                    <a:pt x="1018" y="1605"/>
                  </a:lnTo>
                  <a:lnTo>
                    <a:pt x="593" y="1605"/>
                  </a:lnTo>
                  <a:lnTo>
                    <a:pt x="593" y="2191"/>
                  </a:lnTo>
                  <a:lnTo>
                    <a:pt x="591" y="2214"/>
                  </a:lnTo>
                  <a:lnTo>
                    <a:pt x="583" y="2235"/>
                  </a:lnTo>
                  <a:lnTo>
                    <a:pt x="571" y="2254"/>
                  </a:lnTo>
                  <a:lnTo>
                    <a:pt x="555" y="2269"/>
                  </a:lnTo>
                  <a:lnTo>
                    <a:pt x="536" y="2281"/>
                  </a:lnTo>
                  <a:lnTo>
                    <a:pt x="515" y="2289"/>
                  </a:lnTo>
                  <a:lnTo>
                    <a:pt x="492" y="2291"/>
                  </a:lnTo>
                  <a:lnTo>
                    <a:pt x="100" y="2291"/>
                  </a:lnTo>
                  <a:lnTo>
                    <a:pt x="77" y="2289"/>
                  </a:lnTo>
                  <a:lnTo>
                    <a:pt x="56" y="2281"/>
                  </a:lnTo>
                  <a:lnTo>
                    <a:pt x="38" y="2269"/>
                  </a:lnTo>
                  <a:lnTo>
                    <a:pt x="22" y="2254"/>
                  </a:lnTo>
                  <a:lnTo>
                    <a:pt x="9" y="2235"/>
                  </a:lnTo>
                  <a:lnTo>
                    <a:pt x="2" y="2214"/>
                  </a:lnTo>
                  <a:lnTo>
                    <a:pt x="0" y="2191"/>
                  </a:lnTo>
                  <a:lnTo>
                    <a:pt x="0" y="1322"/>
                  </a:lnTo>
                  <a:lnTo>
                    <a:pt x="3" y="1277"/>
                  </a:lnTo>
                  <a:lnTo>
                    <a:pt x="13" y="1234"/>
                  </a:lnTo>
                  <a:lnTo>
                    <a:pt x="28" y="1193"/>
                  </a:lnTo>
                  <a:lnTo>
                    <a:pt x="48" y="1156"/>
                  </a:lnTo>
                  <a:lnTo>
                    <a:pt x="74" y="1122"/>
                  </a:lnTo>
                  <a:lnTo>
                    <a:pt x="104" y="1092"/>
                  </a:lnTo>
                  <a:lnTo>
                    <a:pt x="138" y="1066"/>
                  </a:lnTo>
                  <a:lnTo>
                    <a:pt x="176" y="1045"/>
                  </a:lnTo>
                  <a:lnTo>
                    <a:pt x="216" y="1030"/>
                  </a:lnTo>
                  <a:lnTo>
                    <a:pt x="259" y="1021"/>
                  </a:lnTo>
                  <a:lnTo>
                    <a:pt x="304" y="1017"/>
                  </a:lnTo>
                  <a:lnTo>
                    <a:pt x="630" y="1017"/>
                  </a:lnTo>
                  <a:lnTo>
                    <a:pt x="630" y="372"/>
                  </a:lnTo>
                  <a:lnTo>
                    <a:pt x="634" y="325"/>
                  </a:lnTo>
                  <a:lnTo>
                    <a:pt x="642" y="280"/>
                  </a:lnTo>
                  <a:lnTo>
                    <a:pt x="656" y="237"/>
                  </a:lnTo>
                  <a:lnTo>
                    <a:pt x="674" y="197"/>
                  </a:lnTo>
                  <a:lnTo>
                    <a:pt x="697" y="159"/>
                  </a:lnTo>
                  <a:lnTo>
                    <a:pt x="725" y="125"/>
                  </a:lnTo>
                  <a:lnTo>
                    <a:pt x="756" y="93"/>
                  </a:lnTo>
                  <a:lnTo>
                    <a:pt x="791" y="66"/>
                  </a:lnTo>
                  <a:lnTo>
                    <a:pt x="827" y="43"/>
                  </a:lnTo>
                  <a:lnTo>
                    <a:pt x="868" y="24"/>
                  </a:lnTo>
                  <a:lnTo>
                    <a:pt x="911" y="10"/>
                  </a:lnTo>
                  <a:lnTo>
                    <a:pt x="956" y="2"/>
                  </a:lnTo>
                  <a:lnTo>
                    <a:pt x="1002" y="0"/>
                  </a:lnTo>
                  <a:close/>
                </a:path>
              </a:pathLst>
            </a:custGeom>
            <a:grpFill/>
            <a:ln w="0">
              <a:noFill/>
              <a:prstDash val="solid"/>
              <a:round/>
            </a:ln>
          </p:spPr>
          <p:txBody>
            <a:bodyPr vert="horz" wrap="square" lIns="91440" tIns="45720" rIns="91440" bIns="45720" numCol="1" anchor="t" anchorCtr="0" compatLnSpc="1"/>
            <a:p>
              <a:endParaRPr lang="en-US"/>
            </a:p>
          </p:txBody>
        </p:sp>
      </p:grpSp>
      <p:grpSp>
        <p:nvGrpSpPr>
          <p:cNvPr id="861" name="Group 1003"/>
          <p:cNvGrpSpPr>
            <a:grpSpLocks noChangeAspect="1"/>
          </p:cNvGrpSpPr>
          <p:nvPr/>
        </p:nvGrpSpPr>
        <p:grpSpPr bwMode="auto">
          <a:xfrm>
            <a:off x="5918661" y="4128420"/>
            <a:ext cx="221805" cy="298404"/>
            <a:chOff x="4995" y="2423"/>
            <a:chExt cx="999" cy="1344"/>
          </a:xfrm>
          <a:solidFill>
            <a:schemeClr val="bg1"/>
          </a:solidFill>
        </p:grpSpPr>
        <p:sp>
          <p:nvSpPr>
            <p:cNvPr id="862" name="Freeform 1005"/>
            <p:cNvSpPr>
              <a:spLocks noEditPoints="1"/>
            </p:cNvSpPr>
            <p:nvPr/>
          </p:nvSpPr>
          <p:spPr bwMode="auto">
            <a:xfrm>
              <a:off x="4995" y="2423"/>
              <a:ext cx="999" cy="1020"/>
            </a:xfrm>
            <a:custGeom>
              <a:avLst/>
              <a:gdLst>
                <a:gd name="T0" fmla="*/ 1258 w 2997"/>
                <a:gd name="T1" fmla="*/ 658 h 3060"/>
                <a:gd name="T2" fmla="*/ 977 w 2997"/>
                <a:gd name="T3" fmla="*/ 792 h 3060"/>
                <a:gd name="T4" fmla="*/ 760 w 2997"/>
                <a:gd name="T5" fmla="*/ 1009 h 3060"/>
                <a:gd name="T6" fmla="*/ 626 w 2997"/>
                <a:gd name="T7" fmla="*/ 1290 h 3060"/>
                <a:gd name="T8" fmla="*/ 597 w 2997"/>
                <a:gd name="T9" fmla="*/ 1613 h 3060"/>
                <a:gd name="T10" fmla="*/ 681 w 2997"/>
                <a:gd name="T11" fmla="*/ 1919 h 3060"/>
                <a:gd name="T12" fmla="*/ 859 w 2997"/>
                <a:gd name="T13" fmla="*/ 2170 h 3060"/>
                <a:gd name="T14" fmla="*/ 1111 w 2997"/>
                <a:gd name="T15" fmla="*/ 2348 h 3060"/>
                <a:gd name="T16" fmla="*/ 1417 w 2997"/>
                <a:gd name="T17" fmla="*/ 2433 h 3060"/>
                <a:gd name="T18" fmla="*/ 1740 w 2997"/>
                <a:gd name="T19" fmla="*/ 2403 h 3060"/>
                <a:gd name="T20" fmla="*/ 2021 w 2997"/>
                <a:gd name="T21" fmla="*/ 2271 h 3060"/>
                <a:gd name="T22" fmla="*/ 2238 w 2997"/>
                <a:gd name="T23" fmla="*/ 2052 h 3060"/>
                <a:gd name="T24" fmla="*/ 2372 w 2997"/>
                <a:gd name="T25" fmla="*/ 1771 h 3060"/>
                <a:gd name="T26" fmla="*/ 2402 w 2997"/>
                <a:gd name="T27" fmla="*/ 1449 h 3060"/>
                <a:gd name="T28" fmla="*/ 2317 w 2997"/>
                <a:gd name="T29" fmla="*/ 1143 h 3060"/>
                <a:gd name="T30" fmla="*/ 2139 w 2997"/>
                <a:gd name="T31" fmla="*/ 891 h 3060"/>
                <a:gd name="T32" fmla="*/ 1887 w 2997"/>
                <a:gd name="T33" fmla="*/ 713 h 3060"/>
                <a:gd name="T34" fmla="*/ 1581 w 2997"/>
                <a:gd name="T35" fmla="*/ 629 h 3060"/>
                <a:gd name="T36" fmla="*/ 1525 w 2997"/>
                <a:gd name="T37" fmla="*/ 16 h 3060"/>
                <a:gd name="T38" fmla="*/ 1790 w 2997"/>
                <a:gd name="T39" fmla="*/ 280 h 3060"/>
                <a:gd name="T40" fmla="*/ 2146 w 2997"/>
                <a:gd name="T41" fmla="*/ 143 h 3060"/>
                <a:gd name="T42" fmla="*/ 2273 w 2997"/>
                <a:gd name="T43" fmla="*/ 499 h 3060"/>
                <a:gd name="T44" fmla="*/ 2319 w 2997"/>
                <a:gd name="T45" fmla="*/ 535 h 3060"/>
                <a:gd name="T46" fmla="*/ 2694 w 2997"/>
                <a:gd name="T47" fmla="*/ 575 h 3060"/>
                <a:gd name="T48" fmla="*/ 2645 w 2997"/>
                <a:gd name="T49" fmla="*/ 953 h 3060"/>
                <a:gd name="T50" fmla="*/ 2965 w 2997"/>
                <a:gd name="T51" fmla="*/ 1147 h 3060"/>
                <a:gd name="T52" fmla="*/ 2990 w 2997"/>
                <a:gd name="T53" fmla="*/ 1204 h 3060"/>
                <a:gd name="T54" fmla="*/ 2780 w 2997"/>
                <a:gd name="T55" fmla="*/ 1521 h 3060"/>
                <a:gd name="T56" fmla="*/ 2995 w 2997"/>
                <a:gd name="T57" fmla="*/ 1836 h 3060"/>
                <a:gd name="T58" fmla="*/ 2972 w 2997"/>
                <a:gd name="T59" fmla="*/ 1893 h 3060"/>
                <a:gd name="T60" fmla="*/ 2655 w 2997"/>
                <a:gd name="T61" fmla="*/ 2092 h 3060"/>
                <a:gd name="T62" fmla="*/ 2710 w 2997"/>
                <a:gd name="T63" fmla="*/ 2468 h 3060"/>
                <a:gd name="T64" fmla="*/ 2335 w 2997"/>
                <a:gd name="T65" fmla="*/ 2514 h 3060"/>
                <a:gd name="T66" fmla="*/ 2290 w 2997"/>
                <a:gd name="T67" fmla="*/ 2551 h 3060"/>
                <a:gd name="T68" fmla="*/ 2167 w 2997"/>
                <a:gd name="T69" fmla="*/ 2907 h 3060"/>
                <a:gd name="T70" fmla="*/ 1810 w 2997"/>
                <a:gd name="T71" fmla="*/ 2774 h 3060"/>
                <a:gd name="T72" fmla="*/ 1548 w 2997"/>
                <a:gd name="T73" fmla="*/ 3043 h 3060"/>
                <a:gd name="T74" fmla="*/ 1487 w 2997"/>
                <a:gd name="T75" fmla="*/ 3054 h 3060"/>
                <a:gd name="T76" fmla="*/ 1223 w 2997"/>
                <a:gd name="T77" fmla="*/ 2780 h 3060"/>
                <a:gd name="T78" fmla="*/ 868 w 2997"/>
                <a:gd name="T79" fmla="*/ 2919 h 3060"/>
                <a:gd name="T80" fmla="*/ 818 w 2997"/>
                <a:gd name="T81" fmla="*/ 2883 h 3060"/>
                <a:gd name="T82" fmla="*/ 694 w 2997"/>
                <a:gd name="T83" fmla="*/ 2529 h 3060"/>
                <a:gd name="T84" fmla="*/ 313 w 2997"/>
                <a:gd name="T85" fmla="*/ 2499 h 3060"/>
                <a:gd name="T86" fmla="*/ 352 w 2997"/>
                <a:gd name="T87" fmla="*/ 2125 h 3060"/>
                <a:gd name="T88" fmla="*/ 326 w 2997"/>
                <a:gd name="T89" fmla="*/ 2072 h 3060"/>
                <a:gd name="T90" fmla="*/ 6 w 2997"/>
                <a:gd name="T91" fmla="*/ 1873 h 3060"/>
                <a:gd name="T92" fmla="*/ 215 w 2997"/>
                <a:gd name="T93" fmla="*/ 1555 h 3060"/>
                <a:gd name="T94" fmla="*/ 10 w 2997"/>
                <a:gd name="T95" fmla="*/ 1241 h 3060"/>
                <a:gd name="T96" fmla="*/ 12 w 2997"/>
                <a:gd name="T97" fmla="*/ 1179 h 3060"/>
                <a:gd name="T98" fmla="*/ 339 w 2997"/>
                <a:gd name="T99" fmla="*/ 983 h 3060"/>
                <a:gd name="T100" fmla="*/ 282 w 2997"/>
                <a:gd name="T101" fmla="*/ 608 h 3060"/>
                <a:gd name="T102" fmla="*/ 330 w 2997"/>
                <a:gd name="T103" fmla="*/ 565 h 3060"/>
                <a:gd name="T104" fmla="*/ 702 w 2997"/>
                <a:gd name="T105" fmla="*/ 523 h 3060"/>
                <a:gd name="T106" fmla="*/ 815 w 2997"/>
                <a:gd name="T107" fmla="*/ 160 h 3060"/>
                <a:gd name="T108" fmla="*/ 1173 w 2997"/>
                <a:gd name="T109" fmla="*/ 281 h 3060"/>
                <a:gd name="T110" fmla="*/ 1229 w 2997"/>
                <a:gd name="T111" fmla="*/ 269 h 3060"/>
                <a:gd name="T112" fmla="*/ 1495 w 2997"/>
                <a:gd name="T113" fmla="*/ 0 h 30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997" h="3060">
                  <a:moveTo>
                    <a:pt x="1499" y="625"/>
                  </a:moveTo>
                  <a:lnTo>
                    <a:pt x="1417" y="629"/>
                  </a:lnTo>
                  <a:lnTo>
                    <a:pt x="1337" y="640"/>
                  </a:lnTo>
                  <a:lnTo>
                    <a:pt x="1258" y="658"/>
                  </a:lnTo>
                  <a:lnTo>
                    <a:pt x="1184" y="683"/>
                  </a:lnTo>
                  <a:lnTo>
                    <a:pt x="1111" y="713"/>
                  </a:lnTo>
                  <a:lnTo>
                    <a:pt x="1042" y="749"/>
                  </a:lnTo>
                  <a:lnTo>
                    <a:pt x="977" y="792"/>
                  </a:lnTo>
                  <a:lnTo>
                    <a:pt x="916" y="839"/>
                  </a:lnTo>
                  <a:lnTo>
                    <a:pt x="859" y="891"/>
                  </a:lnTo>
                  <a:lnTo>
                    <a:pt x="807" y="948"/>
                  </a:lnTo>
                  <a:lnTo>
                    <a:pt x="760" y="1009"/>
                  </a:lnTo>
                  <a:lnTo>
                    <a:pt x="717" y="1074"/>
                  </a:lnTo>
                  <a:lnTo>
                    <a:pt x="681" y="1143"/>
                  </a:lnTo>
                  <a:lnTo>
                    <a:pt x="651" y="1215"/>
                  </a:lnTo>
                  <a:lnTo>
                    <a:pt x="626" y="1290"/>
                  </a:lnTo>
                  <a:lnTo>
                    <a:pt x="608" y="1369"/>
                  </a:lnTo>
                  <a:lnTo>
                    <a:pt x="597" y="1449"/>
                  </a:lnTo>
                  <a:lnTo>
                    <a:pt x="593" y="1531"/>
                  </a:lnTo>
                  <a:lnTo>
                    <a:pt x="597" y="1613"/>
                  </a:lnTo>
                  <a:lnTo>
                    <a:pt x="608" y="1693"/>
                  </a:lnTo>
                  <a:lnTo>
                    <a:pt x="626" y="1771"/>
                  </a:lnTo>
                  <a:lnTo>
                    <a:pt x="651" y="1846"/>
                  </a:lnTo>
                  <a:lnTo>
                    <a:pt x="681" y="1919"/>
                  </a:lnTo>
                  <a:lnTo>
                    <a:pt x="717" y="1987"/>
                  </a:lnTo>
                  <a:lnTo>
                    <a:pt x="760" y="2052"/>
                  </a:lnTo>
                  <a:lnTo>
                    <a:pt x="807" y="2114"/>
                  </a:lnTo>
                  <a:lnTo>
                    <a:pt x="859" y="2170"/>
                  </a:lnTo>
                  <a:lnTo>
                    <a:pt x="916" y="2223"/>
                  </a:lnTo>
                  <a:lnTo>
                    <a:pt x="977" y="2270"/>
                  </a:lnTo>
                  <a:lnTo>
                    <a:pt x="1042" y="2313"/>
                  </a:lnTo>
                  <a:lnTo>
                    <a:pt x="1111" y="2348"/>
                  </a:lnTo>
                  <a:lnTo>
                    <a:pt x="1184" y="2379"/>
                  </a:lnTo>
                  <a:lnTo>
                    <a:pt x="1258" y="2403"/>
                  </a:lnTo>
                  <a:lnTo>
                    <a:pt x="1337" y="2422"/>
                  </a:lnTo>
                  <a:lnTo>
                    <a:pt x="1417" y="2433"/>
                  </a:lnTo>
                  <a:lnTo>
                    <a:pt x="1499" y="2437"/>
                  </a:lnTo>
                  <a:lnTo>
                    <a:pt x="1581" y="2433"/>
                  </a:lnTo>
                  <a:lnTo>
                    <a:pt x="1661" y="2422"/>
                  </a:lnTo>
                  <a:lnTo>
                    <a:pt x="1740" y="2403"/>
                  </a:lnTo>
                  <a:lnTo>
                    <a:pt x="1815" y="2379"/>
                  </a:lnTo>
                  <a:lnTo>
                    <a:pt x="1887" y="2349"/>
                  </a:lnTo>
                  <a:lnTo>
                    <a:pt x="1956" y="2313"/>
                  </a:lnTo>
                  <a:lnTo>
                    <a:pt x="2021" y="2271"/>
                  </a:lnTo>
                  <a:lnTo>
                    <a:pt x="2082" y="2223"/>
                  </a:lnTo>
                  <a:lnTo>
                    <a:pt x="2139" y="2170"/>
                  </a:lnTo>
                  <a:lnTo>
                    <a:pt x="2192" y="2114"/>
                  </a:lnTo>
                  <a:lnTo>
                    <a:pt x="2238" y="2052"/>
                  </a:lnTo>
                  <a:lnTo>
                    <a:pt x="2281" y="1987"/>
                  </a:lnTo>
                  <a:lnTo>
                    <a:pt x="2317" y="1919"/>
                  </a:lnTo>
                  <a:lnTo>
                    <a:pt x="2348" y="1846"/>
                  </a:lnTo>
                  <a:lnTo>
                    <a:pt x="2372" y="1771"/>
                  </a:lnTo>
                  <a:lnTo>
                    <a:pt x="2391" y="1694"/>
                  </a:lnTo>
                  <a:lnTo>
                    <a:pt x="2402" y="1613"/>
                  </a:lnTo>
                  <a:lnTo>
                    <a:pt x="2405" y="1531"/>
                  </a:lnTo>
                  <a:lnTo>
                    <a:pt x="2402" y="1449"/>
                  </a:lnTo>
                  <a:lnTo>
                    <a:pt x="2391" y="1369"/>
                  </a:lnTo>
                  <a:lnTo>
                    <a:pt x="2372" y="1290"/>
                  </a:lnTo>
                  <a:lnTo>
                    <a:pt x="2348" y="1215"/>
                  </a:lnTo>
                  <a:lnTo>
                    <a:pt x="2317" y="1143"/>
                  </a:lnTo>
                  <a:lnTo>
                    <a:pt x="2281" y="1074"/>
                  </a:lnTo>
                  <a:lnTo>
                    <a:pt x="2238" y="1009"/>
                  </a:lnTo>
                  <a:lnTo>
                    <a:pt x="2192" y="948"/>
                  </a:lnTo>
                  <a:lnTo>
                    <a:pt x="2139" y="891"/>
                  </a:lnTo>
                  <a:lnTo>
                    <a:pt x="2082" y="839"/>
                  </a:lnTo>
                  <a:lnTo>
                    <a:pt x="2021" y="792"/>
                  </a:lnTo>
                  <a:lnTo>
                    <a:pt x="1956" y="749"/>
                  </a:lnTo>
                  <a:lnTo>
                    <a:pt x="1887" y="713"/>
                  </a:lnTo>
                  <a:lnTo>
                    <a:pt x="1815" y="683"/>
                  </a:lnTo>
                  <a:lnTo>
                    <a:pt x="1740" y="658"/>
                  </a:lnTo>
                  <a:lnTo>
                    <a:pt x="1661" y="640"/>
                  </a:lnTo>
                  <a:lnTo>
                    <a:pt x="1581" y="629"/>
                  </a:lnTo>
                  <a:lnTo>
                    <a:pt x="1499" y="625"/>
                  </a:lnTo>
                  <a:close/>
                  <a:moveTo>
                    <a:pt x="1495" y="0"/>
                  </a:moveTo>
                  <a:lnTo>
                    <a:pt x="1511" y="5"/>
                  </a:lnTo>
                  <a:lnTo>
                    <a:pt x="1525" y="16"/>
                  </a:lnTo>
                  <a:lnTo>
                    <a:pt x="1747" y="264"/>
                  </a:lnTo>
                  <a:lnTo>
                    <a:pt x="1759" y="274"/>
                  </a:lnTo>
                  <a:lnTo>
                    <a:pt x="1774" y="280"/>
                  </a:lnTo>
                  <a:lnTo>
                    <a:pt x="1790" y="280"/>
                  </a:lnTo>
                  <a:lnTo>
                    <a:pt x="1805" y="277"/>
                  </a:lnTo>
                  <a:lnTo>
                    <a:pt x="2112" y="145"/>
                  </a:lnTo>
                  <a:lnTo>
                    <a:pt x="2129" y="140"/>
                  </a:lnTo>
                  <a:lnTo>
                    <a:pt x="2146" y="143"/>
                  </a:lnTo>
                  <a:lnTo>
                    <a:pt x="2161" y="150"/>
                  </a:lnTo>
                  <a:lnTo>
                    <a:pt x="2173" y="161"/>
                  </a:lnTo>
                  <a:lnTo>
                    <a:pt x="2181" y="177"/>
                  </a:lnTo>
                  <a:lnTo>
                    <a:pt x="2273" y="499"/>
                  </a:lnTo>
                  <a:lnTo>
                    <a:pt x="2280" y="513"/>
                  </a:lnTo>
                  <a:lnTo>
                    <a:pt x="2290" y="524"/>
                  </a:lnTo>
                  <a:lnTo>
                    <a:pt x="2303" y="532"/>
                  </a:lnTo>
                  <a:lnTo>
                    <a:pt x="2319" y="535"/>
                  </a:lnTo>
                  <a:lnTo>
                    <a:pt x="2652" y="549"/>
                  </a:lnTo>
                  <a:lnTo>
                    <a:pt x="2669" y="553"/>
                  </a:lnTo>
                  <a:lnTo>
                    <a:pt x="2684" y="561"/>
                  </a:lnTo>
                  <a:lnTo>
                    <a:pt x="2694" y="575"/>
                  </a:lnTo>
                  <a:lnTo>
                    <a:pt x="2700" y="589"/>
                  </a:lnTo>
                  <a:lnTo>
                    <a:pt x="2700" y="608"/>
                  </a:lnTo>
                  <a:lnTo>
                    <a:pt x="2645" y="937"/>
                  </a:lnTo>
                  <a:lnTo>
                    <a:pt x="2645" y="953"/>
                  </a:lnTo>
                  <a:lnTo>
                    <a:pt x="2649" y="967"/>
                  </a:lnTo>
                  <a:lnTo>
                    <a:pt x="2658" y="980"/>
                  </a:lnTo>
                  <a:lnTo>
                    <a:pt x="2671" y="990"/>
                  </a:lnTo>
                  <a:lnTo>
                    <a:pt x="2965" y="1147"/>
                  </a:lnTo>
                  <a:lnTo>
                    <a:pt x="2979" y="1158"/>
                  </a:lnTo>
                  <a:lnTo>
                    <a:pt x="2987" y="1171"/>
                  </a:lnTo>
                  <a:lnTo>
                    <a:pt x="2991" y="1187"/>
                  </a:lnTo>
                  <a:lnTo>
                    <a:pt x="2990" y="1204"/>
                  </a:lnTo>
                  <a:lnTo>
                    <a:pt x="2983" y="1220"/>
                  </a:lnTo>
                  <a:lnTo>
                    <a:pt x="2790" y="1492"/>
                  </a:lnTo>
                  <a:lnTo>
                    <a:pt x="2782" y="1506"/>
                  </a:lnTo>
                  <a:lnTo>
                    <a:pt x="2780" y="1521"/>
                  </a:lnTo>
                  <a:lnTo>
                    <a:pt x="2784" y="1537"/>
                  </a:lnTo>
                  <a:lnTo>
                    <a:pt x="2790" y="1550"/>
                  </a:lnTo>
                  <a:lnTo>
                    <a:pt x="2987" y="1820"/>
                  </a:lnTo>
                  <a:lnTo>
                    <a:pt x="2995" y="1836"/>
                  </a:lnTo>
                  <a:lnTo>
                    <a:pt x="2997" y="1852"/>
                  </a:lnTo>
                  <a:lnTo>
                    <a:pt x="2994" y="1868"/>
                  </a:lnTo>
                  <a:lnTo>
                    <a:pt x="2985" y="1883"/>
                  </a:lnTo>
                  <a:lnTo>
                    <a:pt x="2972" y="1893"/>
                  </a:lnTo>
                  <a:lnTo>
                    <a:pt x="2679" y="2055"/>
                  </a:lnTo>
                  <a:lnTo>
                    <a:pt x="2667" y="2063"/>
                  </a:lnTo>
                  <a:lnTo>
                    <a:pt x="2658" y="2077"/>
                  </a:lnTo>
                  <a:lnTo>
                    <a:pt x="2655" y="2092"/>
                  </a:lnTo>
                  <a:lnTo>
                    <a:pt x="2655" y="2108"/>
                  </a:lnTo>
                  <a:lnTo>
                    <a:pt x="2715" y="2435"/>
                  </a:lnTo>
                  <a:lnTo>
                    <a:pt x="2715" y="2452"/>
                  </a:lnTo>
                  <a:lnTo>
                    <a:pt x="2710" y="2468"/>
                  </a:lnTo>
                  <a:lnTo>
                    <a:pt x="2699" y="2482"/>
                  </a:lnTo>
                  <a:lnTo>
                    <a:pt x="2685" y="2491"/>
                  </a:lnTo>
                  <a:lnTo>
                    <a:pt x="2668" y="2494"/>
                  </a:lnTo>
                  <a:lnTo>
                    <a:pt x="2335" y="2514"/>
                  </a:lnTo>
                  <a:lnTo>
                    <a:pt x="2319" y="2518"/>
                  </a:lnTo>
                  <a:lnTo>
                    <a:pt x="2306" y="2525"/>
                  </a:lnTo>
                  <a:lnTo>
                    <a:pt x="2296" y="2536"/>
                  </a:lnTo>
                  <a:lnTo>
                    <a:pt x="2290" y="2551"/>
                  </a:lnTo>
                  <a:lnTo>
                    <a:pt x="2202" y="2872"/>
                  </a:lnTo>
                  <a:lnTo>
                    <a:pt x="2194" y="2888"/>
                  </a:lnTo>
                  <a:lnTo>
                    <a:pt x="2182" y="2899"/>
                  </a:lnTo>
                  <a:lnTo>
                    <a:pt x="2167" y="2907"/>
                  </a:lnTo>
                  <a:lnTo>
                    <a:pt x="2150" y="2909"/>
                  </a:lnTo>
                  <a:lnTo>
                    <a:pt x="2134" y="2905"/>
                  </a:lnTo>
                  <a:lnTo>
                    <a:pt x="1825" y="2778"/>
                  </a:lnTo>
                  <a:lnTo>
                    <a:pt x="1810" y="2774"/>
                  </a:lnTo>
                  <a:lnTo>
                    <a:pt x="1794" y="2775"/>
                  </a:lnTo>
                  <a:lnTo>
                    <a:pt x="1780" y="2781"/>
                  </a:lnTo>
                  <a:lnTo>
                    <a:pt x="1768" y="2791"/>
                  </a:lnTo>
                  <a:lnTo>
                    <a:pt x="1548" y="3043"/>
                  </a:lnTo>
                  <a:lnTo>
                    <a:pt x="1535" y="3054"/>
                  </a:lnTo>
                  <a:lnTo>
                    <a:pt x="1519" y="3060"/>
                  </a:lnTo>
                  <a:lnTo>
                    <a:pt x="1503" y="3060"/>
                  </a:lnTo>
                  <a:lnTo>
                    <a:pt x="1487" y="3054"/>
                  </a:lnTo>
                  <a:lnTo>
                    <a:pt x="1473" y="3044"/>
                  </a:lnTo>
                  <a:lnTo>
                    <a:pt x="1250" y="2795"/>
                  </a:lnTo>
                  <a:lnTo>
                    <a:pt x="1238" y="2786"/>
                  </a:lnTo>
                  <a:lnTo>
                    <a:pt x="1223" y="2780"/>
                  </a:lnTo>
                  <a:lnTo>
                    <a:pt x="1208" y="2779"/>
                  </a:lnTo>
                  <a:lnTo>
                    <a:pt x="1192" y="2783"/>
                  </a:lnTo>
                  <a:lnTo>
                    <a:pt x="885" y="2915"/>
                  </a:lnTo>
                  <a:lnTo>
                    <a:pt x="868" y="2919"/>
                  </a:lnTo>
                  <a:lnTo>
                    <a:pt x="852" y="2918"/>
                  </a:lnTo>
                  <a:lnTo>
                    <a:pt x="836" y="2910"/>
                  </a:lnTo>
                  <a:lnTo>
                    <a:pt x="825" y="2898"/>
                  </a:lnTo>
                  <a:lnTo>
                    <a:pt x="818" y="2883"/>
                  </a:lnTo>
                  <a:lnTo>
                    <a:pt x="724" y="2562"/>
                  </a:lnTo>
                  <a:lnTo>
                    <a:pt x="717" y="2548"/>
                  </a:lnTo>
                  <a:lnTo>
                    <a:pt x="707" y="2537"/>
                  </a:lnTo>
                  <a:lnTo>
                    <a:pt x="694" y="2529"/>
                  </a:lnTo>
                  <a:lnTo>
                    <a:pt x="678" y="2526"/>
                  </a:lnTo>
                  <a:lnTo>
                    <a:pt x="345" y="2511"/>
                  </a:lnTo>
                  <a:lnTo>
                    <a:pt x="328" y="2509"/>
                  </a:lnTo>
                  <a:lnTo>
                    <a:pt x="313" y="2499"/>
                  </a:lnTo>
                  <a:lnTo>
                    <a:pt x="302" y="2487"/>
                  </a:lnTo>
                  <a:lnTo>
                    <a:pt x="297" y="2471"/>
                  </a:lnTo>
                  <a:lnTo>
                    <a:pt x="297" y="2454"/>
                  </a:lnTo>
                  <a:lnTo>
                    <a:pt x="352" y="2125"/>
                  </a:lnTo>
                  <a:lnTo>
                    <a:pt x="352" y="2109"/>
                  </a:lnTo>
                  <a:lnTo>
                    <a:pt x="347" y="2094"/>
                  </a:lnTo>
                  <a:lnTo>
                    <a:pt x="339" y="2081"/>
                  </a:lnTo>
                  <a:lnTo>
                    <a:pt x="326" y="2072"/>
                  </a:lnTo>
                  <a:lnTo>
                    <a:pt x="32" y="1914"/>
                  </a:lnTo>
                  <a:lnTo>
                    <a:pt x="18" y="1904"/>
                  </a:lnTo>
                  <a:lnTo>
                    <a:pt x="10" y="1889"/>
                  </a:lnTo>
                  <a:lnTo>
                    <a:pt x="6" y="1873"/>
                  </a:lnTo>
                  <a:lnTo>
                    <a:pt x="7" y="1856"/>
                  </a:lnTo>
                  <a:lnTo>
                    <a:pt x="15" y="1841"/>
                  </a:lnTo>
                  <a:lnTo>
                    <a:pt x="207" y="1569"/>
                  </a:lnTo>
                  <a:lnTo>
                    <a:pt x="215" y="1555"/>
                  </a:lnTo>
                  <a:lnTo>
                    <a:pt x="216" y="1539"/>
                  </a:lnTo>
                  <a:lnTo>
                    <a:pt x="213" y="1525"/>
                  </a:lnTo>
                  <a:lnTo>
                    <a:pt x="206" y="1510"/>
                  </a:lnTo>
                  <a:lnTo>
                    <a:pt x="10" y="1241"/>
                  </a:lnTo>
                  <a:lnTo>
                    <a:pt x="2" y="1225"/>
                  </a:lnTo>
                  <a:lnTo>
                    <a:pt x="0" y="1209"/>
                  </a:lnTo>
                  <a:lnTo>
                    <a:pt x="3" y="1192"/>
                  </a:lnTo>
                  <a:lnTo>
                    <a:pt x="12" y="1179"/>
                  </a:lnTo>
                  <a:lnTo>
                    <a:pt x="26" y="1168"/>
                  </a:lnTo>
                  <a:lnTo>
                    <a:pt x="318" y="1006"/>
                  </a:lnTo>
                  <a:lnTo>
                    <a:pt x="330" y="996"/>
                  </a:lnTo>
                  <a:lnTo>
                    <a:pt x="339" y="983"/>
                  </a:lnTo>
                  <a:lnTo>
                    <a:pt x="344" y="969"/>
                  </a:lnTo>
                  <a:lnTo>
                    <a:pt x="342" y="953"/>
                  </a:lnTo>
                  <a:lnTo>
                    <a:pt x="282" y="625"/>
                  </a:lnTo>
                  <a:lnTo>
                    <a:pt x="282" y="608"/>
                  </a:lnTo>
                  <a:lnTo>
                    <a:pt x="288" y="592"/>
                  </a:lnTo>
                  <a:lnTo>
                    <a:pt x="298" y="578"/>
                  </a:lnTo>
                  <a:lnTo>
                    <a:pt x="313" y="570"/>
                  </a:lnTo>
                  <a:lnTo>
                    <a:pt x="330" y="565"/>
                  </a:lnTo>
                  <a:lnTo>
                    <a:pt x="663" y="547"/>
                  </a:lnTo>
                  <a:lnTo>
                    <a:pt x="678" y="543"/>
                  </a:lnTo>
                  <a:lnTo>
                    <a:pt x="691" y="535"/>
                  </a:lnTo>
                  <a:lnTo>
                    <a:pt x="702" y="523"/>
                  </a:lnTo>
                  <a:lnTo>
                    <a:pt x="708" y="510"/>
                  </a:lnTo>
                  <a:lnTo>
                    <a:pt x="797" y="188"/>
                  </a:lnTo>
                  <a:lnTo>
                    <a:pt x="804" y="172"/>
                  </a:lnTo>
                  <a:lnTo>
                    <a:pt x="815" y="160"/>
                  </a:lnTo>
                  <a:lnTo>
                    <a:pt x="830" y="153"/>
                  </a:lnTo>
                  <a:lnTo>
                    <a:pt x="847" y="151"/>
                  </a:lnTo>
                  <a:lnTo>
                    <a:pt x="864" y="155"/>
                  </a:lnTo>
                  <a:lnTo>
                    <a:pt x="1173" y="281"/>
                  </a:lnTo>
                  <a:lnTo>
                    <a:pt x="1187" y="285"/>
                  </a:lnTo>
                  <a:lnTo>
                    <a:pt x="1203" y="285"/>
                  </a:lnTo>
                  <a:lnTo>
                    <a:pt x="1218" y="279"/>
                  </a:lnTo>
                  <a:lnTo>
                    <a:pt x="1229" y="269"/>
                  </a:lnTo>
                  <a:lnTo>
                    <a:pt x="1449" y="18"/>
                  </a:lnTo>
                  <a:lnTo>
                    <a:pt x="1462" y="7"/>
                  </a:lnTo>
                  <a:lnTo>
                    <a:pt x="1478" y="0"/>
                  </a:lnTo>
                  <a:lnTo>
                    <a:pt x="1495" y="0"/>
                  </a:lnTo>
                  <a:close/>
                </a:path>
              </a:pathLst>
            </a:custGeom>
            <a:grpFill/>
            <a:ln w="0">
              <a:noFill/>
              <a:prstDash val="solid"/>
              <a:round/>
            </a:ln>
          </p:spPr>
          <p:txBody>
            <a:bodyPr vert="horz" wrap="square" lIns="91440" tIns="45720" rIns="91440" bIns="45720" numCol="1" anchor="t" anchorCtr="0" compatLnSpc="1"/>
            <a:p>
              <a:endParaRPr lang="en-US"/>
            </a:p>
          </p:txBody>
        </p:sp>
        <p:sp>
          <p:nvSpPr>
            <p:cNvPr id="863" name="Freeform 1006"/>
            <p:cNvSpPr/>
            <p:nvPr/>
          </p:nvSpPr>
          <p:spPr bwMode="auto">
            <a:xfrm>
              <a:off x="5548" y="3431"/>
              <a:ext cx="303" cy="336"/>
            </a:xfrm>
            <a:custGeom>
              <a:avLst/>
              <a:gdLst>
                <a:gd name="T0" fmla="*/ 655 w 908"/>
                <a:gd name="T1" fmla="*/ 0 h 1009"/>
                <a:gd name="T2" fmla="*/ 906 w 908"/>
                <a:gd name="T3" fmla="*/ 776 h 1009"/>
                <a:gd name="T4" fmla="*/ 908 w 908"/>
                <a:gd name="T5" fmla="*/ 793 h 1009"/>
                <a:gd name="T6" fmla="*/ 903 w 908"/>
                <a:gd name="T7" fmla="*/ 807 h 1009"/>
                <a:gd name="T8" fmla="*/ 892 w 908"/>
                <a:gd name="T9" fmla="*/ 819 h 1009"/>
                <a:gd name="T10" fmla="*/ 877 w 908"/>
                <a:gd name="T11" fmla="*/ 823 h 1009"/>
                <a:gd name="T12" fmla="*/ 861 w 908"/>
                <a:gd name="T13" fmla="*/ 823 h 1009"/>
                <a:gd name="T14" fmla="*/ 561 w 908"/>
                <a:gd name="T15" fmla="*/ 735 h 1009"/>
                <a:gd name="T16" fmla="*/ 550 w 908"/>
                <a:gd name="T17" fmla="*/ 734 h 1009"/>
                <a:gd name="T18" fmla="*/ 539 w 908"/>
                <a:gd name="T19" fmla="*/ 736 h 1009"/>
                <a:gd name="T20" fmla="*/ 529 w 908"/>
                <a:gd name="T21" fmla="*/ 741 h 1009"/>
                <a:gd name="T22" fmla="*/ 522 w 908"/>
                <a:gd name="T23" fmla="*/ 749 h 1009"/>
                <a:gd name="T24" fmla="*/ 329 w 908"/>
                <a:gd name="T25" fmla="*/ 995 h 1009"/>
                <a:gd name="T26" fmla="*/ 318 w 908"/>
                <a:gd name="T27" fmla="*/ 1005 h 1009"/>
                <a:gd name="T28" fmla="*/ 306 w 908"/>
                <a:gd name="T29" fmla="*/ 1009 h 1009"/>
                <a:gd name="T30" fmla="*/ 294 w 908"/>
                <a:gd name="T31" fmla="*/ 1009 h 1009"/>
                <a:gd name="T32" fmla="*/ 281 w 908"/>
                <a:gd name="T33" fmla="*/ 1005 h 1009"/>
                <a:gd name="T34" fmla="*/ 270 w 908"/>
                <a:gd name="T35" fmla="*/ 996 h 1009"/>
                <a:gd name="T36" fmla="*/ 264 w 908"/>
                <a:gd name="T37" fmla="*/ 984 h 1009"/>
                <a:gd name="T38" fmla="*/ 0 w 908"/>
                <a:gd name="T39" fmla="*/ 166 h 1009"/>
                <a:gd name="T40" fmla="*/ 9 w 908"/>
                <a:gd name="T41" fmla="*/ 159 h 1009"/>
                <a:gd name="T42" fmla="*/ 16 w 908"/>
                <a:gd name="T43" fmla="*/ 152 h 1009"/>
                <a:gd name="T44" fmla="*/ 181 w 908"/>
                <a:gd name="T45" fmla="*/ 2 h 1009"/>
                <a:gd name="T46" fmla="*/ 393 w 908"/>
                <a:gd name="T47" fmla="*/ 66 h 1009"/>
                <a:gd name="T48" fmla="*/ 431 w 908"/>
                <a:gd name="T49" fmla="*/ 74 h 1009"/>
                <a:gd name="T50" fmla="*/ 469 w 908"/>
                <a:gd name="T51" fmla="*/ 77 h 1009"/>
                <a:gd name="T52" fmla="*/ 511 w 908"/>
                <a:gd name="T53" fmla="*/ 74 h 1009"/>
                <a:gd name="T54" fmla="*/ 551 w 908"/>
                <a:gd name="T55" fmla="*/ 64 h 1009"/>
                <a:gd name="T56" fmla="*/ 589 w 908"/>
                <a:gd name="T57" fmla="*/ 48 h 1009"/>
                <a:gd name="T58" fmla="*/ 624 w 908"/>
                <a:gd name="T59" fmla="*/ 26 h 1009"/>
                <a:gd name="T60" fmla="*/ 655 w 908"/>
                <a:gd name="T61" fmla="*/ 0 h 10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08" h="1009">
                  <a:moveTo>
                    <a:pt x="655" y="0"/>
                  </a:moveTo>
                  <a:lnTo>
                    <a:pt x="906" y="776"/>
                  </a:lnTo>
                  <a:lnTo>
                    <a:pt x="908" y="793"/>
                  </a:lnTo>
                  <a:lnTo>
                    <a:pt x="903" y="807"/>
                  </a:lnTo>
                  <a:lnTo>
                    <a:pt x="892" y="819"/>
                  </a:lnTo>
                  <a:lnTo>
                    <a:pt x="877" y="823"/>
                  </a:lnTo>
                  <a:lnTo>
                    <a:pt x="861" y="823"/>
                  </a:lnTo>
                  <a:lnTo>
                    <a:pt x="561" y="735"/>
                  </a:lnTo>
                  <a:lnTo>
                    <a:pt x="550" y="734"/>
                  </a:lnTo>
                  <a:lnTo>
                    <a:pt x="539" y="736"/>
                  </a:lnTo>
                  <a:lnTo>
                    <a:pt x="529" y="741"/>
                  </a:lnTo>
                  <a:lnTo>
                    <a:pt x="522" y="749"/>
                  </a:lnTo>
                  <a:lnTo>
                    <a:pt x="329" y="995"/>
                  </a:lnTo>
                  <a:lnTo>
                    <a:pt x="318" y="1005"/>
                  </a:lnTo>
                  <a:lnTo>
                    <a:pt x="306" y="1009"/>
                  </a:lnTo>
                  <a:lnTo>
                    <a:pt x="294" y="1009"/>
                  </a:lnTo>
                  <a:lnTo>
                    <a:pt x="281" y="1005"/>
                  </a:lnTo>
                  <a:lnTo>
                    <a:pt x="270" y="996"/>
                  </a:lnTo>
                  <a:lnTo>
                    <a:pt x="264" y="984"/>
                  </a:lnTo>
                  <a:lnTo>
                    <a:pt x="0" y="166"/>
                  </a:lnTo>
                  <a:lnTo>
                    <a:pt x="9" y="159"/>
                  </a:lnTo>
                  <a:lnTo>
                    <a:pt x="16" y="152"/>
                  </a:lnTo>
                  <a:lnTo>
                    <a:pt x="181" y="2"/>
                  </a:lnTo>
                  <a:lnTo>
                    <a:pt x="393" y="66"/>
                  </a:lnTo>
                  <a:lnTo>
                    <a:pt x="431" y="74"/>
                  </a:lnTo>
                  <a:lnTo>
                    <a:pt x="469" y="77"/>
                  </a:lnTo>
                  <a:lnTo>
                    <a:pt x="511" y="74"/>
                  </a:lnTo>
                  <a:lnTo>
                    <a:pt x="551" y="64"/>
                  </a:lnTo>
                  <a:lnTo>
                    <a:pt x="589" y="48"/>
                  </a:lnTo>
                  <a:lnTo>
                    <a:pt x="624" y="26"/>
                  </a:lnTo>
                  <a:lnTo>
                    <a:pt x="655" y="0"/>
                  </a:lnTo>
                  <a:close/>
                </a:path>
              </a:pathLst>
            </a:custGeom>
            <a:grpFill/>
            <a:ln w="0">
              <a:noFill/>
              <a:prstDash val="solid"/>
              <a:round/>
            </a:ln>
          </p:spPr>
          <p:txBody>
            <a:bodyPr vert="horz" wrap="square" lIns="91440" tIns="45720" rIns="91440" bIns="45720" numCol="1" anchor="t" anchorCtr="0" compatLnSpc="1"/>
            <a:p>
              <a:endParaRPr lang="en-US"/>
            </a:p>
          </p:txBody>
        </p:sp>
        <p:sp>
          <p:nvSpPr>
            <p:cNvPr id="864" name="Freeform 1007"/>
            <p:cNvSpPr/>
            <p:nvPr/>
          </p:nvSpPr>
          <p:spPr bwMode="auto">
            <a:xfrm>
              <a:off x="5138" y="3431"/>
              <a:ext cx="303" cy="336"/>
            </a:xfrm>
            <a:custGeom>
              <a:avLst/>
              <a:gdLst>
                <a:gd name="T0" fmla="*/ 253 w 909"/>
                <a:gd name="T1" fmla="*/ 0 h 1010"/>
                <a:gd name="T2" fmla="*/ 285 w 909"/>
                <a:gd name="T3" fmla="*/ 26 h 1010"/>
                <a:gd name="T4" fmla="*/ 319 w 909"/>
                <a:gd name="T5" fmla="*/ 48 h 1010"/>
                <a:gd name="T6" fmla="*/ 357 w 909"/>
                <a:gd name="T7" fmla="*/ 64 h 1010"/>
                <a:gd name="T8" fmla="*/ 398 w 909"/>
                <a:gd name="T9" fmla="*/ 74 h 1010"/>
                <a:gd name="T10" fmla="*/ 439 w 909"/>
                <a:gd name="T11" fmla="*/ 77 h 1010"/>
                <a:gd name="T12" fmla="*/ 477 w 909"/>
                <a:gd name="T13" fmla="*/ 75 h 1010"/>
                <a:gd name="T14" fmla="*/ 514 w 909"/>
                <a:gd name="T15" fmla="*/ 66 h 1010"/>
                <a:gd name="T16" fmla="*/ 728 w 909"/>
                <a:gd name="T17" fmla="*/ 2 h 1010"/>
                <a:gd name="T18" fmla="*/ 891 w 909"/>
                <a:gd name="T19" fmla="*/ 152 h 1010"/>
                <a:gd name="T20" fmla="*/ 900 w 909"/>
                <a:gd name="T21" fmla="*/ 159 h 1010"/>
                <a:gd name="T22" fmla="*/ 909 w 909"/>
                <a:gd name="T23" fmla="*/ 167 h 1010"/>
                <a:gd name="T24" fmla="*/ 644 w 909"/>
                <a:gd name="T25" fmla="*/ 984 h 1010"/>
                <a:gd name="T26" fmla="*/ 637 w 909"/>
                <a:gd name="T27" fmla="*/ 998 h 1010"/>
                <a:gd name="T28" fmla="*/ 627 w 909"/>
                <a:gd name="T29" fmla="*/ 1006 h 1010"/>
                <a:gd name="T30" fmla="*/ 615 w 909"/>
                <a:gd name="T31" fmla="*/ 1010 h 1010"/>
                <a:gd name="T32" fmla="*/ 602 w 909"/>
                <a:gd name="T33" fmla="*/ 1010 h 1010"/>
                <a:gd name="T34" fmla="*/ 589 w 909"/>
                <a:gd name="T35" fmla="*/ 1005 h 1010"/>
                <a:gd name="T36" fmla="*/ 579 w 909"/>
                <a:gd name="T37" fmla="*/ 996 h 1010"/>
                <a:gd name="T38" fmla="*/ 387 w 909"/>
                <a:gd name="T39" fmla="*/ 750 h 1010"/>
                <a:gd name="T40" fmla="*/ 376 w 909"/>
                <a:gd name="T41" fmla="*/ 740 h 1010"/>
                <a:gd name="T42" fmla="*/ 362 w 909"/>
                <a:gd name="T43" fmla="*/ 735 h 1010"/>
                <a:gd name="T44" fmla="*/ 347 w 909"/>
                <a:gd name="T45" fmla="*/ 736 h 1010"/>
                <a:gd name="T46" fmla="*/ 48 w 909"/>
                <a:gd name="T47" fmla="*/ 823 h 1010"/>
                <a:gd name="T48" fmla="*/ 30 w 909"/>
                <a:gd name="T49" fmla="*/ 825 h 1010"/>
                <a:gd name="T50" fmla="*/ 17 w 909"/>
                <a:gd name="T51" fmla="*/ 820 h 1010"/>
                <a:gd name="T52" fmla="*/ 6 w 909"/>
                <a:gd name="T53" fmla="*/ 809 h 1010"/>
                <a:gd name="T54" fmla="*/ 0 w 909"/>
                <a:gd name="T55" fmla="*/ 794 h 1010"/>
                <a:gd name="T56" fmla="*/ 1 w 909"/>
                <a:gd name="T57" fmla="*/ 777 h 1010"/>
                <a:gd name="T58" fmla="*/ 253 w 909"/>
                <a:gd name="T59" fmla="*/ 0 h 10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09" h="1010">
                  <a:moveTo>
                    <a:pt x="253" y="0"/>
                  </a:moveTo>
                  <a:lnTo>
                    <a:pt x="285" y="26"/>
                  </a:lnTo>
                  <a:lnTo>
                    <a:pt x="319" y="48"/>
                  </a:lnTo>
                  <a:lnTo>
                    <a:pt x="357" y="64"/>
                  </a:lnTo>
                  <a:lnTo>
                    <a:pt x="398" y="74"/>
                  </a:lnTo>
                  <a:lnTo>
                    <a:pt x="439" y="77"/>
                  </a:lnTo>
                  <a:lnTo>
                    <a:pt x="477" y="75"/>
                  </a:lnTo>
                  <a:lnTo>
                    <a:pt x="514" y="66"/>
                  </a:lnTo>
                  <a:lnTo>
                    <a:pt x="728" y="2"/>
                  </a:lnTo>
                  <a:lnTo>
                    <a:pt x="891" y="152"/>
                  </a:lnTo>
                  <a:lnTo>
                    <a:pt x="900" y="159"/>
                  </a:lnTo>
                  <a:lnTo>
                    <a:pt x="909" y="167"/>
                  </a:lnTo>
                  <a:lnTo>
                    <a:pt x="644" y="984"/>
                  </a:lnTo>
                  <a:lnTo>
                    <a:pt x="637" y="998"/>
                  </a:lnTo>
                  <a:lnTo>
                    <a:pt x="627" y="1006"/>
                  </a:lnTo>
                  <a:lnTo>
                    <a:pt x="615" y="1010"/>
                  </a:lnTo>
                  <a:lnTo>
                    <a:pt x="602" y="1010"/>
                  </a:lnTo>
                  <a:lnTo>
                    <a:pt x="589" y="1005"/>
                  </a:lnTo>
                  <a:lnTo>
                    <a:pt x="579" y="996"/>
                  </a:lnTo>
                  <a:lnTo>
                    <a:pt x="387" y="750"/>
                  </a:lnTo>
                  <a:lnTo>
                    <a:pt x="376" y="740"/>
                  </a:lnTo>
                  <a:lnTo>
                    <a:pt x="362" y="735"/>
                  </a:lnTo>
                  <a:lnTo>
                    <a:pt x="347" y="736"/>
                  </a:lnTo>
                  <a:lnTo>
                    <a:pt x="48" y="823"/>
                  </a:lnTo>
                  <a:lnTo>
                    <a:pt x="30" y="825"/>
                  </a:lnTo>
                  <a:lnTo>
                    <a:pt x="17" y="820"/>
                  </a:lnTo>
                  <a:lnTo>
                    <a:pt x="6" y="809"/>
                  </a:lnTo>
                  <a:lnTo>
                    <a:pt x="0" y="794"/>
                  </a:lnTo>
                  <a:lnTo>
                    <a:pt x="1" y="777"/>
                  </a:lnTo>
                  <a:lnTo>
                    <a:pt x="253" y="0"/>
                  </a:lnTo>
                  <a:close/>
                </a:path>
              </a:pathLst>
            </a:custGeom>
            <a:grpFill/>
            <a:ln w="0">
              <a:noFill/>
              <a:prstDash val="solid"/>
              <a:round/>
            </a:ln>
          </p:spPr>
          <p:txBody>
            <a:bodyPr vert="horz" wrap="square" lIns="91440" tIns="45720" rIns="91440" bIns="45720" numCol="1" anchor="t" anchorCtr="0" compatLnSpc="1"/>
            <a:p>
              <a:endParaRPr lang="en-US"/>
            </a:p>
          </p:txBody>
        </p:sp>
        <p:sp>
          <p:nvSpPr>
            <p:cNvPr id="865" name="Freeform 1008"/>
            <p:cNvSpPr/>
            <p:nvPr/>
          </p:nvSpPr>
          <p:spPr bwMode="auto">
            <a:xfrm>
              <a:off x="5293" y="2730"/>
              <a:ext cx="402" cy="385"/>
            </a:xfrm>
            <a:custGeom>
              <a:avLst/>
              <a:gdLst>
                <a:gd name="T0" fmla="*/ 595 w 1206"/>
                <a:gd name="T1" fmla="*/ 0 h 1153"/>
                <a:gd name="T2" fmla="*/ 613 w 1206"/>
                <a:gd name="T3" fmla="*/ 0 h 1153"/>
                <a:gd name="T4" fmla="*/ 630 w 1206"/>
                <a:gd name="T5" fmla="*/ 4 h 1153"/>
                <a:gd name="T6" fmla="*/ 646 w 1206"/>
                <a:gd name="T7" fmla="*/ 12 h 1153"/>
                <a:gd name="T8" fmla="*/ 660 w 1206"/>
                <a:gd name="T9" fmla="*/ 26 h 1153"/>
                <a:gd name="T10" fmla="*/ 669 w 1206"/>
                <a:gd name="T11" fmla="*/ 44 h 1153"/>
                <a:gd name="T12" fmla="*/ 798 w 1206"/>
                <a:gd name="T13" fmla="*/ 361 h 1153"/>
                <a:gd name="T14" fmla="*/ 1140 w 1206"/>
                <a:gd name="T15" fmla="*/ 385 h 1153"/>
                <a:gd name="T16" fmla="*/ 1161 w 1206"/>
                <a:gd name="T17" fmla="*/ 389 h 1153"/>
                <a:gd name="T18" fmla="*/ 1177 w 1206"/>
                <a:gd name="T19" fmla="*/ 397 h 1153"/>
                <a:gd name="T20" fmla="*/ 1190 w 1206"/>
                <a:gd name="T21" fmla="*/ 411 h 1153"/>
                <a:gd name="T22" fmla="*/ 1200 w 1206"/>
                <a:gd name="T23" fmla="*/ 426 h 1153"/>
                <a:gd name="T24" fmla="*/ 1205 w 1206"/>
                <a:gd name="T25" fmla="*/ 443 h 1153"/>
                <a:gd name="T26" fmla="*/ 1206 w 1206"/>
                <a:gd name="T27" fmla="*/ 461 h 1153"/>
                <a:gd name="T28" fmla="*/ 1202 w 1206"/>
                <a:gd name="T29" fmla="*/ 478 h 1153"/>
                <a:gd name="T30" fmla="*/ 1194 w 1206"/>
                <a:gd name="T31" fmla="*/ 496 h 1153"/>
                <a:gd name="T32" fmla="*/ 1180 w 1206"/>
                <a:gd name="T33" fmla="*/ 510 h 1153"/>
                <a:gd name="T34" fmla="*/ 919 w 1206"/>
                <a:gd name="T35" fmla="*/ 731 h 1153"/>
                <a:gd name="T36" fmla="*/ 1001 w 1206"/>
                <a:gd name="T37" fmla="*/ 1064 h 1153"/>
                <a:gd name="T38" fmla="*/ 1003 w 1206"/>
                <a:gd name="T39" fmla="*/ 1087 h 1153"/>
                <a:gd name="T40" fmla="*/ 999 w 1206"/>
                <a:gd name="T41" fmla="*/ 1108 h 1153"/>
                <a:gd name="T42" fmla="*/ 989 w 1206"/>
                <a:gd name="T43" fmla="*/ 1125 h 1153"/>
                <a:gd name="T44" fmla="*/ 974 w 1206"/>
                <a:gd name="T45" fmla="*/ 1140 h 1153"/>
                <a:gd name="T46" fmla="*/ 956 w 1206"/>
                <a:gd name="T47" fmla="*/ 1149 h 1153"/>
                <a:gd name="T48" fmla="*/ 936 w 1206"/>
                <a:gd name="T49" fmla="*/ 1153 h 1153"/>
                <a:gd name="T50" fmla="*/ 915 w 1206"/>
                <a:gd name="T51" fmla="*/ 1151 h 1153"/>
                <a:gd name="T52" fmla="*/ 894 w 1206"/>
                <a:gd name="T53" fmla="*/ 1142 h 1153"/>
                <a:gd name="T54" fmla="*/ 603 w 1206"/>
                <a:gd name="T55" fmla="*/ 962 h 1153"/>
                <a:gd name="T56" fmla="*/ 313 w 1206"/>
                <a:gd name="T57" fmla="*/ 1142 h 1153"/>
                <a:gd name="T58" fmla="*/ 292 w 1206"/>
                <a:gd name="T59" fmla="*/ 1151 h 1153"/>
                <a:gd name="T60" fmla="*/ 270 w 1206"/>
                <a:gd name="T61" fmla="*/ 1153 h 1153"/>
                <a:gd name="T62" fmla="*/ 251 w 1206"/>
                <a:gd name="T63" fmla="*/ 1149 h 1153"/>
                <a:gd name="T64" fmla="*/ 234 w 1206"/>
                <a:gd name="T65" fmla="*/ 1140 h 1153"/>
                <a:gd name="T66" fmla="*/ 219 w 1206"/>
                <a:gd name="T67" fmla="*/ 1125 h 1153"/>
                <a:gd name="T68" fmla="*/ 208 w 1206"/>
                <a:gd name="T69" fmla="*/ 1108 h 1153"/>
                <a:gd name="T70" fmla="*/ 204 w 1206"/>
                <a:gd name="T71" fmla="*/ 1087 h 1153"/>
                <a:gd name="T72" fmla="*/ 205 w 1206"/>
                <a:gd name="T73" fmla="*/ 1064 h 1153"/>
                <a:gd name="T74" fmla="*/ 288 w 1206"/>
                <a:gd name="T75" fmla="*/ 731 h 1153"/>
                <a:gd name="T76" fmla="*/ 26 w 1206"/>
                <a:gd name="T77" fmla="*/ 510 h 1153"/>
                <a:gd name="T78" fmla="*/ 12 w 1206"/>
                <a:gd name="T79" fmla="*/ 496 h 1153"/>
                <a:gd name="T80" fmla="*/ 4 w 1206"/>
                <a:gd name="T81" fmla="*/ 478 h 1153"/>
                <a:gd name="T82" fmla="*/ 0 w 1206"/>
                <a:gd name="T83" fmla="*/ 461 h 1153"/>
                <a:gd name="T84" fmla="*/ 1 w 1206"/>
                <a:gd name="T85" fmla="*/ 443 h 1153"/>
                <a:gd name="T86" fmla="*/ 8 w 1206"/>
                <a:gd name="T87" fmla="*/ 426 h 1153"/>
                <a:gd name="T88" fmla="*/ 17 w 1206"/>
                <a:gd name="T89" fmla="*/ 411 h 1153"/>
                <a:gd name="T90" fmla="*/ 30 w 1206"/>
                <a:gd name="T91" fmla="*/ 397 h 1153"/>
                <a:gd name="T92" fmla="*/ 47 w 1206"/>
                <a:gd name="T93" fmla="*/ 389 h 1153"/>
                <a:gd name="T94" fmla="*/ 67 w 1206"/>
                <a:gd name="T95" fmla="*/ 385 h 1153"/>
                <a:gd name="T96" fmla="*/ 409 w 1206"/>
                <a:gd name="T97" fmla="*/ 361 h 1153"/>
                <a:gd name="T98" fmla="*/ 537 w 1206"/>
                <a:gd name="T99" fmla="*/ 44 h 1153"/>
                <a:gd name="T100" fmla="*/ 548 w 1206"/>
                <a:gd name="T101" fmla="*/ 26 h 1153"/>
                <a:gd name="T102" fmla="*/ 561 w 1206"/>
                <a:gd name="T103" fmla="*/ 12 h 1153"/>
                <a:gd name="T104" fmla="*/ 577 w 1206"/>
                <a:gd name="T105" fmla="*/ 4 h 1153"/>
                <a:gd name="T106" fmla="*/ 595 w 1206"/>
                <a:gd name="T107" fmla="*/ 0 h 1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06" h="1153">
                  <a:moveTo>
                    <a:pt x="595" y="0"/>
                  </a:moveTo>
                  <a:lnTo>
                    <a:pt x="613" y="0"/>
                  </a:lnTo>
                  <a:lnTo>
                    <a:pt x="630" y="4"/>
                  </a:lnTo>
                  <a:lnTo>
                    <a:pt x="646" y="12"/>
                  </a:lnTo>
                  <a:lnTo>
                    <a:pt x="660" y="26"/>
                  </a:lnTo>
                  <a:lnTo>
                    <a:pt x="669" y="44"/>
                  </a:lnTo>
                  <a:lnTo>
                    <a:pt x="798" y="361"/>
                  </a:lnTo>
                  <a:lnTo>
                    <a:pt x="1140" y="385"/>
                  </a:lnTo>
                  <a:lnTo>
                    <a:pt x="1161" y="389"/>
                  </a:lnTo>
                  <a:lnTo>
                    <a:pt x="1177" y="397"/>
                  </a:lnTo>
                  <a:lnTo>
                    <a:pt x="1190" y="411"/>
                  </a:lnTo>
                  <a:lnTo>
                    <a:pt x="1200" y="426"/>
                  </a:lnTo>
                  <a:lnTo>
                    <a:pt x="1205" y="443"/>
                  </a:lnTo>
                  <a:lnTo>
                    <a:pt x="1206" y="461"/>
                  </a:lnTo>
                  <a:lnTo>
                    <a:pt x="1202" y="478"/>
                  </a:lnTo>
                  <a:lnTo>
                    <a:pt x="1194" y="496"/>
                  </a:lnTo>
                  <a:lnTo>
                    <a:pt x="1180" y="510"/>
                  </a:lnTo>
                  <a:lnTo>
                    <a:pt x="919" y="731"/>
                  </a:lnTo>
                  <a:lnTo>
                    <a:pt x="1001" y="1064"/>
                  </a:lnTo>
                  <a:lnTo>
                    <a:pt x="1003" y="1087"/>
                  </a:lnTo>
                  <a:lnTo>
                    <a:pt x="999" y="1108"/>
                  </a:lnTo>
                  <a:lnTo>
                    <a:pt x="989" y="1125"/>
                  </a:lnTo>
                  <a:lnTo>
                    <a:pt x="974" y="1140"/>
                  </a:lnTo>
                  <a:lnTo>
                    <a:pt x="956" y="1149"/>
                  </a:lnTo>
                  <a:lnTo>
                    <a:pt x="936" y="1153"/>
                  </a:lnTo>
                  <a:lnTo>
                    <a:pt x="915" y="1151"/>
                  </a:lnTo>
                  <a:lnTo>
                    <a:pt x="894" y="1142"/>
                  </a:lnTo>
                  <a:lnTo>
                    <a:pt x="603" y="962"/>
                  </a:lnTo>
                  <a:lnTo>
                    <a:pt x="313" y="1142"/>
                  </a:lnTo>
                  <a:lnTo>
                    <a:pt x="292" y="1151"/>
                  </a:lnTo>
                  <a:lnTo>
                    <a:pt x="270" y="1153"/>
                  </a:lnTo>
                  <a:lnTo>
                    <a:pt x="251" y="1149"/>
                  </a:lnTo>
                  <a:lnTo>
                    <a:pt x="234" y="1140"/>
                  </a:lnTo>
                  <a:lnTo>
                    <a:pt x="219" y="1125"/>
                  </a:lnTo>
                  <a:lnTo>
                    <a:pt x="208" y="1108"/>
                  </a:lnTo>
                  <a:lnTo>
                    <a:pt x="204" y="1087"/>
                  </a:lnTo>
                  <a:lnTo>
                    <a:pt x="205" y="1064"/>
                  </a:lnTo>
                  <a:lnTo>
                    <a:pt x="288" y="731"/>
                  </a:lnTo>
                  <a:lnTo>
                    <a:pt x="26" y="510"/>
                  </a:lnTo>
                  <a:lnTo>
                    <a:pt x="12" y="496"/>
                  </a:lnTo>
                  <a:lnTo>
                    <a:pt x="4" y="478"/>
                  </a:lnTo>
                  <a:lnTo>
                    <a:pt x="0" y="461"/>
                  </a:lnTo>
                  <a:lnTo>
                    <a:pt x="1" y="443"/>
                  </a:lnTo>
                  <a:lnTo>
                    <a:pt x="8" y="426"/>
                  </a:lnTo>
                  <a:lnTo>
                    <a:pt x="17" y="411"/>
                  </a:lnTo>
                  <a:lnTo>
                    <a:pt x="30" y="397"/>
                  </a:lnTo>
                  <a:lnTo>
                    <a:pt x="47" y="389"/>
                  </a:lnTo>
                  <a:lnTo>
                    <a:pt x="67" y="385"/>
                  </a:lnTo>
                  <a:lnTo>
                    <a:pt x="409" y="361"/>
                  </a:lnTo>
                  <a:lnTo>
                    <a:pt x="537" y="44"/>
                  </a:lnTo>
                  <a:lnTo>
                    <a:pt x="548" y="26"/>
                  </a:lnTo>
                  <a:lnTo>
                    <a:pt x="561" y="12"/>
                  </a:lnTo>
                  <a:lnTo>
                    <a:pt x="577" y="4"/>
                  </a:lnTo>
                  <a:lnTo>
                    <a:pt x="595" y="0"/>
                  </a:lnTo>
                  <a:close/>
                </a:path>
              </a:pathLst>
            </a:custGeom>
            <a:grpFill/>
            <a:ln w="0">
              <a:noFill/>
              <a:prstDash val="solid"/>
              <a:round/>
            </a:ln>
          </p:spPr>
          <p:txBody>
            <a:bodyPr vert="horz" wrap="square" lIns="91440" tIns="45720" rIns="91440" bIns="45720" numCol="1" anchor="t" anchorCtr="0" compatLnSpc="1"/>
            <a:p>
              <a:endParaRPr lang="en-US"/>
            </a:p>
          </p:txBody>
        </p:sp>
      </p:grpSp>
      <p:pic>
        <p:nvPicPr>
          <p:cNvPr id="4" name="图片 3" descr="67642f81c4b9dd15051af51f0b1cd48"/>
          <p:cNvPicPr>
            <a:picLocks noChangeAspect="1"/>
          </p:cNvPicPr>
          <p:nvPr/>
        </p:nvPicPr>
        <p:blipFill>
          <a:blip r:embed="rId2"/>
          <a:stretch>
            <a:fillRect/>
          </a:stretch>
        </p:blipFill>
        <p:spPr>
          <a:xfrm>
            <a:off x="9695180" y="122555"/>
            <a:ext cx="2313305" cy="672465"/>
          </a:xfrm>
          <a:prstGeom prst="rect">
            <a:avLst/>
          </a:prstGeom>
        </p:spPr>
      </p:pic>
      <p:sp>
        <p:nvSpPr>
          <p:cNvPr id="2" name="文本框 1"/>
          <p:cNvSpPr txBox="1"/>
          <p:nvPr/>
        </p:nvSpPr>
        <p:spPr>
          <a:xfrm>
            <a:off x="1223010" y="1216025"/>
            <a:ext cx="9013190" cy="829945"/>
          </a:xfrm>
          <a:prstGeom prst="rect">
            <a:avLst/>
          </a:prstGeom>
          <a:noFill/>
        </p:spPr>
        <p:txBody>
          <a:bodyPr wrap="square" rtlCol="0">
            <a:spAutoFit/>
          </a:bodyPr>
          <a:p>
            <a:r>
              <a:rPr lang="zh-CN" altLang="en-US" sz="2400"/>
              <a:t>使</a:t>
            </a:r>
            <a:r>
              <a:rPr lang="zh-CN" altLang="en-US" sz="2400"/>
              <a:t>用requests和BeautifulSoup对返回内容</a:t>
            </a:r>
            <a:r>
              <a:rPr lang="zh-CN" altLang="en-US" sz="2400"/>
              <a:t>进行获取，再使用json.loads对</a:t>
            </a:r>
            <a:r>
              <a:rPr lang="zh-CN" altLang="en-US" sz="2400"/>
              <a:t>网页内容格式化</a:t>
            </a:r>
            <a:endParaRPr lang="zh-CN" altLang="en-US" sz="2400"/>
          </a:p>
        </p:txBody>
      </p:sp>
      <p:pic>
        <p:nvPicPr>
          <p:cNvPr id="3" name="图片 2"/>
          <p:cNvPicPr>
            <a:picLocks noChangeAspect="1"/>
          </p:cNvPicPr>
          <p:nvPr>
            <p:custDataLst>
              <p:tags r:id="rId3"/>
            </p:custDataLst>
          </p:nvPr>
        </p:nvPicPr>
        <p:blipFill>
          <a:blip r:embed="rId4"/>
          <a:stretch>
            <a:fillRect/>
          </a:stretch>
        </p:blipFill>
        <p:spPr>
          <a:xfrm>
            <a:off x="3002280" y="2948940"/>
            <a:ext cx="6187440" cy="960120"/>
          </a:xfrm>
          <a:prstGeom prst="rect">
            <a:avLst/>
          </a:prstGeom>
        </p:spPr>
      </p:pic>
    </p:spTree>
  </p:cSld>
  <p:clrMapOvr>
    <a:masterClrMapping/>
  </p:clrMapOvr>
  <p:transition spd="slow">
    <p:push dir="u"/>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grpSp>
        <p:nvGrpSpPr>
          <p:cNvPr id="27" name="组合 26"/>
          <p:cNvGrpSpPr/>
          <p:nvPr/>
        </p:nvGrpSpPr>
        <p:grpSpPr>
          <a:xfrm>
            <a:off x="374015" y="379095"/>
            <a:ext cx="11427460" cy="6099810"/>
            <a:chOff x="589" y="597"/>
            <a:chExt cx="17996" cy="9606"/>
          </a:xfrm>
        </p:grpSpPr>
        <p:sp>
          <p:nvSpPr>
            <p:cNvPr id="15" name="矩形 14"/>
            <p:cNvSpPr/>
            <p:nvPr/>
          </p:nvSpPr>
          <p:spPr>
            <a:xfrm>
              <a:off x="614" y="597"/>
              <a:ext cx="17971" cy="9606"/>
            </a:xfrm>
            <a:prstGeom prst="rect">
              <a:avLst/>
            </a:prstGeom>
            <a:solidFill>
              <a:schemeClr val="bg1">
                <a:alpha val="6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lumMod val="85000"/>
                    <a:lumOff val="15000"/>
                  </a:schemeClr>
                </a:solidFill>
                <a:latin typeface="+mj-lt"/>
                <a:cs typeface="+mj-lt"/>
              </a:endParaRPr>
            </a:p>
          </p:txBody>
        </p:sp>
        <p:sp>
          <p:nvSpPr>
            <p:cNvPr id="23" name="文本框 23"/>
            <p:cNvSpPr txBox="1"/>
            <p:nvPr/>
          </p:nvSpPr>
          <p:spPr>
            <a:xfrm>
              <a:off x="1311" y="1129"/>
              <a:ext cx="2208" cy="725"/>
            </a:xfrm>
            <a:prstGeom prst="rect">
              <a:avLst/>
            </a:prstGeom>
            <a:noFill/>
          </p:spPr>
          <p:txBody>
            <a:bodyPr wrap="none" rtlCol="0">
              <a:spAutoFit/>
            </a:bodyPr>
            <a:p>
              <a:r>
                <a:rPr lang="zh-CN" altLang="en-US" sz="2400" b="1" dirty="0">
                  <a:solidFill>
                    <a:schemeClr val="tx1">
                      <a:lumMod val="85000"/>
                      <a:lumOff val="15000"/>
                    </a:schemeClr>
                  </a:solidFill>
                  <a:latin typeface="微软雅黑" panose="020B0503020204020204" charset="-122"/>
                  <a:ea typeface="微软雅黑" panose="020B0503020204020204" charset="-122"/>
                </a:rPr>
                <a:t>爬取数据</a:t>
              </a:r>
              <a:endParaRPr lang="zh-CN" altLang="en-US" sz="2400" b="1" dirty="0">
                <a:solidFill>
                  <a:schemeClr val="tx1">
                    <a:lumMod val="85000"/>
                    <a:lumOff val="15000"/>
                  </a:schemeClr>
                </a:solidFill>
                <a:latin typeface="微软雅黑" panose="020B0503020204020204" charset="-122"/>
                <a:ea typeface="微软雅黑" panose="020B0503020204020204" charset="-122"/>
              </a:endParaRPr>
            </a:p>
          </p:txBody>
        </p:sp>
        <p:sp>
          <p:nvSpPr>
            <p:cNvPr id="58" name="矩形 57"/>
            <p:cNvSpPr/>
            <p:nvPr/>
          </p:nvSpPr>
          <p:spPr>
            <a:xfrm>
              <a:off x="589" y="971"/>
              <a:ext cx="341" cy="987"/>
            </a:xfrm>
            <a:prstGeom prst="rect">
              <a:avLst/>
            </a:prstGeom>
            <a:solidFill>
              <a:srgbClr val="014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lumMod val="85000"/>
                    <a:lumOff val="15000"/>
                  </a:schemeClr>
                </a:solidFill>
                <a:latin typeface="+mj-lt"/>
                <a:cs typeface="+mj-lt"/>
              </a:endParaRPr>
            </a:p>
          </p:txBody>
        </p:sp>
      </p:grpSp>
      <p:grpSp>
        <p:nvGrpSpPr>
          <p:cNvPr id="828" name="Group 937"/>
          <p:cNvGrpSpPr>
            <a:grpSpLocks noChangeAspect="1"/>
          </p:cNvGrpSpPr>
          <p:nvPr/>
        </p:nvGrpSpPr>
        <p:grpSpPr bwMode="auto">
          <a:xfrm>
            <a:off x="5864420" y="2583188"/>
            <a:ext cx="293629" cy="292608"/>
            <a:chOff x="6094" y="274"/>
            <a:chExt cx="575" cy="573"/>
          </a:xfrm>
          <a:solidFill>
            <a:schemeClr val="bg1"/>
          </a:solidFill>
        </p:grpSpPr>
        <p:sp>
          <p:nvSpPr>
            <p:cNvPr id="829" name="Freeform 939"/>
            <p:cNvSpPr/>
            <p:nvPr/>
          </p:nvSpPr>
          <p:spPr bwMode="auto">
            <a:xfrm>
              <a:off x="6313" y="274"/>
              <a:ext cx="137" cy="137"/>
            </a:xfrm>
            <a:custGeom>
              <a:avLst/>
              <a:gdLst>
                <a:gd name="T0" fmla="*/ 411 w 821"/>
                <a:gd name="T1" fmla="*/ 0 h 821"/>
                <a:gd name="T2" fmla="*/ 462 w 821"/>
                <a:gd name="T3" fmla="*/ 3 h 821"/>
                <a:gd name="T4" fmla="*/ 512 w 821"/>
                <a:gd name="T5" fmla="*/ 13 h 821"/>
                <a:gd name="T6" fmla="*/ 560 w 821"/>
                <a:gd name="T7" fmla="*/ 29 h 821"/>
                <a:gd name="T8" fmla="*/ 604 w 821"/>
                <a:gd name="T9" fmla="*/ 49 h 821"/>
                <a:gd name="T10" fmla="*/ 645 w 821"/>
                <a:gd name="T11" fmla="*/ 74 h 821"/>
                <a:gd name="T12" fmla="*/ 683 w 821"/>
                <a:gd name="T13" fmla="*/ 104 h 821"/>
                <a:gd name="T14" fmla="*/ 718 w 821"/>
                <a:gd name="T15" fmla="*/ 139 h 821"/>
                <a:gd name="T16" fmla="*/ 748 w 821"/>
                <a:gd name="T17" fmla="*/ 176 h 821"/>
                <a:gd name="T18" fmla="*/ 773 w 821"/>
                <a:gd name="T19" fmla="*/ 218 h 821"/>
                <a:gd name="T20" fmla="*/ 794 w 821"/>
                <a:gd name="T21" fmla="*/ 263 h 821"/>
                <a:gd name="T22" fmla="*/ 809 w 821"/>
                <a:gd name="T23" fmla="*/ 310 h 821"/>
                <a:gd name="T24" fmla="*/ 818 w 821"/>
                <a:gd name="T25" fmla="*/ 360 h 821"/>
                <a:gd name="T26" fmla="*/ 821 w 821"/>
                <a:gd name="T27" fmla="*/ 411 h 821"/>
                <a:gd name="T28" fmla="*/ 818 w 821"/>
                <a:gd name="T29" fmla="*/ 462 h 821"/>
                <a:gd name="T30" fmla="*/ 809 w 821"/>
                <a:gd name="T31" fmla="*/ 512 h 821"/>
                <a:gd name="T32" fmla="*/ 794 w 821"/>
                <a:gd name="T33" fmla="*/ 560 h 821"/>
                <a:gd name="T34" fmla="*/ 773 w 821"/>
                <a:gd name="T35" fmla="*/ 604 h 821"/>
                <a:gd name="T36" fmla="*/ 748 w 821"/>
                <a:gd name="T37" fmla="*/ 645 h 821"/>
                <a:gd name="T38" fmla="*/ 718 w 821"/>
                <a:gd name="T39" fmla="*/ 683 h 821"/>
                <a:gd name="T40" fmla="*/ 683 w 821"/>
                <a:gd name="T41" fmla="*/ 718 h 821"/>
                <a:gd name="T42" fmla="*/ 645 w 821"/>
                <a:gd name="T43" fmla="*/ 748 h 821"/>
                <a:gd name="T44" fmla="*/ 604 w 821"/>
                <a:gd name="T45" fmla="*/ 773 h 821"/>
                <a:gd name="T46" fmla="*/ 560 w 821"/>
                <a:gd name="T47" fmla="*/ 794 h 821"/>
                <a:gd name="T48" fmla="*/ 512 w 821"/>
                <a:gd name="T49" fmla="*/ 809 h 821"/>
                <a:gd name="T50" fmla="*/ 462 w 821"/>
                <a:gd name="T51" fmla="*/ 818 h 821"/>
                <a:gd name="T52" fmla="*/ 411 w 821"/>
                <a:gd name="T53" fmla="*/ 821 h 821"/>
                <a:gd name="T54" fmla="*/ 360 w 821"/>
                <a:gd name="T55" fmla="*/ 818 h 821"/>
                <a:gd name="T56" fmla="*/ 310 w 821"/>
                <a:gd name="T57" fmla="*/ 809 h 821"/>
                <a:gd name="T58" fmla="*/ 263 w 821"/>
                <a:gd name="T59" fmla="*/ 794 h 821"/>
                <a:gd name="T60" fmla="*/ 218 w 821"/>
                <a:gd name="T61" fmla="*/ 773 h 821"/>
                <a:gd name="T62" fmla="*/ 176 w 821"/>
                <a:gd name="T63" fmla="*/ 748 h 821"/>
                <a:gd name="T64" fmla="*/ 139 w 821"/>
                <a:gd name="T65" fmla="*/ 718 h 821"/>
                <a:gd name="T66" fmla="*/ 104 w 821"/>
                <a:gd name="T67" fmla="*/ 683 h 821"/>
                <a:gd name="T68" fmla="*/ 74 w 821"/>
                <a:gd name="T69" fmla="*/ 645 h 821"/>
                <a:gd name="T70" fmla="*/ 49 w 821"/>
                <a:gd name="T71" fmla="*/ 604 h 821"/>
                <a:gd name="T72" fmla="*/ 29 w 821"/>
                <a:gd name="T73" fmla="*/ 560 h 821"/>
                <a:gd name="T74" fmla="*/ 13 w 821"/>
                <a:gd name="T75" fmla="*/ 512 h 821"/>
                <a:gd name="T76" fmla="*/ 3 w 821"/>
                <a:gd name="T77" fmla="*/ 462 h 821"/>
                <a:gd name="T78" fmla="*/ 0 w 821"/>
                <a:gd name="T79" fmla="*/ 411 h 821"/>
                <a:gd name="T80" fmla="*/ 3 w 821"/>
                <a:gd name="T81" fmla="*/ 360 h 821"/>
                <a:gd name="T82" fmla="*/ 13 w 821"/>
                <a:gd name="T83" fmla="*/ 310 h 821"/>
                <a:gd name="T84" fmla="*/ 29 w 821"/>
                <a:gd name="T85" fmla="*/ 263 h 821"/>
                <a:gd name="T86" fmla="*/ 49 w 821"/>
                <a:gd name="T87" fmla="*/ 218 h 821"/>
                <a:gd name="T88" fmla="*/ 74 w 821"/>
                <a:gd name="T89" fmla="*/ 176 h 821"/>
                <a:gd name="T90" fmla="*/ 104 w 821"/>
                <a:gd name="T91" fmla="*/ 139 h 821"/>
                <a:gd name="T92" fmla="*/ 139 w 821"/>
                <a:gd name="T93" fmla="*/ 104 h 821"/>
                <a:gd name="T94" fmla="*/ 176 w 821"/>
                <a:gd name="T95" fmla="*/ 74 h 821"/>
                <a:gd name="T96" fmla="*/ 218 w 821"/>
                <a:gd name="T97" fmla="*/ 49 h 821"/>
                <a:gd name="T98" fmla="*/ 263 w 821"/>
                <a:gd name="T99" fmla="*/ 29 h 821"/>
                <a:gd name="T100" fmla="*/ 310 w 821"/>
                <a:gd name="T101" fmla="*/ 13 h 821"/>
                <a:gd name="T102" fmla="*/ 360 w 821"/>
                <a:gd name="T103" fmla="*/ 3 h 821"/>
                <a:gd name="T104" fmla="*/ 411 w 821"/>
                <a:gd name="T105"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21" h="821">
                  <a:moveTo>
                    <a:pt x="411" y="0"/>
                  </a:moveTo>
                  <a:lnTo>
                    <a:pt x="462" y="3"/>
                  </a:lnTo>
                  <a:lnTo>
                    <a:pt x="512" y="13"/>
                  </a:lnTo>
                  <a:lnTo>
                    <a:pt x="560" y="29"/>
                  </a:lnTo>
                  <a:lnTo>
                    <a:pt x="604" y="49"/>
                  </a:lnTo>
                  <a:lnTo>
                    <a:pt x="645" y="74"/>
                  </a:lnTo>
                  <a:lnTo>
                    <a:pt x="683" y="104"/>
                  </a:lnTo>
                  <a:lnTo>
                    <a:pt x="718" y="139"/>
                  </a:lnTo>
                  <a:lnTo>
                    <a:pt x="748" y="176"/>
                  </a:lnTo>
                  <a:lnTo>
                    <a:pt x="773" y="218"/>
                  </a:lnTo>
                  <a:lnTo>
                    <a:pt x="794" y="263"/>
                  </a:lnTo>
                  <a:lnTo>
                    <a:pt x="809" y="310"/>
                  </a:lnTo>
                  <a:lnTo>
                    <a:pt x="818" y="360"/>
                  </a:lnTo>
                  <a:lnTo>
                    <a:pt x="821" y="411"/>
                  </a:lnTo>
                  <a:lnTo>
                    <a:pt x="818" y="462"/>
                  </a:lnTo>
                  <a:lnTo>
                    <a:pt x="809" y="512"/>
                  </a:lnTo>
                  <a:lnTo>
                    <a:pt x="794" y="560"/>
                  </a:lnTo>
                  <a:lnTo>
                    <a:pt x="773" y="604"/>
                  </a:lnTo>
                  <a:lnTo>
                    <a:pt x="748" y="645"/>
                  </a:lnTo>
                  <a:lnTo>
                    <a:pt x="718" y="683"/>
                  </a:lnTo>
                  <a:lnTo>
                    <a:pt x="683" y="718"/>
                  </a:lnTo>
                  <a:lnTo>
                    <a:pt x="645" y="748"/>
                  </a:lnTo>
                  <a:lnTo>
                    <a:pt x="604" y="773"/>
                  </a:lnTo>
                  <a:lnTo>
                    <a:pt x="560" y="794"/>
                  </a:lnTo>
                  <a:lnTo>
                    <a:pt x="512" y="809"/>
                  </a:lnTo>
                  <a:lnTo>
                    <a:pt x="462" y="818"/>
                  </a:lnTo>
                  <a:lnTo>
                    <a:pt x="411" y="821"/>
                  </a:lnTo>
                  <a:lnTo>
                    <a:pt x="360" y="818"/>
                  </a:lnTo>
                  <a:lnTo>
                    <a:pt x="310" y="809"/>
                  </a:lnTo>
                  <a:lnTo>
                    <a:pt x="263" y="794"/>
                  </a:lnTo>
                  <a:lnTo>
                    <a:pt x="218" y="773"/>
                  </a:lnTo>
                  <a:lnTo>
                    <a:pt x="176" y="748"/>
                  </a:lnTo>
                  <a:lnTo>
                    <a:pt x="139" y="718"/>
                  </a:lnTo>
                  <a:lnTo>
                    <a:pt x="104" y="683"/>
                  </a:lnTo>
                  <a:lnTo>
                    <a:pt x="74" y="645"/>
                  </a:lnTo>
                  <a:lnTo>
                    <a:pt x="49" y="604"/>
                  </a:lnTo>
                  <a:lnTo>
                    <a:pt x="29" y="560"/>
                  </a:lnTo>
                  <a:lnTo>
                    <a:pt x="13" y="512"/>
                  </a:lnTo>
                  <a:lnTo>
                    <a:pt x="3" y="462"/>
                  </a:lnTo>
                  <a:lnTo>
                    <a:pt x="0" y="411"/>
                  </a:lnTo>
                  <a:lnTo>
                    <a:pt x="3" y="360"/>
                  </a:lnTo>
                  <a:lnTo>
                    <a:pt x="13" y="310"/>
                  </a:lnTo>
                  <a:lnTo>
                    <a:pt x="29" y="263"/>
                  </a:lnTo>
                  <a:lnTo>
                    <a:pt x="49" y="218"/>
                  </a:lnTo>
                  <a:lnTo>
                    <a:pt x="74" y="176"/>
                  </a:lnTo>
                  <a:lnTo>
                    <a:pt x="104" y="139"/>
                  </a:lnTo>
                  <a:lnTo>
                    <a:pt x="139" y="104"/>
                  </a:lnTo>
                  <a:lnTo>
                    <a:pt x="176" y="74"/>
                  </a:lnTo>
                  <a:lnTo>
                    <a:pt x="218" y="49"/>
                  </a:lnTo>
                  <a:lnTo>
                    <a:pt x="263" y="29"/>
                  </a:lnTo>
                  <a:lnTo>
                    <a:pt x="310" y="13"/>
                  </a:lnTo>
                  <a:lnTo>
                    <a:pt x="360" y="3"/>
                  </a:lnTo>
                  <a:lnTo>
                    <a:pt x="411" y="0"/>
                  </a:lnTo>
                  <a:close/>
                </a:path>
              </a:pathLst>
            </a:custGeom>
            <a:grpFill/>
            <a:ln w="0">
              <a:noFill/>
              <a:prstDash val="solid"/>
              <a:round/>
            </a:ln>
          </p:spPr>
          <p:txBody>
            <a:bodyPr vert="horz" wrap="square" lIns="91440" tIns="45720" rIns="91440" bIns="45720" numCol="1" anchor="t" anchorCtr="0" compatLnSpc="1"/>
            <a:p>
              <a:endParaRPr lang="en-US"/>
            </a:p>
          </p:txBody>
        </p:sp>
        <p:sp>
          <p:nvSpPr>
            <p:cNvPr id="830" name="Freeform 940"/>
            <p:cNvSpPr/>
            <p:nvPr/>
          </p:nvSpPr>
          <p:spPr bwMode="auto">
            <a:xfrm>
              <a:off x="6365" y="431"/>
              <a:ext cx="33" cy="84"/>
            </a:xfrm>
            <a:custGeom>
              <a:avLst/>
              <a:gdLst>
                <a:gd name="T0" fmla="*/ 49 w 197"/>
                <a:gd name="T1" fmla="*/ 0 h 505"/>
                <a:gd name="T2" fmla="*/ 149 w 197"/>
                <a:gd name="T3" fmla="*/ 0 h 505"/>
                <a:gd name="T4" fmla="*/ 163 w 197"/>
                <a:gd name="T5" fmla="*/ 1 h 505"/>
                <a:gd name="T6" fmla="*/ 175 w 197"/>
                <a:gd name="T7" fmla="*/ 6 h 505"/>
                <a:gd name="T8" fmla="*/ 186 w 197"/>
                <a:gd name="T9" fmla="*/ 14 h 505"/>
                <a:gd name="T10" fmla="*/ 194 w 197"/>
                <a:gd name="T11" fmla="*/ 27 h 505"/>
                <a:gd name="T12" fmla="*/ 197 w 197"/>
                <a:gd name="T13" fmla="*/ 42 h 505"/>
                <a:gd name="T14" fmla="*/ 197 w 197"/>
                <a:gd name="T15" fmla="*/ 56 h 505"/>
                <a:gd name="T16" fmla="*/ 192 w 197"/>
                <a:gd name="T17" fmla="*/ 70 h 505"/>
                <a:gd name="T18" fmla="*/ 138 w 197"/>
                <a:gd name="T19" fmla="*/ 151 h 505"/>
                <a:gd name="T20" fmla="*/ 163 w 197"/>
                <a:gd name="T21" fmla="*/ 363 h 505"/>
                <a:gd name="T22" fmla="*/ 114 w 197"/>
                <a:gd name="T23" fmla="*/ 495 h 505"/>
                <a:gd name="T24" fmla="*/ 109 w 197"/>
                <a:gd name="T25" fmla="*/ 501 h 505"/>
                <a:gd name="T26" fmla="*/ 103 w 197"/>
                <a:gd name="T27" fmla="*/ 505 h 505"/>
                <a:gd name="T28" fmla="*/ 96 w 197"/>
                <a:gd name="T29" fmla="*/ 505 h 505"/>
                <a:gd name="T30" fmla="*/ 89 w 197"/>
                <a:gd name="T31" fmla="*/ 501 h 505"/>
                <a:gd name="T32" fmla="*/ 85 w 197"/>
                <a:gd name="T33" fmla="*/ 495 h 505"/>
                <a:gd name="T34" fmla="*/ 35 w 197"/>
                <a:gd name="T35" fmla="*/ 363 h 505"/>
                <a:gd name="T36" fmla="*/ 60 w 197"/>
                <a:gd name="T37" fmla="*/ 151 h 505"/>
                <a:gd name="T38" fmla="*/ 7 w 197"/>
                <a:gd name="T39" fmla="*/ 70 h 505"/>
                <a:gd name="T40" fmla="*/ 1 w 197"/>
                <a:gd name="T41" fmla="*/ 56 h 505"/>
                <a:gd name="T42" fmla="*/ 0 w 197"/>
                <a:gd name="T43" fmla="*/ 42 h 505"/>
                <a:gd name="T44" fmla="*/ 5 w 197"/>
                <a:gd name="T45" fmla="*/ 27 h 505"/>
                <a:gd name="T46" fmla="*/ 13 w 197"/>
                <a:gd name="T47" fmla="*/ 14 h 505"/>
                <a:gd name="T48" fmla="*/ 23 w 197"/>
                <a:gd name="T49" fmla="*/ 6 h 505"/>
                <a:gd name="T50" fmla="*/ 35 w 197"/>
                <a:gd name="T51" fmla="*/ 1 h 505"/>
                <a:gd name="T52" fmla="*/ 49 w 197"/>
                <a:gd name="T53" fmla="*/ 0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97" h="505">
                  <a:moveTo>
                    <a:pt x="49" y="0"/>
                  </a:moveTo>
                  <a:lnTo>
                    <a:pt x="149" y="0"/>
                  </a:lnTo>
                  <a:lnTo>
                    <a:pt x="163" y="1"/>
                  </a:lnTo>
                  <a:lnTo>
                    <a:pt x="175" y="6"/>
                  </a:lnTo>
                  <a:lnTo>
                    <a:pt x="186" y="14"/>
                  </a:lnTo>
                  <a:lnTo>
                    <a:pt x="194" y="27"/>
                  </a:lnTo>
                  <a:lnTo>
                    <a:pt x="197" y="42"/>
                  </a:lnTo>
                  <a:lnTo>
                    <a:pt x="197" y="56"/>
                  </a:lnTo>
                  <a:lnTo>
                    <a:pt x="192" y="70"/>
                  </a:lnTo>
                  <a:lnTo>
                    <a:pt x="138" y="151"/>
                  </a:lnTo>
                  <a:lnTo>
                    <a:pt x="163" y="363"/>
                  </a:lnTo>
                  <a:lnTo>
                    <a:pt x="114" y="495"/>
                  </a:lnTo>
                  <a:lnTo>
                    <a:pt x="109" y="501"/>
                  </a:lnTo>
                  <a:lnTo>
                    <a:pt x="103" y="505"/>
                  </a:lnTo>
                  <a:lnTo>
                    <a:pt x="96" y="505"/>
                  </a:lnTo>
                  <a:lnTo>
                    <a:pt x="89" y="501"/>
                  </a:lnTo>
                  <a:lnTo>
                    <a:pt x="85" y="495"/>
                  </a:lnTo>
                  <a:lnTo>
                    <a:pt x="35" y="363"/>
                  </a:lnTo>
                  <a:lnTo>
                    <a:pt x="60" y="151"/>
                  </a:lnTo>
                  <a:lnTo>
                    <a:pt x="7" y="70"/>
                  </a:lnTo>
                  <a:lnTo>
                    <a:pt x="1" y="56"/>
                  </a:lnTo>
                  <a:lnTo>
                    <a:pt x="0" y="42"/>
                  </a:lnTo>
                  <a:lnTo>
                    <a:pt x="5" y="27"/>
                  </a:lnTo>
                  <a:lnTo>
                    <a:pt x="13" y="14"/>
                  </a:lnTo>
                  <a:lnTo>
                    <a:pt x="23" y="6"/>
                  </a:lnTo>
                  <a:lnTo>
                    <a:pt x="35" y="1"/>
                  </a:lnTo>
                  <a:lnTo>
                    <a:pt x="49" y="0"/>
                  </a:lnTo>
                  <a:close/>
                </a:path>
              </a:pathLst>
            </a:custGeom>
            <a:grpFill/>
            <a:ln w="0">
              <a:noFill/>
              <a:prstDash val="solid"/>
              <a:round/>
            </a:ln>
          </p:spPr>
          <p:txBody>
            <a:bodyPr vert="horz" wrap="square" lIns="91440" tIns="45720" rIns="91440" bIns="45720" numCol="1" anchor="t" anchorCtr="0" compatLnSpc="1"/>
            <a:p>
              <a:endParaRPr lang="en-US"/>
            </a:p>
          </p:txBody>
        </p:sp>
        <p:sp>
          <p:nvSpPr>
            <p:cNvPr id="831" name="Freeform 941"/>
            <p:cNvSpPr/>
            <p:nvPr/>
          </p:nvSpPr>
          <p:spPr bwMode="auto">
            <a:xfrm>
              <a:off x="6266" y="431"/>
              <a:ext cx="231" cy="160"/>
            </a:xfrm>
            <a:custGeom>
              <a:avLst/>
              <a:gdLst>
                <a:gd name="T0" fmla="*/ 375 w 1381"/>
                <a:gd name="T1" fmla="*/ 0 h 962"/>
                <a:gd name="T2" fmla="*/ 387 w 1381"/>
                <a:gd name="T3" fmla="*/ 2 h 962"/>
                <a:gd name="T4" fmla="*/ 399 w 1381"/>
                <a:gd name="T5" fmla="*/ 7 h 962"/>
                <a:gd name="T6" fmla="*/ 407 w 1381"/>
                <a:gd name="T7" fmla="*/ 17 h 962"/>
                <a:gd name="T8" fmla="*/ 413 w 1381"/>
                <a:gd name="T9" fmla="*/ 27 h 962"/>
                <a:gd name="T10" fmla="*/ 690 w 1381"/>
                <a:gd name="T11" fmla="*/ 786 h 962"/>
                <a:gd name="T12" fmla="*/ 966 w 1381"/>
                <a:gd name="T13" fmla="*/ 27 h 962"/>
                <a:gd name="T14" fmla="*/ 973 w 1381"/>
                <a:gd name="T15" fmla="*/ 17 h 962"/>
                <a:gd name="T16" fmla="*/ 982 w 1381"/>
                <a:gd name="T17" fmla="*/ 8 h 962"/>
                <a:gd name="T18" fmla="*/ 993 w 1381"/>
                <a:gd name="T19" fmla="*/ 2 h 962"/>
                <a:gd name="T20" fmla="*/ 1005 w 1381"/>
                <a:gd name="T21" fmla="*/ 0 h 962"/>
                <a:gd name="T22" fmla="*/ 1018 w 1381"/>
                <a:gd name="T23" fmla="*/ 2 h 962"/>
                <a:gd name="T24" fmla="*/ 1133 w 1381"/>
                <a:gd name="T25" fmla="*/ 37 h 962"/>
                <a:gd name="T26" fmla="*/ 1176 w 1381"/>
                <a:gd name="T27" fmla="*/ 55 h 962"/>
                <a:gd name="T28" fmla="*/ 1216 w 1381"/>
                <a:gd name="T29" fmla="*/ 77 h 962"/>
                <a:gd name="T30" fmla="*/ 1252 w 1381"/>
                <a:gd name="T31" fmla="*/ 103 h 962"/>
                <a:gd name="T32" fmla="*/ 1285 w 1381"/>
                <a:gd name="T33" fmla="*/ 134 h 962"/>
                <a:gd name="T34" fmla="*/ 1313 w 1381"/>
                <a:gd name="T35" fmla="*/ 168 h 962"/>
                <a:gd name="T36" fmla="*/ 1336 w 1381"/>
                <a:gd name="T37" fmla="*/ 205 h 962"/>
                <a:gd name="T38" fmla="*/ 1355 w 1381"/>
                <a:gd name="T39" fmla="*/ 245 h 962"/>
                <a:gd name="T40" fmla="*/ 1370 w 1381"/>
                <a:gd name="T41" fmla="*/ 287 h 962"/>
                <a:gd name="T42" fmla="*/ 1378 w 1381"/>
                <a:gd name="T43" fmla="*/ 331 h 962"/>
                <a:gd name="T44" fmla="*/ 1381 w 1381"/>
                <a:gd name="T45" fmla="*/ 377 h 962"/>
                <a:gd name="T46" fmla="*/ 1381 w 1381"/>
                <a:gd name="T47" fmla="*/ 904 h 962"/>
                <a:gd name="T48" fmla="*/ 1378 w 1381"/>
                <a:gd name="T49" fmla="*/ 922 h 962"/>
                <a:gd name="T50" fmla="*/ 1370 w 1381"/>
                <a:gd name="T51" fmla="*/ 938 h 962"/>
                <a:gd name="T52" fmla="*/ 1357 w 1381"/>
                <a:gd name="T53" fmla="*/ 951 h 962"/>
                <a:gd name="T54" fmla="*/ 1341 w 1381"/>
                <a:gd name="T55" fmla="*/ 959 h 962"/>
                <a:gd name="T56" fmla="*/ 1322 w 1381"/>
                <a:gd name="T57" fmla="*/ 962 h 962"/>
                <a:gd name="T58" fmla="*/ 57 w 1381"/>
                <a:gd name="T59" fmla="*/ 962 h 962"/>
                <a:gd name="T60" fmla="*/ 40 w 1381"/>
                <a:gd name="T61" fmla="*/ 959 h 962"/>
                <a:gd name="T62" fmla="*/ 23 w 1381"/>
                <a:gd name="T63" fmla="*/ 951 h 962"/>
                <a:gd name="T64" fmla="*/ 10 w 1381"/>
                <a:gd name="T65" fmla="*/ 938 h 962"/>
                <a:gd name="T66" fmla="*/ 2 w 1381"/>
                <a:gd name="T67" fmla="*/ 922 h 962"/>
                <a:gd name="T68" fmla="*/ 0 w 1381"/>
                <a:gd name="T69" fmla="*/ 904 h 962"/>
                <a:gd name="T70" fmla="*/ 0 w 1381"/>
                <a:gd name="T71" fmla="*/ 377 h 962"/>
                <a:gd name="T72" fmla="*/ 2 w 1381"/>
                <a:gd name="T73" fmla="*/ 331 h 962"/>
                <a:gd name="T74" fmla="*/ 11 w 1381"/>
                <a:gd name="T75" fmla="*/ 287 h 962"/>
                <a:gd name="T76" fmla="*/ 25 w 1381"/>
                <a:gd name="T77" fmla="*/ 245 h 962"/>
                <a:gd name="T78" fmla="*/ 44 w 1381"/>
                <a:gd name="T79" fmla="*/ 205 h 962"/>
                <a:gd name="T80" fmla="*/ 68 w 1381"/>
                <a:gd name="T81" fmla="*/ 168 h 962"/>
                <a:gd name="T82" fmla="*/ 96 w 1381"/>
                <a:gd name="T83" fmla="*/ 134 h 962"/>
                <a:gd name="T84" fmla="*/ 129 w 1381"/>
                <a:gd name="T85" fmla="*/ 103 h 962"/>
                <a:gd name="T86" fmla="*/ 165 w 1381"/>
                <a:gd name="T87" fmla="*/ 77 h 962"/>
                <a:gd name="T88" fmla="*/ 205 w 1381"/>
                <a:gd name="T89" fmla="*/ 54 h 962"/>
                <a:gd name="T90" fmla="*/ 248 w 1381"/>
                <a:gd name="T91" fmla="*/ 37 h 962"/>
                <a:gd name="T92" fmla="*/ 362 w 1381"/>
                <a:gd name="T93" fmla="*/ 2 h 962"/>
                <a:gd name="T94" fmla="*/ 368 w 1381"/>
                <a:gd name="T95" fmla="*/ 1 h 962"/>
                <a:gd name="T96" fmla="*/ 375 w 1381"/>
                <a:gd name="T97" fmla="*/ 0 h 9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381" h="962">
                  <a:moveTo>
                    <a:pt x="375" y="0"/>
                  </a:moveTo>
                  <a:lnTo>
                    <a:pt x="387" y="2"/>
                  </a:lnTo>
                  <a:lnTo>
                    <a:pt x="399" y="7"/>
                  </a:lnTo>
                  <a:lnTo>
                    <a:pt x="407" y="17"/>
                  </a:lnTo>
                  <a:lnTo>
                    <a:pt x="413" y="27"/>
                  </a:lnTo>
                  <a:lnTo>
                    <a:pt x="690" y="786"/>
                  </a:lnTo>
                  <a:lnTo>
                    <a:pt x="966" y="27"/>
                  </a:lnTo>
                  <a:lnTo>
                    <a:pt x="973" y="17"/>
                  </a:lnTo>
                  <a:lnTo>
                    <a:pt x="982" y="8"/>
                  </a:lnTo>
                  <a:lnTo>
                    <a:pt x="993" y="2"/>
                  </a:lnTo>
                  <a:lnTo>
                    <a:pt x="1005" y="0"/>
                  </a:lnTo>
                  <a:lnTo>
                    <a:pt x="1018" y="2"/>
                  </a:lnTo>
                  <a:lnTo>
                    <a:pt x="1133" y="37"/>
                  </a:lnTo>
                  <a:lnTo>
                    <a:pt x="1176" y="55"/>
                  </a:lnTo>
                  <a:lnTo>
                    <a:pt x="1216" y="77"/>
                  </a:lnTo>
                  <a:lnTo>
                    <a:pt x="1252" y="103"/>
                  </a:lnTo>
                  <a:lnTo>
                    <a:pt x="1285" y="134"/>
                  </a:lnTo>
                  <a:lnTo>
                    <a:pt x="1313" y="168"/>
                  </a:lnTo>
                  <a:lnTo>
                    <a:pt x="1336" y="205"/>
                  </a:lnTo>
                  <a:lnTo>
                    <a:pt x="1355" y="245"/>
                  </a:lnTo>
                  <a:lnTo>
                    <a:pt x="1370" y="287"/>
                  </a:lnTo>
                  <a:lnTo>
                    <a:pt x="1378" y="331"/>
                  </a:lnTo>
                  <a:lnTo>
                    <a:pt x="1381" y="377"/>
                  </a:lnTo>
                  <a:lnTo>
                    <a:pt x="1381" y="904"/>
                  </a:lnTo>
                  <a:lnTo>
                    <a:pt x="1378" y="922"/>
                  </a:lnTo>
                  <a:lnTo>
                    <a:pt x="1370" y="938"/>
                  </a:lnTo>
                  <a:lnTo>
                    <a:pt x="1357" y="951"/>
                  </a:lnTo>
                  <a:lnTo>
                    <a:pt x="1341" y="959"/>
                  </a:lnTo>
                  <a:lnTo>
                    <a:pt x="1322" y="962"/>
                  </a:lnTo>
                  <a:lnTo>
                    <a:pt x="57" y="962"/>
                  </a:lnTo>
                  <a:lnTo>
                    <a:pt x="40" y="959"/>
                  </a:lnTo>
                  <a:lnTo>
                    <a:pt x="23" y="951"/>
                  </a:lnTo>
                  <a:lnTo>
                    <a:pt x="10" y="938"/>
                  </a:lnTo>
                  <a:lnTo>
                    <a:pt x="2" y="922"/>
                  </a:lnTo>
                  <a:lnTo>
                    <a:pt x="0" y="904"/>
                  </a:lnTo>
                  <a:lnTo>
                    <a:pt x="0" y="377"/>
                  </a:lnTo>
                  <a:lnTo>
                    <a:pt x="2" y="331"/>
                  </a:lnTo>
                  <a:lnTo>
                    <a:pt x="11" y="287"/>
                  </a:lnTo>
                  <a:lnTo>
                    <a:pt x="25" y="245"/>
                  </a:lnTo>
                  <a:lnTo>
                    <a:pt x="44" y="205"/>
                  </a:lnTo>
                  <a:lnTo>
                    <a:pt x="68" y="168"/>
                  </a:lnTo>
                  <a:lnTo>
                    <a:pt x="96" y="134"/>
                  </a:lnTo>
                  <a:lnTo>
                    <a:pt x="129" y="103"/>
                  </a:lnTo>
                  <a:lnTo>
                    <a:pt x="165" y="77"/>
                  </a:lnTo>
                  <a:lnTo>
                    <a:pt x="205" y="54"/>
                  </a:lnTo>
                  <a:lnTo>
                    <a:pt x="248" y="37"/>
                  </a:lnTo>
                  <a:lnTo>
                    <a:pt x="362" y="2"/>
                  </a:lnTo>
                  <a:lnTo>
                    <a:pt x="368" y="1"/>
                  </a:lnTo>
                  <a:lnTo>
                    <a:pt x="375" y="0"/>
                  </a:lnTo>
                  <a:close/>
                </a:path>
              </a:pathLst>
            </a:custGeom>
            <a:grpFill/>
            <a:ln w="0">
              <a:noFill/>
              <a:prstDash val="solid"/>
              <a:round/>
            </a:ln>
          </p:spPr>
          <p:txBody>
            <a:bodyPr vert="horz" wrap="square" lIns="91440" tIns="45720" rIns="91440" bIns="45720" numCol="1" anchor="t" anchorCtr="0" compatLnSpc="1"/>
            <a:p>
              <a:endParaRPr lang="en-US"/>
            </a:p>
          </p:txBody>
        </p:sp>
        <p:sp>
          <p:nvSpPr>
            <p:cNvPr id="832" name="Freeform 942"/>
            <p:cNvSpPr/>
            <p:nvPr/>
          </p:nvSpPr>
          <p:spPr bwMode="auto">
            <a:xfrm>
              <a:off x="6094" y="309"/>
              <a:ext cx="137" cy="137"/>
            </a:xfrm>
            <a:custGeom>
              <a:avLst/>
              <a:gdLst>
                <a:gd name="T0" fmla="*/ 411 w 821"/>
                <a:gd name="T1" fmla="*/ 0 h 821"/>
                <a:gd name="T2" fmla="*/ 462 w 821"/>
                <a:gd name="T3" fmla="*/ 3 h 821"/>
                <a:gd name="T4" fmla="*/ 511 w 821"/>
                <a:gd name="T5" fmla="*/ 12 h 821"/>
                <a:gd name="T6" fmla="*/ 559 w 821"/>
                <a:gd name="T7" fmla="*/ 27 h 821"/>
                <a:gd name="T8" fmla="*/ 603 w 821"/>
                <a:gd name="T9" fmla="*/ 48 h 821"/>
                <a:gd name="T10" fmla="*/ 645 w 821"/>
                <a:gd name="T11" fmla="*/ 73 h 821"/>
                <a:gd name="T12" fmla="*/ 683 w 821"/>
                <a:gd name="T13" fmla="*/ 104 h 821"/>
                <a:gd name="T14" fmla="*/ 717 w 821"/>
                <a:gd name="T15" fmla="*/ 137 h 821"/>
                <a:gd name="T16" fmla="*/ 748 w 821"/>
                <a:gd name="T17" fmla="*/ 176 h 821"/>
                <a:gd name="T18" fmla="*/ 773 w 821"/>
                <a:gd name="T19" fmla="*/ 217 h 821"/>
                <a:gd name="T20" fmla="*/ 794 w 821"/>
                <a:gd name="T21" fmla="*/ 262 h 821"/>
                <a:gd name="T22" fmla="*/ 808 w 821"/>
                <a:gd name="T23" fmla="*/ 309 h 821"/>
                <a:gd name="T24" fmla="*/ 818 w 821"/>
                <a:gd name="T25" fmla="*/ 358 h 821"/>
                <a:gd name="T26" fmla="*/ 821 w 821"/>
                <a:gd name="T27" fmla="*/ 410 h 821"/>
                <a:gd name="T28" fmla="*/ 818 w 821"/>
                <a:gd name="T29" fmla="*/ 462 h 821"/>
                <a:gd name="T30" fmla="*/ 808 w 821"/>
                <a:gd name="T31" fmla="*/ 511 h 821"/>
                <a:gd name="T32" fmla="*/ 794 w 821"/>
                <a:gd name="T33" fmla="*/ 558 h 821"/>
                <a:gd name="T34" fmla="*/ 773 w 821"/>
                <a:gd name="T35" fmla="*/ 603 h 821"/>
                <a:gd name="T36" fmla="*/ 748 w 821"/>
                <a:gd name="T37" fmla="*/ 644 h 821"/>
                <a:gd name="T38" fmla="*/ 717 w 821"/>
                <a:gd name="T39" fmla="*/ 683 h 821"/>
                <a:gd name="T40" fmla="*/ 683 w 821"/>
                <a:gd name="T41" fmla="*/ 717 h 821"/>
                <a:gd name="T42" fmla="*/ 645 w 821"/>
                <a:gd name="T43" fmla="*/ 747 h 821"/>
                <a:gd name="T44" fmla="*/ 603 w 821"/>
                <a:gd name="T45" fmla="*/ 773 h 821"/>
                <a:gd name="T46" fmla="*/ 559 w 821"/>
                <a:gd name="T47" fmla="*/ 793 h 821"/>
                <a:gd name="T48" fmla="*/ 511 w 821"/>
                <a:gd name="T49" fmla="*/ 808 h 821"/>
                <a:gd name="T50" fmla="*/ 462 w 821"/>
                <a:gd name="T51" fmla="*/ 818 h 821"/>
                <a:gd name="T52" fmla="*/ 411 w 821"/>
                <a:gd name="T53" fmla="*/ 821 h 821"/>
                <a:gd name="T54" fmla="*/ 359 w 821"/>
                <a:gd name="T55" fmla="*/ 818 h 821"/>
                <a:gd name="T56" fmla="*/ 310 w 821"/>
                <a:gd name="T57" fmla="*/ 808 h 821"/>
                <a:gd name="T58" fmla="*/ 263 w 821"/>
                <a:gd name="T59" fmla="*/ 793 h 821"/>
                <a:gd name="T60" fmla="*/ 218 w 821"/>
                <a:gd name="T61" fmla="*/ 773 h 821"/>
                <a:gd name="T62" fmla="*/ 176 w 821"/>
                <a:gd name="T63" fmla="*/ 747 h 821"/>
                <a:gd name="T64" fmla="*/ 138 w 821"/>
                <a:gd name="T65" fmla="*/ 717 h 821"/>
                <a:gd name="T66" fmla="*/ 104 w 821"/>
                <a:gd name="T67" fmla="*/ 683 h 821"/>
                <a:gd name="T68" fmla="*/ 73 w 821"/>
                <a:gd name="T69" fmla="*/ 644 h 821"/>
                <a:gd name="T70" fmla="*/ 48 w 821"/>
                <a:gd name="T71" fmla="*/ 603 h 821"/>
                <a:gd name="T72" fmla="*/ 27 w 821"/>
                <a:gd name="T73" fmla="*/ 558 h 821"/>
                <a:gd name="T74" fmla="*/ 13 w 821"/>
                <a:gd name="T75" fmla="*/ 511 h 821"/>
                <a:gd name="T76" fmla="*/ 3 w 821"/>
                <a:gd name="T77" fmla="*/ 462 h 821"/>
                <a:gd name="T78" fmla="*/ 0 w 821"/>
                <a:gd name="T79" fmla="*/ 410 h 821"/>
                <a:gd name="T80" fmla="*/ 3 w 821"/>
                <a:gd name="T81" fmla="*/ 358 h 821"/>
                <a:gd name="T82" fmla="*/ 13 w 821"/>
                <a:gd name="T83" fmla="*/ 309 h 821"/>
                <a:gd name="T84" fmla="*/ 27 w 821"/>
                <a:gd name="T85" fmla="*/ 262 h 821"/>
                <a:gd name="T86" fmla="*/ 48 w 821"/>
                <a:gd name="T87" fmla="*/ 217 h 821"/>
                <a:gd name="T88" fmla="*/ 73 w 821"/>
                <a:gd name="T89" fmla="*/ 176 h 821"/>
                <a:gd name="T90" fmla="*/ 104 w 821"/>
                <a:gd name="T91" fmla="*/ 137 h 821"/>
                <a:gd name="T92" fmla="*/ 138 w 821"/>
                <a:gd name="T93" fmla="*/ 104 h 821"/>
                <a:gd name="T94" fmla="*/ 176 w 821"/>
                <a:gd name="T95" fmla="*/ 73 h 821"/>
                <a:gd name="T96" fmla="*/ 218 w 821"/>
                <a:gd name="T97" fmla="*/ 48 h 821"/>
                <a:gd name="T98" fmla="*/ 263 w 821"/>
                <a:gd name="T99" fmla="*/ 27 h 821"/>
                <a:gd name="T100" fmla="*/ 310 w 821"/>
                <a:gd name="T101" fmla="*/ 12 h 821"/>
                <a:gd name="T102" fmla="*/ 359 w 821"/>
                <a:gd name="T103" fmla="*/ 3 h 821"/>
                <a:gd name="T104" fmla="*/ 411 w 821"/>
                <a:gd name="T105"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21" h="821">
                  <a:moveTo>
                    <a:pt x="411" y="0"/>
                  </a:moveTo>
                  <a:lnTo>
                    <a:pt x="462" y="3"/>
                  </a:lnTo>
                  <a:lnTo>
                    <a:pt x="511" y="12"/>
                  </a:lnTo>
                  <a:lnTo>
                    <a:pt x="559" y="27"/>
                  </a:lnTo>
                  <a:lnTo>
                    <a:pt x="603" y="48"/>
                  </a:lnTo>
                  <a:lnTo>
                    <a:pt x="645" y="73"/>
                  </a:lnTo>
                  <a:lnTo>
                    <a:pt x="683" y="104"/>
                  </a:lnTo>
                  <a:lnTo>
                    <a:pt x="717" y="137"/>
                  </a:lnTo>
                  <a:lnTo>
                    <a:pt x="748" y="176"/>
                  </a:lnTo>
                  <a:lnTo>
                    <a:pt x="773" y="217"/>
                  </a:lnTo>
                  <a:lnTo>
                    <a:pt x="794" y="262"/>
                  </a:lnTo>
                  <a:lnTo>
                    <a:pt x="808" y="309"/>
                  </a:lnTo>
                  <a:lnTo>
                    <a:pt x="818" y="358"/>
                  </a:lnTo>
                  <a:lnTo>
                    <a:pt x="821" y="410"/>
                  </a:lnTo>
                  <a:lnTo>
                    <a:pt x="818" y="462"/>
                  </a:lnTo>
                  <a:lnTo>
                    <a:pt x="808" y="511"/>
                  </a:lnTo>
                  <a:lnTo>
                    <a:pt x="794" y="558"/>
                  </a:lnTo>
                  <a:lnTo>
                    <a:pt x="773" y="603"/>
                  </a:lnTo>
                  <a:lnTo>
                    <a:pt x="748" y="644"/>
                  </a:lnTo>
                  <a:lnTo>
                    <a:pt x="717" y="683"/>
                  </a:lnTo>
                  <a:lnTo>
                    <a:pt x="683" y="717"/>
                  </a:lnTo>
                  <a:lnTo>
                    <a:pt x="645" y="747"/>
                  </a:lnTo>
                  <a:lnTo>
                    <a:pt x="603" y="773"/>
                  </a:lnTo>
                  <a:lnTo>
                    <a:pt x="559" y="793"/>
                  </a:lnTo>
                  <a:lnTo>
                    <a:pt x="511" y="808"/>
                  </a:lnTo>
                  <a:lnTo>
                    <a:pt x="462" y="818"/>
                  </a:lnTo>
                  <a:lnTo>
                    <a:pt x="411" y="821"/>
                  </a:lnTo>
                  <a:lnTo>
                    <a:pt x="359" y="818"/>
                  </a:lnTo>
                  <a:lnTo>
                    <a:pt x="310" y="808"/>
                  </a:lnTo>
                  <a:lnTo>
                    <a:pt x="263" y="793"/>
                  </a:lnTo>
                  <a:lnTo>
                    <a:pt x="218" y="773"/>
                  </a:lnTo>
                  <a:lnTo>
                    <a:pt x="176" y="747"/>
                  </a:lnTo>
                  <a:lnTo>
                    <a:pt x="138" y="717"/>
                  </a:lnTo>
                  <a:lnTo>
                    <a:pt x="104" y="683"/>
                  </a:lnTo>
                  <a:lnTo>
                    <a:pt x="73" y="644"/>
                  </a:lnTo>
                  <a:lnTo>
                    <a:pt x="48" y="603"/>
                  </a:lnTo>
                  <a:lnTo>
                    <a:pt x="27" y="558"/>
                  </a:lnTo>
                  <a:lnTo>
                    <a:pt x="13" y="511"/>
                  </a:lnTo>
                  <a:lnTo>
                    <a:pt x="3" y="462"/>
                  </a:lnTo>
                  <a:lnTo>
                    <a:pt x="0" y="410"/>
                  </a:lnTo>
                  <a:lnTo>
                    <a:pt x="3" y="358"/>
                  </a:lnTo>
                  <a:lnTo>
                    <a:pt x="13" y="309"/>
                  </a:lnTo>
                  <a:lnTo>
                    <a:pt x="27" y="262"/>
                  </a:lnTo>
                  <a:lnTo>
                    <a:pt x="48" y="217"/>
                  </a:lnTo>
                  <a:lnTo>
                    <a:pt x="73" y="176"/>
                  </a:lnTo>
                  <a:lnTo>
                    <a:pt x="104" y="137"/>
                  </a:lnTo>
                  <a:lnTo>
                    <a:pt x="138" y="104"/>
                  </a:lnTo>
                  <a:lnTo>
                    <a:pt x="176" y="73"/>
                  </a:lnTo>
                  <a:lnTo>
                    <a:pt x="218" y="48"/>
                  </a:lnTo>
                  <a:lnTo>
                    <a:pt x="263" y="27"/>
                  </a:lnTo>
                  <a:lnTo>
                    <a:pt x="310" y="12"/>
                  </a:lnTo>
                  <a:lnTo>
                    <a:pt x="359" y="3"/>
                  </a:lnTo>
                  <a:lnTo>
                    <a:pt x="411" y="0"/>
                  </a:lnTo>
                  <a:close/>
                </a:path>
              </a:pathLst>
            </a:custGeom>
            <a:grpFill/>
            <a:ln w="0">
              <a:noFill/>
              <a:prstDash val="solid"/>
              <a:round/>
            </a:ln>
          </p:spPr>
          <p:txBody>
            <a:bodyPr vert="horz" wrap="square" lIns="91440" tIns="45720" rIns="91440" bIns="45720" numCol="1" anchor="t" anchorCtr="0" compatLnSpc="1"/>
            <a:p>
              <a:endParaRPr lang="en-US"/>
            </a:p>
          </p:txBody>
        </p:sp>
        <p:sp>
          <p:nvSpPr>
            <p:cNvPr id="833" name="Freeform 943"/>
            <p:cNvSpPr/>
            <p:nvPr/>
          </p:nvSpPr>
          <p:spPr bwMode="auto">
            <a:xfrm>
              <a:off x="6100" y="465"/>
              <a:ext cx="230" cy="382"/>
            </a:xfrm>
            <a:custGeom>
              <a:avLst/>
              <a:gdLst>
                <a:gd name="T0" fmla="*/ 419 w 1375"/>
                <a:gd name="T1" fmla="*/ 2 h 2291"/>
                <a:gd name="T2" fmla="*/ 506 w 1375"/>
                <a:gd name="T3" fmla="*/ 24 h 2291"/>
                <a:gd name="T4" fmla="*/ 584 w 1375"/>
                <a:gd name="T5" fmla="*/ 66 h 2291"/>
                <a:gd name="T6" fmla="*/ 650 w 1375"/>
                <a:gd name="T7" fmla="*/ 125 h 2291"/>
                <a:gd name="T8" fmla="*/ 700 w 1375"/>
                <a:gd name="T9" fmla="*/ 197 h 2291"/>
                <a:gd name="T10" fmla="*/ 732 w 1375"/>
                <a:gd name="T11" fmla="*/ 280 h 2291"/>
                <a:gd name="T12" fmla="*/ 743 w 1375"/>
                <a:gd name="T13" fmla="*/ 372 h 2291"/>
                <a:gd name="T14" fmla="*/ 1070 w 1375"/>
                <a:gd name="T15" fmla="*/ 1017 h 2291"/>
                <a:gd name="T16" fmla="*/ 1158 w 1375"/>
                <a:gd name="T17" fmla="*/ 1030 h 2291"/>
                <a:gd name="T18" fmla="*/ 1237 w 1375"/>
                <a:gd name="T19" fmla="*/ 1066 h 2291"/>
                <a:gd name="T20" fmla="*/ 1300 w 1375"/>
                <a:gd name="T21" fmla="*/ 1122 h 2291"/>
                <a:gd name="T22" fmla="*/ 1347 w 1375"/>
                <a:gd name="T23" fmla="*/ 1193 h 2291"/>
                <a:gd name="T24" fmla="*/ 1372 w 1375"/>
                <a:gd name="T25" fmla="*/ 1277 h 2291"/>
                <a:gd name="T26" fmla="*/ 1375 w 1375"/>
                <a:gd name="T27" fmla="*/ 2191 h 2291"/>
                <a:gd name="T28" fmla="*/ 1364 w 1375"/>
                <a:gd name="T29" fmla="*/ 2235 h 2291"/>
                <a:gd name="T30" fmla="*/ 1337 w 1375"/>
                <a:gd name="T31" fmla="*/ 2269 h 2291"/>
                <a:gd name="T32" fmla="*/ 1297 w 1375"/>
                <a:gd name="T33" fmla="*/ 2289 h 2291"/>
                <a:gd name="T34" fmla="*/ 882 w 1375"/>
                <a:gd name="T35" fmla="*/ 2291 h 2291"/>
                <a:gd name="T36" fmla="*/ 838 w 1375"/>
                <a:gd name="T37" fmla="*/ 2281 h 2291"/>
                <a:gd name="T38" fmla="*/ 803 w 1375"/>
                <a:gd name="T39" fmla="*/ 2254 h 2291"/>
                <a:gd name="T40" fmla="*/ 784 w 1375"/>
                <a:gd name="T41" fmla="*/ 2214 h 2291"/>
                <a:gd name="T42" fmla="*/ 781 w 1375"/>
                <a:gd name="T43" fmla="*/ 1605 h 2291"/>
                <a:gd name="T44" fmla="*/ 309 w 1375"/>
                <a:gd name="T45" fmla="*/ 1602 h 2291"/>
                <a:gd name="T46" fmla="*/ 218 w 1375"/>
                <a:gd name="T47" fmla="*/ 1578 h 2291"/>
                <a:gd name="T48" fmla="*/ 139 w 1375"/>
                <a:gd name="T49" fmla="*/ 1531 h 2291"/>
                <a:gd name="T50" fmla="*/ 74 w 1375"/>
                <a:gd name="T51" fmla="*/ 1467 h 2291"/>
                <a:gd name="T52" fmla="*/ 28 w 1375"/>
                <a:gd name="T53" fmla="*/ 1388 h 2291"/>
                <a:gd name="T54" fmla="*/ 3 w 1375"/>
                <a:gd name="T55" fmla="*/ 1297 h 2291"/>
                <a:gd name="T56" fmla="*/ 0 w 1375"/>
                <a:gd name="T57" fmla="*/ 372 h 2291"/>
                <a:gd name="T58" fmla="*/ 11 w 1375"/>
                <a:gd name="T59" fmla="*/ 280 h 2291"/>
                <a:gd name="T60" fmla="*/ 44 w 1375"/>
                <a:gd name="T61" fmla="*/ 197 h 2291"/>
                <a:gd name="T62" fmla="*/ 94 w 1375"/>
                <a:gd name="T63" fmla="*/ 125 h 2291"/>
                <a:gd name="T64" fmla="*/ 159 w 1375"/>
                <a:gd name="T65" fmla="*/ 66 h 2291"/>
                <a:gd name="T66" fmla="*/ 237 w 1375"/>
                <a:gd name="T67" fmla="*/ 24 h 2291"/>
                <a:gd name="T68" fmla="*/ 325 w 1375"/>
                <a:gd name="T69" fmla="*/ 2 h 2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375" h="2291">
                  <a:moveTo>
                    <a:pt x="372" y="0"/>
                  </a:moveTo>
                  <a:lnTo>
                    <a:pt x="419" y="2"/>
                  </a:lnTo>
                  <a:lnTo>
                    <a:pt x="464" y="10"/>
                  </a:lnTo>
                  <a:lnTo>
                    <a:pt x="506" y="24"/>
                  </a:lnTo>
                  <a:lnTo>
                    <a:pt x="546" y="43"/>
                  </a:lnTo>
                  <a:lnTo>
                    <a:pt x="584" y="66"/>
                  </a:lnTo>
                  <a:lnTo>
                    <a:pt x="619" y="93"/>
                  </a:lnTo>
                  <a:lnTo>
                    <a:pt x="650" y="125"/>
                  </a:lnTo>
                  <a:lnTo>
                    <a:pt x="677" y="159"/>
                  </a:lnTo>
                  <a:lnTo>
                    <a:pt x="700" y="197"/>
                  </a:lnTo>
                  <a:lnTo>
                    <a:pt x="718" y="237"/>
                  </a:lnTo>
                  <a:lnTo>
                    <a:pt x="732" y="280"/>
                  </a:lnTo>
                  <a:lnTo>
                    <a:pt x="740" y="325"/>
                  </a:lnTo>
                  <a:lnTo>
                    <a:pt x="743" y="372"/>
                  </a:lnTo>
                  <a:lnTo>
                    <a:pt x="743" y="1017"/>
                  </a:lnTo>
                  <a:lnTo>
                    <a:pt x="1070" y="1017"/>
                  </a:lnTo>
                  <a:lnTo>
                    <a:pt x="1115" y="1021"/>
                  </a:lnTo>
                  <a:lnTo>
                    <a:pt x="1158" y="1030"/>
                  </a:lnTo>
                  <a:lnTo>
                    <a:pt x="1199" y="1045"/>
                  </a:lnTo>
                  <a:lnTo>
                    <a:pt x="1237" y="1066"/>
                  </a:lnTo>
                  <a:lnTo>
                    <a:pt x="1270" y="1092"/>
                  </a:lnTo>
                  <a:lnTo>
                    <a:pt x="1300" y="1122"/>
                  </a:lnTo>
                  <a:lnTo>
                    <a:pt x="1326" y="1156"/>
                  </a:lnTo>
                  <a:lnTo>
                    <a:pt x="1347" y="1193"/>
                  </a:lnTo>
                  <a:lnTo>
                    <a:pt x="1362" y="1234"/>
                  </a:lnTo>
                  <a:lnTo>
                    <a:pt x="1372" y="1277"/>
                  </a:lnTo>
                  <a:lnTo>
                    <a:pt x="1375" y="1322"/>
                  </a:lnTo>
                  <a:lnTo>
                    <a:pt x="1375" y="2191"/>
                  </a:lnTo>
                  <a:lnTo>
                    <a:pt x="1372" y="2214"/>
                  </a:lnTo>
                  <a:lnTo>
                    <a:pt x="1364" y="2235"/>
                  </a:lnTo>
                  <a:lnTo>
                    <a:pt x="1353" y="2254"/>
                  </a:lnTo>
                  <a:lnTo>
                    <a:pt x="1337" y="2269"/>
                  </a:lnTo>
                  <a:lnTo>
                    <a:pt x="1318" y="2281"/>
                  </a:lnTo>
                  <a:lnTo>
                    <a:pt x="1297" y="2289"/>
                  </a:lnTo>
                  <a:lnTo>
                    <a:pt x="1274" y="2291"/>
                  </a:lnTo>
                  <a:lnTo>
                    <a:pt x="882" y="2291"/>
                  </a:lnTo>
                  <a:lnTo>
                    <a:pt x="859" y="2289"/>
                  </a:lnTo>
                  <a:lnTo>
                    <a:pt x="838" y="2281"/>
                  </a:lnTo>
                  <a:lnTo>
                    <a:pt x="819" y="2269"/>
                  </a:lnTo>
                  <a:lnTo>
                    <a:pt x="803" y="2254"/>
                  </a:lnTo>
                  <a:lnTo>
                    <a:pt x="791" y="2235"/>
                  </a:lnTo>
                  <a:lnTo>
                    <a:pt x="784" y="2214"/>
                  </a:lnTo>
                  <a:lnTo>
                    <a:pt x="781" y="2191"/>
                  </a:lnTo>
                  <a:lnTo>
                    <a:pt x="781" y="1605"/>
                  </a:lnTo>
                  <a:lnTo>
                    <a:pt x="357" y="1605"/>
                  </a:lnTo>
                  <a:lnTo>
                    <a:pt x="309" y="1602"/>
                  </a:lnTo>
                  <a:lnTo>
                    <a:pt x="262" y="1593"/>
                  </a:lnTo>
                  <a:lnTo>
                    <a:pt x="218" y="1578"/>
                  </a:lnTo>
                  <a:lnTo>
                    <a:pt x="177" y="1557"/>
                  </a:lnTo>
                  <a:lnTo>
                    <a:pt x="139" y="1531"/>
                  </a:lnTo>
                  <a:lnTo>
                    <a:pt x="104" y="1502"/>
                  </a:lnTo>
                  <a:lnTo>
                    <a:pt x="74" y="1467"/>
                  </a:lnTo>
                  <a:lnTo>
                    <a:pt x="49" y="1429"/>
                  </a:lnTo>
                  <a:lnTo>
                    <a:pt x="28" y="1388"/>
                  </a:lnTo>
                  <a:lnTo>
                    <a:pt x="12" y="1344"/>
                  </a:lnTo>
                  <a:lnTo>
                    <a:pt x="3" y="1297"/>
                  </a:lnTo>
                  <a:lnTo>
                    <a:pt x="0" y="1248"/>
                  </a:lnTo>
                  <a:lnTo>
                    <a:pt x="0" y="372"/>
                  </a:lnTo>
                  <a:lnTo>
                    <a:pt x="3" y="325"/>
                  </a:lnTo>
                  <a:lnTo>
                    <a:pt x="11" y="280"/>
                  </a:lnTo>
                  <a:lnTo>
                    <a:pt x="25" y="237"/>
                  </a:lnTo>
                  <a:lnTo>
                    <a:pt x="44" y="197"/>
                  </a:lnTo>
                  <a:lnTo>
                    <a:pt x="67" y="159"/>
                  </a:lnTo>
                  <a:lnTo>
                    <a:pt x="94" y="125"/>
                  </a:lnTo>
                  <a:lnTo>
                    <a:pt x="124" y="93"/>
                  </a:lnTo>
                  <a:lnTo>
                    <a:pt x="159" y="66"/>
                  </a:lnTo>
                  <a:lnTo>
                    <a:pt x="197" y="43"/>
                  </a:lnTo>
                  <a:lnTo>
                    <a:pt x="237" y="24"/>
                  </a:lnTo>
                  <a:lnTo>
                    <a:pt x="280" y="10"/>
                  </a:lnTo>
                  <a:lnTo>
                    <a:pt x="325" y="2"/>
                  </a:lnTo>
                  <a:lnTo>
                    <a:pt x="372" y="0"/>
                  </a:lnTo>
                  <a:close/>
                </a:path>
              </a:pathLst>
            </a:custGeom>
            <a:grpFill/>
            <a:ln w="0">
              <a:noFill/>
              <a:prstDash val="solid"/>
              <a:round/>
            </a:ln>
          </p:spPr>
          <p:txBody>
            <a:bodyPr vert="horz" wrap="square" lIns="91440" tIns="45720" rIns="91440" bIns="45720" numCol="1" anchor="t" anchorCtr="0" compatLnSpc="1"/>
            <a:p>
              <a:endParaRPr lang="en-US"/>
            </a:p>
          </p:txBody>
        </p:sp>
        <p:sp>
          <p:nvSpPr>
            <p:cNvPr id="834" name="Freeform 944"/>
            <p:cNvSpPr/>
            <p:nvPr/>
          </p:nvSpPr>
          <p:spPr bwMode="auto">
            <a:xfrm>
              <a:off x="6532" y="309"/>
              <a:ext cx="137" cy="137"/>
            </a:xfrm>
            <a:custGeom>
              <a:avLst/>
              <a:gdLst>
                <a:gd name="T0" fmla="*/ 410 w 821"/>
                <a:gd name="T1" fmla="*/ 0 h 821"/>
                <a:gd name="T2" fmla="*/ 462 w 821"/>
                <a:gd name="T3" fmla="*/ 3 h 821"/>
                <a:gd name="T4" fmla="*/ 512 w 821"/>
                <a:gd name="T5" fmla="*/ 12 h 821"/>
                <a:gd name="T6" fmla="*/ 559 w 821"/>
                <a:gd name="T7" fmla="*/ 27 h 821"/>
                <a:gd name="T8" fmla="*/ 604 w 821"/>
                <a:gd name="T9" fmla="*/ 48 h 821"/>
                <a:gd name="T10" fmla="*/ 645 w 821"/>
                <a:gd name="T11" fmla="*/ 73 h 821"/>
                <a:gd name="T12" fmla="*/ 684 w 821"/>
                <a:gd name="T13" fmla="*/ 104 h 821"/>
                <a:gd name="T14" fmla="*/ 717 w 821"/>
                <a:gd name="T15" fmla="*/ 137 h 821"/>
                <a:gd name="T16" fmla="*/ 747 w 821"/>
                <a:gd name="T17" fmla="*/ 176 h 821"/>
                <a:gd name="T18" fmla="*/ 773 w 821"/>
                <a:gd name="T19" fmla="*/ 217 h 821"/>
                <a:gd name="T20" fmla="*/ 793 w 821"/>
                <a:gd name="T21" fmla="*/ 262 h 821"/>
                <a:gd name="T22" fmla="*/ 808 w 821"/>
                <a:gd name="T23" fmla="*/ 309 h 821"/>
                <a:gd name="T24" fmla="*/ 818 w 821"/>
                <a:gd name="T25" fmla="*/ 358 h 821"/>
                <a:gd name="T26" fmla="*/ 821 w 821"/>
                <a:gd name="T27" fmla="*/ 410 h 821"/>
                <a:gd name="T28" fmla="*/ 818 w 821"/>
                <a:gd name="T29" fmla="*/ 462 h 821"/>
                <a:gd name="T30" fmla="*/ 808 w 821"/>
                <a:gd name="T31" fmla="*/ 511 h 821"/>
                <a:gd name="T32" fmla="*/ 793 w 821"/>
                <a:gd name="T33" fmla="*/ 558 h 821"/>
                <a:gd name="T34" fmla="*/ 773 w 821"/>
                <a:gd name="T35" fmla="*/ 603 h 821"/>
                <a:gd name="T36" fmla="*/ 747 w 821"/>
                <a:gd name="T37" fmla="*/ 644 h 821"/>
                <a:gd name="T38" fmla="*/ 717 w 821"/>
                <a:gd name="T39" fmla="*/ 683 h 821"/>
                <a:gd name="T40" fmla="*/ 684 w 821"/>
                <a:gd name="T41" fmla="*/ 717 h 821"/>
                <a:gd name="T42" fmla="*/ 645 w 821"/>
                <a:gd name="T43" fmla="*/ 747 h 821"/>
                <a:gd name="T44" fmla="*/ 604 w 821"/>
                <a:gd name="T45" fmla="*/ 773 h 821"/>
                <a:gd name="T46" fmla="*/ 559 w 821"/>
                <a:gd name="T47" fmla="*/ 793 h 821"/>
                <a:gd name="T48" fmla="*/ 512 w 821"/>
                <a:gd name="T49" fmla="*/ 808 h 821"/>
                <a:gd name="T50" fmla="*/ 462 w 821"/>
                <a:gd name="T51" fmla="*/ 818 h 821"/>
                <a:gd name="T52" fmla="*/ 410 w 821"/>
                <a:gd name="T53" fmla="*/ 821 h 821"/>
                <a:gd name="T54" fmla="*/ 359 w 821"/>
                <a:gd name="T55" fmla="*/ 818 h 821"/>
                <a:gd name="T56" fmla="*/ 310 w 821"/>
                <a:gd name="T57" fmla="*/ 808 h 821"/>
                <a:gd name="T58" fmla="*/ 263 w 821"/>
                <a:gd name="T59" fmla="*/ 793 h 821"/>
                <a:gd name="T60" fmla="*/ 217 w 821"/>
                <a:gd name="T61" fmla="*/ 773 h 821"/>
                <a:gd name="T62" fmla="*/ 177 w 821"/>
                <a:gd name="T63" fmla="*/ 747 h 821"/>
                <a:gd name="T64" fmla="*/ 138 w 821"/>
                <a:gd name="T65" fmla="*/ 717 h 821"/>
                <a:gd name="T66" fmla="*/ 103 w 821"/>
                <a:gd name="T67" fmla="*/ 683 h 821"/>
                <a:gd name="T68" fmla="*/ 74 w 821"/>
                <a:gd name="T69" fmla="*/ 644 h 821"/>
                <a:gd name="T70" fmla="*/ 48 w 821"/>
                <a:gd name="T71" fmla="*/ 603 h 821"/>
                <a:gd name="T72" fmla="*/ 28 w 821"/>
                <a:gd name="T73" fmla="*/ 558 h 821"/>
                <a:gd name="T74" fmla="*/ 12 w 821"/>
                <a:gd name="T75" fmla="*/ 511 h 821"/>
                <a:gd name="T76" fmla="*/ 3 w 821"/>
                <a:gd name="T77" fmla="*/ 462 h 821"/>
                <a:gd name="T78" fmla="*/ 0 w 821"/>
                <a:gd name="T79" fmla="*/ 410 h 821"/>
                <a:gd name="T80" fmla="*/ 3 w 821"/>
                <a:gd name="T81" fmla="*/ 358 h 821"/>
                <a:gd name="T82" fmla="*/ 12 w 821"/>
                <a:gd name="T83" fmla="*/ 309 h 821"/>
                <a:gd name="T84" fmla="*/ 28 w 821"/>
                <a:gd name="T85" fmla="*/ 262 h 821"/>
                <a:gd name="T86" fmla="*/ 48 w 821"/>
                <a:gd name="T87" fmla="*/ 217 h 821"/>
                <a:gd name="T88" fmla="*/ 74 w 821"/>
                <a:gd name="T89" fmla="*/ 176 h 821"/>
                <a:gd name="T90" fmla="*/ 103 w 821"/>
                <a:gd name="T91" fmla="*/ 137 h 821"/>
                <a:gd name="T92" fmla="*/ 138 w 821"/>
                <a:gd name="T93" fmla="*/ 104 h 821"/>
                <a:gd name="T94" fmla="*/ 177 w 821"/>
                <a:gd name="T95" fmla="*/ 73 h 821"/>
                <a:gd name="T96" fmla="*/ 217 w 821"/>
                <a:gd name="T97" fmla="*/ 48 h 821"/>
                <a:gd name="T98" fmla="*/ 263 w 821"/>
                <a:gd name="T99" fmla="*/ 27 h 821"/>
                <a:gd name="T100" fmla="*/ 310 w 821"/>
                <a:gd name="T101" fmla="*/ 12 h 821"/>
                <a:gd name="T102" fmla="*/ 359 w 821"/>
                <a:gd name="T103" fmla="*/ 3 h 821"/>
                <a:gd name="T104" fmla="*/ 410 w 821"/>
                <a:gd name="T105"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21" h="821">
                  <a:moveTo>
                    <a:pt x="410" y="0"/>
                  </a:moveTo>
                  <a:lnTo>
                    <a:pt x="462" y="3"/>
                  </a:lnTo>
                  <a:lnTo>
                    <a:pt x="512" y="12"/>
                  </a:lnTo>
                  <a:lnTo>
                    <a:pt x="559" y="27"/>
                  </a:lnTo>
                  <a:lnTo>
                    <a:pt x="604" y="48"/>
                  </a:lnTo>
                  <a:lnTo>
                    <a:pt x="645" y="73"/>
                  </a:lnTo>
                  <a:lnTo>
                    <a:pt x="684" y="104"/>
                  </a:lnTo>
                  <a:lnTo>
                    <a:pt x="717" y="137"/>
                  </a:lnTo>
                  <a:lnTo>
                    <a:pt x="747" y="176"/>
                  </a:lnTo>
                  <a:lnTo>
                    <a:pt x="773" y="217"/>
                  </a:lnTo>
                  <a:lnTo>
                    <a:pt x="793" y="262"/>
                  </a:lnTo>
                  <a:lnTo>
                    <a:pt x="808" y="309"/>
                  </a:lnTo>
                  <a:lnTo>
                    <a:pt x="818" y="358"/>
                  </a:lnTo>
                  <a:lnTo>
                    <a:pt x="821" y="410"/>
                  </a:lnTo>
                  <a:lnTo>
                    <a:pt x="818" y="462"/>
                  </a:lnTo>
                  <a:lnTo>
                    <a:pt x="808" y="511"/>
                  </a:lnTo>
                  <a:lnTo>
                    <a:pt x="793" y="558"/>
                  </a:lnTo>
                  <a:lnTo>
                    <a:pt x="773" y="603"/>
                  </a:lnTo>
                  <a:lnTo>
                    <a:pt x="747" y="644"/>
                  </a:lnTo>
                  <a:lnTo>
                    <a:pt x="717" y="683"/>
                  </a:lnTo>
                  <a:lnTo>
                    <a:pt x="684" y="717"/>
                  </a:lnTo>
                  <a:lnTo>
                    <a:pt x="645" y="747"/>
                  </a:lnTo>
                  <a:lnTo>
                    <a:pt x="604" y="773"/>
                  </a:lnTo>
                  <a:lnTo>
                    <a:pt x="559" y="793"/>
                  </a:lnTo>
                  <a:lnTo>
                    <a:pt x="512" y="808"/>
                  </a:lnTo>
                  <a:lnTo>
                    <a:pt x="462" y="818"/>
                  </a:lnTo>
                  <a:lnTo>
                    <a:pt x="410" y="821"/>
                  </a:lnTo>
                  <a:lnTo>
                    <a:pt x="359" y="818"/>
                  </a:lnTo>
                  <a:lnTo>
                    <a:pt x="310" y="808"/>
                  </a:lnTo>
                  <a:lnTo>
                    <a:pt x="263" y="793"/>
                  </a:lnTo>
                  <a:lnTo>
                    <a:pt x="217" y="773"/>
                  </a:lnTo>
                  <a:lnTo>
                    <a:pt x="177" y="747"/>
                  </a:lnTo>
                  <a:lnTo>
                    <a:pt x="138" y="717"/>
                  </a:lnTo>
                  <a:lnTo>
                    <a:pt x="103" y="683"/>
                  </a:lnTo>
                  <a:lnTo>
                    <a:pt x="74" y="644"/>
                  </a:lnTo>
                  <a:lnTo>
                    <a:pt x="48" y="603"/>
                  </a:lnTo>
                  <a:lnTo>
                    <a:pt x="28" y="558"/>
                  </a:lnTo>
                  <a:lnTo>
                    <a:pt x="12" y="511"/>
                  </a:lnTo>
                  <a:lnTo>
                    <a:pt x="3" y="462"/>
                  </a:lnTo>
                  <a:lnTo>
                    <a:pt x="0" y="410"/>
                  </a:lnTo>
                  <a:lnTo>
                    <a:pt x="3" y="358"/>
                  </a:lnTo>
                  <a:lnTo>
                    <a:pt x="12" y="309"/>
                  </a:lnTo>
                  <a:lnTo>
                    <a:pt x="28" y="262"/>
                  </a:lnTo>
                  <a:lnTo>
                    <a:pt x="48" y="217"/>
                  </a:lnTo>
                  <a:lnTo>
                    <a:pt x="74" y="176"/>
                  </a:lnTo>
                  <a:lnTo>
                    <a:pt x="103" y="137"/>
                  </a:lnTo>
                  <a:lnTo>
                    <a:pt x="138" y="104"/>
                  </a:lnTo>
                  <a:lnTo>
                    <a:pt x="177" y="73"/>
                  </a:lnTo>
                  <a:lnTo>
                    <a:pt x="217" y="48"/>
                  </a:lnTo>
                  <a:lnTo>
                    <a:pt x="263" y="27"/>
                  </a:lnTo>
                  <a:lnTo>
                    <a:pt x="310" y="12"/>
                  </a:lnTo>
                  <a:lnTo>
                    <a:pt x="359" y="3"/>
                  </a:lnTo>
                  <a:lnTo>
                    <a:pt x="410" y="0"/>
                  </a:lnTo>
                  <a:close/>
                </a:path>
              </a:pathLst>
            </a:custGeom>
            <a:grpFill/>
            <a:ln w="0">
              <a:noFill/>
              <a:prstDash val="solid"/>
              <a:round/>
            </a:ln>
          </p:spPr>
          <p:txBody>
            <a:bodyPr vert="horz" wrap="square" lIns="91440" tIns="45720" rIns="91440" bIns="45720" numCol="1" anchor="t" anchorCtr="0" compatLnSpc="1"/>
            <a:p>
              <a:endParaRPr lang="en-US"/>
            </a:p>
          </p:txBody>
        </p:sp>
        <p:sp>
          <p:nvSpPr>
            <p:cNvPr id="835" name="Freeform 945"/>
            <p:cNvSpPr/>
            <p:nvPr/>
          </p:nvSpPr>
          <p:spPr bwMode="auto">
            <a:xfrm>
              <a:off x="6433" y="465"/>
              <a:ext cx="229" cy="382"/>
            </a:xfrm>
            <a:custGeom>
              <a:avLst/>
              <a:gdLst>
                <a:gd name="T0" fmla="*/ 1049 w 1374"/>
                <a:gd name="T1" fmla="*/ 2 h 2291"/>
                <a:gd name="T2" fmla="*/ 1137 w 1374"/>
                <a:gd name="T3" fmla="*/ 24 h 2291"/>
                <a:gd name="T4" fmla="*/ 1215 w 1374"/>
                <a:gd name="T5" fmla="*/ 66 h 2291"/>
                <a:gd name="T6" fmla="*/ 1281 w 1374"/>
                <a:gd name="T7" fmla="*/ 125 h 2291"/>
                <a:gd name="T8" fmla="*/ 1331 w 1374"/>
                <a:gd name="T9" fmla="*/ 197 h 2291"/>
                <a:gd name="T10" fmla="*/ 1363 w 1374"/>
                <a:gd name="T11" fmla="*/ 280 h 2291"/>
                <a:gd name="T12" fmla="*/ 1374 w 1374"/>
                <a:gd name="T13" fmla="*/ 372 h 2291"/>
                <a:gd name="T14" fmla="*/ 1371 w 1374"/>
                <a:gd name="T15" fmla="*/ 1297 h 2291"/>
                <a:gd name="T16" fmla="*/ 1347 w 1374"/>
                <a:gd name="T17" fmla="*/ 1388 h 2291"/>
                <a:gd name="T18" fmla="*/ 1300 w 1374"/>
                <a:gd name="T19" fmla="*/ 1467 h 2291"/>
                <a:gd name="T20" fmla="*/ 1236 w 1374"/>
                <a:gd name="T21" fmla="*/ 1531 h 2291"/>
                <a:gd name="T22" fmla="*/ 1156 w 1374"/>
                <a:gd name="T23" fmla="*/ 1578 h 2291"/>
                <a:gd name="T24" fmla="*/ 1066 w 1374"/>
                <a:gd name="T25" fmla="*/ 1602 h 2291"/>
                <a:gd name="T26" fmla="*/ 593 w 1374"/>
                <a:gd name="T27" fmla="*/ 1605 h 2291"/>
                <a:gd name="T28" fmla="*/ 591 w 1374"/>
                <a:gd name="T29" fmla="*/ 2214 h 2291"/>
                <a:gd name="T30" fmla="*/ 571 w 1374"/>
                <a:gd name="T31" fmla="*/ 2254 h 2291"/>
                <a:gd name="T32" fmla="*/ 536 w 1374"/>
                <a:gd name="T33" fmla="*/ 2281 h 2291"/>
                <a:gd name="T34" fmla="*/ 492 w 1374"/>
                <a:gd name="T35" fmla="*/ 2291 h 2291"/>
                <a:gd name="T36" fmla="*/ 77 w 1374"/>
                <a:gd name="T37" fmla="*/ 2289 h 2291"/>
                <a:gd name="T38" fmla="*/ 38 w 1374"/>
                <a:gd name="T39" fmla="*/ 2269 h 2291"/>
                <a:gd name="T40" fmla="*/ 9 w 1374"/>
                <a:gd name="T41" fmla="*/ 2235 h 2291"/>
                <a:gd name="T42" fmla="*/ 0 w 1374"/>
                <a:gd name="T43" fmla="*/ 2191 h 2291"/>
                <a:gd name="T44" fmla="*/ 3 w 1374"/>
                <a:gd name="T45" fmla="*/ 1277 h 2291"/>
                <a:gd name="T46" fmla="*/ 28 w 1374"/>
                <a:gd name="T47" fmla="*/ 1193 h 2291"/>
                <a:gd name="T48" fmla="*/ 74 w 1374"/>
                <a:gd name="T49" fmla="*/ 1122 h 2291"/>
                <a:gd name="T50" fmla="*/ 138 w 1374"/>
                <a:gd name="T51" fmla="*/ 1066 h 2291"/>
                <a:gd name="T52" fmla="*/ 216 w 1374"/>
                <a:gd name="T53" fmla="*/ 1030 h 2291"/>
                <a:gd name="T54" fmla="*/ 304 w 1374"/>
                <a:gd name="T55" fmla="*/ 1017 h 2291"/>
                <a:gd name="T56" fmla="*/ 630 w 1374"/>
                <a:gd name="T57" fmla="*/ 372 h 2291"/>
                <a:gd name="T58" fmla="*/ 642 w 1374"/>
                <a:gd name="T59" fmla="*/ 280 h 2291"/>
                <a:gd name="T60" fmla="*/ 674 w 1374"/>
                <a:gd name="T61" fmla="*/ 197 h 2291"/>
                <a:gd name="T62" fmla="*/ 725 w 1374"/>
                <a:gd name="T63" fmla="*/ 125 h 2291"/>
                <a:gd name="T64" fmla="*/ 791 w 1374"/>
                <a:gd name="T65" fmla="*/ 66 h 2291"/>
                <a:gd name="T66" fmla="*/ 868 w 1374"/>
                <a:gd name="T67" fmla="*/ 24 h 2291"/>
                <a:gd name="T68" fmla="*/ 956 w 1374"/>
                <a:gd name="T69" fmla="*/ 2 h 2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374" h="2291">
                  <a:moveTo>
                    <a:pt x="1002" y="0"/>
                  </a:moveTo>
                  <a:lnTo>
                    <a:pt x="1049" y="2"/>
                  </a:lnTo>
                  <a:lnTo>
                    <a:pt x="1094" y="10"/>
                  </a:lnTo>
                  <a:lnTo>
                    <a:pt x="1137" y="24"/>
                  </a:lnTo>
                  <a:lnTo>
                    <a:pt x="1177" y="43"/>
                  </a:lnTo>
                  <a:lnTo>
                    <a:pt x="1215" y="66"/>
                  </a:lnTo>
                  <a:lnTo>
                    <a:pt x="1249" y="93"/>
                  </a:lnTo>
                  <a:lnTo>
                    <a:pt x="1281" y="125"/>
                  </a:lnTo>
                  <a:lnTo>
                    <a:pt x="1308" y="159"/>
                  </a:lnTo>
                  <a:lnTo>
                    <a:pt x="1331" y="197"/>
                  </a:lnTo>
                  <a:lnTo>
                    <a:pt x="1350" y="237"/>
                  </a:lnTo>
                  <a:lnTo>
                    <a:pt x="1363" y="280"/>
                  </a:lnTo>
                  <a:lnTo>
                    <a:pt x="1372" y="325"/>
                  </a:lnTo>
                  <a:lnTo>
                    <a:pt x="1374" y="372"/>
                  </a:lnTo>
                  <a:lnTo>
                    <a:pt x="1374" y="1248"/>
                  </a:lnTo>
                  <a:lnTo>
                    <a:pt x="1371" y="1297"/>
                  </a:lnTo>
                  <a:lnTo>
                    <a:pt x="1361" y="1344"/>
                  </a:lnTo>
                  <a:lnTo>
                    <a:pt x="1347" y="1388"/>
                  </a:lnTo>
                  <a:lnTo>
                    <a:pt x="1326" y="1429"/>
                  </a:lnTo>
                  <a:lnTo>
                    <a:pt x="1300" y="1467"/>
                  </a:lnTo>
                  <a:lnTo>
                    <a:pt x="1270" y="1502"/>
                  </a:lnTo>
                  <a:lnTo>
                    <a:pt x="1236" y="1531"/>
                  </a:lnTo>
                  <a:lnTo>
                    <a:pt x="1198" y="1557"/>
                  </a:lnTo>
                  <a:lnTo>
                    <a:pt x="1156" y="1578"/>
                  </a:lnTo>
                  <a:lnTo>
                    <a:pt x="1112" y="1593"/>
                  </a:lnTo>
                  <a:lnTo>
                    <a:pt x="1066" y="1602"/>
                  </a:lnTo>
                  <a:lnTo>
                    <a:pt x="1018" y="1605"/>
                  </a:lnTo>
                  <a:lnTo>
                    <a:pt x="593" y="1605"/>
                  </a:lnTo>
                  <a:lnTo>
                    <a:pt x="593" y="2191"/>
                  </a:lnTo>
                  <a:lnTo>
                    <a:pt x="591" y="2214"/>
                  </a:lnTo>
                  <a:lnTo>
                    <a:pt x="583" y="2235"/>
                  </a:lnTo>
                  <a:lnTo>
                    <a:pt x="571" y="2254"/>
                  </a:lnTo>
                  <a:lnTo>
                    <a:pt x="555" y="2269"/>
                  </a:lnTo>
                  <a:lnTo>
                    <a:pt x="536" y="2281"/>
                  </a:lnTo>
                  <a:lnTo>
                    <a:pt x="515" y="2289"/>
                  </a:lnTo>
                  <a:lnTo>
                    <a:pt x="492" y="2291"/>
                  </a:lnTo>
                  <a:lnTo>
                    <a:pt x="100" y="2291"/>
                  </a:lnTo>
                  <a:lnTo>
                    <a:pt x="77" y="2289"/>
                  </a:lnTo>
                  <a:lnTo>
                    <a:pt x="56" y="2281"/>
                  </a:lnTo>
                  <a:lnTo>
                    <a:pt x="38" y="2269"/>
                  </a:lnTo>
                  <a:lnTo>
                    <a:pt x="22" y="2254"/>
                  </a:lnTo>
                  <a:lnTo>
                    <a:pt x="9" y="2235"/>
                  </a:lnTo>
                  <a:lnTo>
                    <a:pt x="2" y="2214"/>
                  </a:lnTo>
                  <a:lnTo>
                    <a:pt x="0" y="2191"/>
                  </a:lnTo>
                  <a:lnTo>
                    <a:pt x="0" y="1322"/>
                  </a:lnTo>
                  <a:lnTo>
                    <a:pt x="3" y="1277"/>
                  </a:lnTo>
                  <a:lnTo>
                    <a:pt x="13" y="1234"/>
                  </a:lnTo>
                  <a:lnTo>
                    <a:pt x="28" y="1193"/>
                  </a:lnTo>
                  <a:lnTo>
                    <a:pt x="48" y="1156"/>
                  </a:lnTo>
                  <a:lnTo>
                    <a:pt x="74" y="1122"/>
                  </a:lnTo>
                  <a:lnTo>
                    <a:pt x="104" y="1092"/>
                  </a:lnTo>
                  <a:lnTo>
                    <a:pt x="138" y="1066"/>
                  </a:lnTo>
                  <a:lnTo>
                    <a:pt x="176" y="1045"/>
                  </a:lnTo>
                  <a:lnTo>
                    <a:pt x="216" y="1030"/>
                  </a:lnTo>
                  <a:lnTo>
                    <a:pt x="259" y="1021"/>
                  </a:lnTo>
                  <a:lnTo>
                    <a:pt x="304" y="1017"/>
                  </a:lnTo>
                  <a:lnTo>
                    <a:pt x="630" y="1017"/>
                  </a:lnTo>
                  <a:lnTo>
                    <a:pt x="630" y="372"/>
                  </a:lnTo>
                  <a:lnTo>
                    <a:pt x="634" y="325"/>
                  </a:lnTo>
                  <a:lnTo>
                    <a:pt x="642" y="280"/>
                  </a:lnTo>
                  <a:lnTo>
                    <a:pt x="656" y="237"/>
                  </a:lnTo>
                  <a:lnTo>
                    <a:pt x="674" y="197"/>
                  </a:lnTo>
                  <a:lnTo>
                    <a:pt x="697" y="159"/>
                  </a:lnTo>
                  <a:lnTo>
                    <a:pt x="725" y="125"/>
                  </a:lnTo>
                  <a:lnTo>
                    <a:pt x="756" y="93"/>
                  </a:lnTo>
                  <a:lnTo>
                    <a:pt x="791" y="66"/>
                  </a:lnTo>
                  <a:lnTo>
                    <a:pt x="827" y="43"/>
                  </a:lnTo>
                  <a:lnTo>
                    <a:pt x="868" y="24"/>
                  </a:lnTo>
                  <a:lnTo>
                    <a:pt x="911" y="10"/>
                  </a:lnTo>
                  <a:lnTo>
                    <a:pt x="956" y="2"/>
                  </a:lnTo>
                  <a:lnTo>
                    <a:pt x="1002" y="0"/>
                  </a:lnTo>
                  <a:close/>
                </a:path>
              </a:pathLst>
            </a:custGeom>
            <a:grpFill/>
            <a:ln w="0">
              <a:noFill/>
              <a:prstDash val="solid"/>
              <a:round/>
            </a:ln>
          </p:spPr>
          <p:txBody>
            <a:bodyPr vert="horz" wrap="square" lIns="91440" tIns="45720" rIns="91440" bIns="45720" numCol="1" anchor="t" anchorCtr="0" compatLnSpc="1"/>
            <a:p>
              <a:endParaRPr lang="en-US"/>
            </a:p>
          </p:txBody>
        </p:sp>
      </p:grpSp>
      <p:grpSp>
        <p:nvGrpSpPr>
          <p:cNvPr id="861" name="Group 1003"/>
          <p:cNvGrpSpPr>
            <a:grpSpLocks noChangeAspect="1"/>
          </p:cNvGrpSpPr>
          <p:nvPr/>
        </p:nvGrpSpPr>
        <p:grpSpPr bwMode="auto">
          <a:xfrm>
            <a:off x="5918661" y="4128420"/>
            <a:ext cx="221805" cy="298404"/>
            <a:chOff x="4995" y="2423"/>
            <a:chExt cx="999" cy="1344"/>
          </a:xfrm>
          <a:solidFill>
            <a:schemeClr val="bg1"/>
          </a:solidFill>
        </p:grpSpPr>
        <p:sp>
          <p:nvSpPr>
            <p:cNvPr id="862" name="Freeform 1005"/>
            <p:cNvSpPr>
              <a:spLocks noEditPoints="1"/>
            </p:cNvSpPr>
            <p:nvPr/>
          </p:nvSpPr>
          <p:spPr bwMode="auto">
            <a:xfrm>
              <a:off x="4995" y="2423"/>
              <a:ext cx="999" cy="1020"/>
            </a:xfrm>
            <a:custGeom>
              <a:avLst/>
              <a:gdLst>
                <a:gd name="T0" fmla="*/ 1258 w 2997"/>
                <a:gd name="T1" fmla="*/ 658 h 3060"/>
                <a:gd name="T2" fmla="*/ 977 w 2997"/>
                <a:gd name="T3" fmla="*/ 792 h 3060"/>
                <a:gd name="T4" fmla="*/ 760 w 2997"/>
                <a:gd name="T5" fmla="*/ 1009 h 3060"/>
                <a:gd name="T6" fmla="*/ 626 w 2997"/>
                <a:gd name="T7" fmla="*/ 1290 h 3060"/>
                <a:gd name="T8" fmla="*/ 597 w 2997"/>
                <a:gd name="T9" fmla="*/ 1613 h 3060"/>
                <a:gd name="T10" fmla="*/ 681 w 2997"/>
                <a:gd name="T11" fmla="*/ 1919 h 3060"/>
                <a:gd name="T12" fmla="*/ 859 w 2997"/>
                <a:gd name="T13" fmla="*/ 2170 h 3060"/>
                <a:gd name="T14" fmla="*/ 1111 w 2997"/>
                <a:gd name="T15" fmla="*/ 2348 h 3060"/>
                <a:gd name="T16" fmla="*/ 1417 w 2997"/>
                <a:gd name="T17" fmla="*/ 2433 h 3060"/>
                <a:gd name="T18" fmla="*/ 1740 w 2997"/>
                <a:gd name="T19" fmla="*/ 2403 h 3060"/>
                <a:gd name="T20" fmla="*/ 2021 w 2997"/>
                <a:gd name="T21" fmla="*/ 2271 h 3060"/>
                <a:gd name="T22" fmla="*/ 2238 w 2997"/>
                <a:gd name="T23" fmla="*/ 2052 h 3060"/>
                <a:gd name="T24" fmla="*/ 2372 w 2997"/>
                <a:gd name="T25" fmla="*/ 1771 h 3060"/>
                <a:gd name="T26" fmla="*/ 2402 w 2997"/>
                <a:gd name="T27" fmla="*/ 1449 h 3060"/>
                <a:gd name="T28" fmla="*/ 2317 w 2997"/>
                <a:gd name="T29" fmla="*/ 1143 h 3060"/>
                <a:gd name="T30" fmla="*/ 2139 w 2997"/>
                <a:gd name="T31" fmla="*/ 891 h 3060"/>
                <a:gd name="T32" fmla="*/ 1887 w 2997"/>
                <a:gd name="T33" fmla="*/ 713 h 3060"/>
                <a:gd name="T34" fmla="*/ 1581 w 2997"/>
                <a:gd name="T35" fmla="*/ 629 h 3060"/>
                <a:gd name="T36" fmla="*/ 1525 w 2997"/>
                <a:gd name="T37" fmla="*/ 16 h 3060"/>
                <a:gd name="T38" fmla="*/ 1790 w 2997"/>
                <a:gd name="T39" fmla="*/ 280 h 3060"/>
                <a:gd name="T40" fmla="*/ 2146 w 2997"/>
                <a:gd name="T41" fmla="*/ 143 h 3060"/>
                <a:gd name="T42" fmla="*/ 2273 w 2997"/>
                <a:gd name="T43" fmla="*/ 499 h 3060"/>
                <a:gd name="T44" fmla="*/ 2319 w 2997"/>
                <a:gd name="T45" fmla="*/ 535 h 3060"/>
                <a:gd name="T46" fmla="*/ 2694 w 2997"/>
                <a:gd name="T47" fmla="*/ 575 h 3060"/>
                <a:gd name="T48" fmla="*/ 2645 w 2997"/>
                <a:gd name="T49" fmla="*/ 953 h 3060"/>
                <a:gd name="T50" fmla="*/ 2965 w 2997"/>
                <a:gd name="T51" fmla="*/ 1147 h 3060"/>
                <a:gd name="T52" fmla="*/ 2990 w 2997"/>
                <a:gd name="T53" fmla="*/ 1204 h 3060"/>
                <a:gd name="T54" fmla="*/ 2780 w 2997"/>
                <a:gd name="T55" fmla="*/ 1521 h 3060"/>
                <a:gd name="T56" fmla="*/ 2995 w 2997"/>
                <a:gd name="T57" fmla="*/ 1836 h 3060"/>
                <a:gd name="T58" fmla="*/ 2972 w 2997"/>
                <a:gd name="T59" fmla="*/ 1893 h 3060"/>
                <a:gd name="T60" fmla="*/ 2655 w 2997"/>
                <a:gd name="T61" fmla="*/ 2092 h 3060"/>
                <a:gd name="T62" fmla="*/ 2710 w 2997"/>
                <a:gd name="T63" fmla="*/ 2468 h 3060"/>
                <a:gd name="T64" fmla="*/ 2335 w 2997"/>
                <a:gd name="T65" fmla="*/ 2514 h 3060"/>
                <a:gd name="T66" fmla="*/ 2290 w 2997"/>
                <a:gd name="T67" fmla="*/ 2551 h 3060"/>
                <a:gd name="T68" fmla="*/ 2167 w 2997"/>
                <a:gd name="T69" fmla="*/ 2907 h 3060"/>
                <a:gd name="T70" fmla="*/ 1810 w 2997"/>
                <a:gd name="T71" fmla="*/ 2774 h 3060"/>
                <a:gd name="T72" fmla="*/ 1548 w 2997"/>
                <a:gd name="T73" fmla="*/ 3043 h 3060"/>
                <a:gd name="T74" fmla="*/ 1487 w 2997"/>
                <a:gd name="T75" fmla="*/ 3054 h 3060"/>
                <a:gd name="T76" fmla="*/ 1223 w 2997"/>
                <a:gd name="T77" fmla="*/ 2780 h 3060"/>
                <a:gd name="T78" fmla="*/ 868 w 2997"/>
                <a:gd name="T79" fmla="*/ 2919 h 3060"/>
                <a:gd name="T80" fmla="*/ 818 w 2997"/>
                <a:gd name="T81" fmla="*/ 2883 h 3060"/>
                <a:gd name="T82" fmla="*/ 694 w 2997"/>
                <a:gd name="T83" fmla="*/ 2529 h 3060"/>
                <a:gd name="T84" fmla="*/ 313 w 2997"/>
                <a:gd name="T85" fmla="*/ 2499 h 3060"/>
                <a:gd name="T86" fmla="*/ 352 w 2997"/>
                <a:gd name="T87" fmla="*/ 2125 h 3060"/>
                <a:gd name="T88" fmla="*/ 326 w 2997"/>
                <a:gd name="T89" fmla="*/ 2072 h 3060"/>
                <a:gd name="T90" fmla="*/ 6 w 2997"/>
                <a:gd name="T91" fmla="*/ 1873 h 3060"/>
                <a:gd name="T92" fmla="*/ 215 w 2997"/>
                <a:gd name="T93" fmla="*/ 1555 h 3060"/>
                <a:gd name="T94" fmla="*/ 10 w 2997"/>
                <a:gd name="T95" fmla="*/ 1241 h 3060"/>
                <a:gd name="T96" fmla="*/ 12 w 2997"/>
                <a:gd name="T97" fmla="*/ 1179 h 3060"/>
                <a:gd name="T98" fmla="*/ 339 w 2997"/>
                <a:gd name="T99" fmla="*/ 983 h 3060"/>
                <a:gd name="T100" fmla="*/ 282 w 2997"/>
                <a:gd name="T101" fmla="*/ 608 h 3060"/>
                <a:gd name="T102" fmla="*/ 330 w 2997"/>
                <a:gd name="T103" fmla="*/ 565 h 3060"/>
                <a:gd name="T104" fmla="*/ 702 w 2997"/>
                <a:gd name="T105" fmla="*/ 523 h 3060"/>
                <a:gd name="T106" fmla="*/ 815 w 2997"/>
                <a:gd name="T107" fmla="*/ 160 h 3060"/>
                <a:gd name="T108" fmla="*/ 1173 w 2997"/>
                <a:gd name="T109" fmla="*/ 281 h 3060"/>
                <a:gd name="T110" fmla="*/ 1229 w 2997"/>
                <a:gd name="T111" fmla="*/ 269 h 3060"/>
                <a:gd name="T112" fmla="*/ 1495 w 2997"/>
                <a:gd name="T113" fmla="*/ 0 h 30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997" h="3060">
                  <a:moveTo>
                    <a:pt x="1499" y="625"/>
                  </a:moveTo>
                  <a:lnTo>
                    <a:pt x="1417" y="629"/>
                  </a:lnTo>
                  <a:lnTo>
                    <a:pt x="1337" y="640"/>
                  </a:lnTo>
                  <a:lnTo>
                    <a:pt x="1258" y="658"/>
                  </a:lnTo>
                  <a:lnTo>
                    <a:pt x="1184" y="683"/>
                  </a:lnTo>
                  <a:lnTo>
                    <a:pt x="1111" y="713"/>
                  </a:lnTo>
                  <a:lnTo>
                    <a:pt x="1042" y="749"/>
                  </a:lnTo>
                  <a:lnTo>
                    <a:pt x="977" y="792"/>
                  </a:lnTo>
                  <a:lnTo>
                    <a:pt x="916" y="839"/>
                  </a:lnTo>
                  <a:lnTo>
                    <a:pt x="859" y="891"/>
                  </a:lnTo>
                  <a:lnTo>
                    <a:pt x="807" y="948"/>
                  </a:lnTo>
                  <a:lnTo>
                    <a:pt x="760" y="1009"/>
                  </a:lnTo>
                  <a:lnTo>
                    <a:pt x="717" y="1074"/>
                  </a:lnTo>
                  <a:lnTo>
                    <a:pt x="681" y="1143"/>
                  </a:lnTo>
                  <a:lnTo>
                    <a:pt x="651" y="1215"/>
                  </a:lnTo>
                  <a:lnTo>
                    <a:pt x="626" y="1290"/>
                  </a:lnTo>
                  <a:lnTo>
                    <a:pt x="608" y="1369"/>
                  </a:lnTo>
                  <a:lnTo>
                    <a:pt x="597" y="1449"/>
                  </a:lnTo>
                  <a:lnTo>
                    <a:pt x="593" y="1531"/>
                  </a:lnTo>
                  <a:lnTo>
                    <a:pt x="597" y="1613"/>
                  </a:lnTo>
                  <a:lnTo>
                    <a:pt x="608" y="1693"/>
                  </a:lnTo>
                  <a:lnTo>
                    <a:pt x="626" y="1771"/>
                  </a:lnTo>
                  <a:lnTo>
                    <a:pt x="651" y="1846"/>
                  </a:lnTo>
                  <a:lnTo>
                    <a:pt x="681" y="1919"/>
                  </a:lnTo>
                  <a:lnTo>
                    <a:pt x="717" y="1987"/>
                  </a:lnTo>
                  <a:lnTo>
                    <a:pt x="760" y="2052"/>
                  </a:lnTo>
                  <a:lnTo>
                    <a:pt x="807" y="2114"/>
                  </a:lnTo>
                  <a:lnTo>
                    <a:pt x="859" y="2170"/>
                  </a:lnTo>
                  <a:lnTo>
                    <a:pt x="916" y="2223"/>
                  </a:lnTo>
                  <a:lnTo>
                    <a:pt x="977" y="2270"/>
                  </a:lnTo>
                  <a:lnTo>
                    <a:pt x="1042" y="2313"/>
                  </a:lnTo>
                  <a:lnTo>
                    <a:pt x="1111" y="2348"/>
                  </a:lnTo>
                  <a:lnTo>
                    <a:pt x="1184" y="2379"/>
                  </a:lnTo>
                  <a:lnTo>
                    <a:pt x="1258" y="2403"/>
                  </a:lnTo>
                  <a:lnTo>
                    <a:pt x="1337" y="2422"/>
                  </a:lnTo>
                  <a:lnTo>
                    <a:pt x="1417" y="2433"/>
                  </a:lnTo>
                  <a:lnTo>
                    <a:pt x="1499" y="2437"/>
                  </a:lnTo>
                  <a:lnTo>
                    <a:pt x="1581" y="2433"/>
                  </a:lnTo>
                  <a:lnTo>
                    <a:pt x="1661" y="2422"/>
                  </a:lnTo>
                  <a:lnTo>
                    <a:pt x="1740" y="2403"/>
                  </a:lnTo>
                  <a:lnTo>
                    <a:pt x="1815" y="2379"/>
                  </a:lnTo>
                  <a:lnTo>
                    <a:pt x="1887" y="2349"/>
                  </a:lnTo>
                  <a:lnTo>
                    <a:pt x="1956" y="2313"/>
                  </a:lnTo>
                  <a:lnTo>
                    <a:pt x="2021" y="2271"/>
                  </a:lnTo>
                  <a:lnTo>
                    <a:pt x="2082" y="2223"/>
                  </a:lnTo>
                  <a:lnTo>
                    <a:pt x="2139" y="2170"/>
                  </a:lnTo>
                  <a:lnTo>
                    <a:pt x="2192" y="2114"/>
                  </a:lnTo>
                  <a:lnTo>
                    <a:pt x="2238" y="2052"/>
                  </a:lnTo>
                  <a:lnTo>
                    <a:pt x="2281" y="1987"/>
                  </a:lnTo>
                  <a:lnTo>
                    <a:pt x="2317" y="1919"/>
                  </a:lnTo>
                  <a:lnTo>
                    <a:pt x="2348" y="1846"/>
                  </a:lnTo>
                  <a:lnTo>
                    <a:pt x="2372" y="1771"/>
                  </a:lnTo>
                  <a:lnTo>
                    <a:pt x="2391" y="1694"/>
                  </a:lnTo>
                  <a:lnTo>
                    <a:pt x="2402" y="1613"/>
                  </a:lnTo>
                  <a:lnTo>
                    <a:pt x="2405" y="1531"/>
                  </a:lnTo>
                  <a:lnTo>
                    <a:pt x="2402" y="1449"/>
                  </a:lnTo>
                  <a:lnTo>
                    <a:pt x="2391" y="1369"/>
                  </a:lnTo>
                  <a:lnTo>
                    <a:pt x="2372" y="1290"/>
                  </a:lnTo>
                  <a:lnTo>
                    <a:pt x="2348" y="1215"/>
                  </a:lnTo>
                  <a:lnTo>
                    <a:pt x="2317" y="1143"/>
                  </a:lnTo>
                  <a:lnTo>
                    <a:pt x="2281" y="1074"/>
                  </a:lnTo>
                  <a:lnTo>
                    <a:pt x="2238" y="1009"/>
                  </a:lnTo>
                  <a:lnTo>
                    <a:pt x="2192" y="948"/>
                  </a:lnTo>
                  <a:lnTo>
                    <a:pt x="2139" y="891"/>
                  </a:lnTo>
                  <a:lnTo>
                    <a:pt x="2082" y="839"/>
                  </a:lnTo>
                  <a:lnTo>
                    <a:pt x="2021" y="792"/>
                  </a:lnTo>
                  <a:lnTo>
                    <a:pt x="1956" y="749"/>
                  </a:lnTo>
                  <a:lnTo>
                    <a:pt x="1887" y="713"/>
                  </a:lnTo>
                  <a:lnTo>
                    <a:pt x="1815" y="683"/>
                  </a:lnTo>
                  <a:lnTo>
                    <a:pt x="1740" y="658"/>
                  </a:lnTo>
                  <a:lnTo>
                    <a:pt x="1661" y="640"/>
                  </a:lnTo>
                  <a:lnTo>
                    <a:pt x="1581" y="629"/>
                  </a:lnTo>
                  <a:lnTo>
                    <a:pt x="1499" y="625"/>
                  </a:lnTo>
                  <a:close/>
                  <a:moveTo>
                    <a:pt x="1495" y="0"/>
                  </a:moveTo>
                  <a:lnTo>
                    <a:pt x="1511" y="5"/>
                  </a:lnTo>
                  <a:lnTo>
                    <a:pt x="1525" y="16"/>
                  </a:lnTo>
                  <a:lnTo>
                    <a:pt x="1747" y="264"/>
                  </a:lnTo>
                  <a:lnTo>
                    <a:pt x="1759" y="274"/>
                  </a:lnTo>
                  <a:lnTo>
                    <a:pt x="1774" y="280"/>
                  </a:lnTo>
                  <a:lnTo>
                    <a:pt x="1790" y="280"/>
                  </a:lnTo>
                  <a:lnTo>
                    <a:pt x="1805" y="277"/>
                  </a:lnTo>
                  <a:lnTo>
                    <a:pt x="2112" y="145"/>
                  </a:lnTo>
                  <a:lnTo>
                    <a:pt x="2129" y="140"/>
                  </a:lnTo>
                  <a:lnTo>
                    <a:pt x="2146" y="143"/>
                  </a:lnTo>
                  <a:lnTo>
                    <a:pt x="2161" y="150"/>
                  </a:lnTo>
                  <a:lnTo>
                    <a:pt x="2173" y="161"/>
                  </a:lnTo>
                  <a:lnTo>
                    <a:pt x="2181" y="177"/>
                  </a:lnTo>
                  <a:lnTo>
                    <a:pt x="2273" y="499"/>
                  </a:lnTo>
                  <a:lnTo>
                    <a:pt x="2280" y="513"/>
                  </a:lnTo>
                  <a:lnTo>
                    <a:pt x="2290" y="524"/>
                  </a:lnTo>
                  <a:lnTo>
                    <a:pt x="2303" y="532"/>
                  </a:lnTo>
                  <a:lnTo>
                    <a:pt x="2319" y="535"/>
                  </a:lnTo>
                  <a:lnTo>
                    <a:pt x="2652" y="549"/>
                  </a:lnTo>
                  <a:lnTo>
                    <a:pt x="2669" y="553"/>
                  </a:lnTo>
                  <a:lnTo>
                    <a:pt x="2684" y="561"/>
                  </a:lnTo>
                  <a:lnTo>
                    <a:pt x="2694" y="575"/>
                  </a:lnTo>
                  <a:lnTo>
                    <a:pt x="2700" y="589"/>
                  </a:lnTo>
                  <a:lnTo>
                    <a:pt x="2700" y="608"/>
                  </a:lnTo>
                  <a:lnTo>
                    <a:pt x="2645" y="937"/>
                  </a:lnTo>
                  <a:lnTo>
                    <a:pt x="2645" y="953"/>
                  </a:lnTo>
                  <a:lnTo>
                    <a:pt x="2649" y="967"/>
                  </a:lnTo>
                  <a:lnTo>
                    <a:pt x="2658" y="980"/>
                  </a:lnTo>
                  <a:lnTo>
                    <a:pt x="2671" y="990"/>
                  </a:lnTo>
                  <a:lnTo>
                    <a:pt x="2965" y="1147"/>
                  </a:lnTo>
                  <a:lnTo>
                    <a:pt x="2979" y="1158"/>
                  </a:lnTo>
                  <a:lnTo>
                    <a:pt x="2987" y="1171"/>
                  </a:lnTo>
                  <a:lnTo>
                    <a:pt x="2991" y="1187"/>
                  </a:lnTo>
                  <a:lnTo>
                    <a:pt x="2990" y="1204"/>
                  </a:lnTo>
                  <a:lnTo>
                    <a:pt x="2983" y="1220"/>
                  </a:lnTo>
                  <a:lnTo>
                    <a:pt x="2790" y="1492"/>
                  </a:lnTo>
                  <a:lnTo>
                    <a:pt x="2782" y="1506"/>
                  </a:lnTo>
                  <a:lnTo>
                    <a:pt x="2780" y="1521"/>
                  </a:lnTo>
                  <a:lnTo>
                    <a:pt x="2784" y="1537"/>
                  </a:lnTo>
                  <a:lnTo>
                    <a:pt x="2790" y="1550"/>
                  </a:lnTo>
                  <a:lnTo>
                    <a:pt x="2987" y="1820"/>
                  </a:lnTo>
                  <a:lnTo>
                    <a:pt x="2995" y="1836"/>
                  </a:lnTo>
                  <a:lnTo>
                    <a:pt x="2997" y="1852"/>
                  </a:lnTo>
                  <a:lnTo>
                    <a:pt x="2994" y="1868"/>
                  </a:lnTo>
                  <a:lnTo>
                    <a:pt x="2985" y="1883"/>
                  </a:lnTo>
                  <a:lnTo>
                    <a:pt x="2972" y="1893"/>
                  </a:lnTo>
                  <a:lnTo>
                    <a:pt x="2679" y="2055"/>
                  </a:lnTo>
                  <a:lnTo>
                    <a:pt x="2667" y="2063"/>
                  </a:lnTo>
                  <a:lnTo>
                    <a:pt x="2658" y="2077"/>
                  </a:lnTo>
                  <a:lnTo>
                    <a:pt x="2655" y="2092"/>
                  </a:lnTo>
                  <a:lnTo>
                    <a:pt x="2655" y="2108"/>
                  </a:lnTo>
                  <a:lnTo>
                    <a:pt x="2715" y="2435"/>
                  </a:lnTo>
                  <a:lnTo>
                    <a:pt x="2715" y="2452"/>
                  </a:lnTo>
                  <a:lnTo>
                    <a:pt x="2710" y="2468"/>
                  </a:lnTo>
                  <a:lnTo>
                    <a:pt x="2699" y="2482"/>
                  </a:lnTo>
                  <a:lnTo>
                    <a:pt x="2685" y="2491"/>
                  </a:lnTo>
                  <a:lnTo>
                    <a:pt x="2668" y="2494"/>
                  </a:lnTo>
                  <a:lnTo>
                    <a:pt x="2335" y="2514"/>
                  </a:lnTo>
                  <a:lnTo>
                    <a:pt x="2319" y="2518"/>
                  </a:lnTo>
                  <a:lnTo>
                    <a:pt x="2306" y="2525"/>
                  </a:lnTo>
                  <a:lnTo>
                    <a:pt x="2296" y="2536"/>
                  </a:lnTo>
                  <a:lnTo>
                    <a:pt x="2290" y="2551"/>
                  </a:lnTo>
                  <a:lnTo>
                    <a:pt x="2202" y="2872"/>
                  </a:lnTo>
                  <a:lnTo>
                    <a:pt x="2194" y="2888"/>
                  </a:lnTo>
                  <a:lnTo>
                    <a:pt x="2182" y="2899"/>
                  </a:lnTo>
                  <a:lnTo>
                    <a:pt x="2167" y="2907"/>
                  </a:lnTo>
                  <a:lnTo>
                    <a:pt x="2150" y="2909"/>
                  </a:lnTo>
                  <a:lnTo>
                    <a:pt x="2134" y="2905"/>
                  </a:lnTo>
                  <a:lnTo>
                    <a:pt x="1825" y="2778"/>
                  </a:lnTo>
                  <a:lnTo>
                    <a:pt x="1810" y="2774"/>
                  </a:lnTo>
                  <a:lnTo>
                    <a:pt x="1794" y="2775"/>
                  </a:lnTo>
                  <a:lnTo>
                    <a:pt x="1780" y="2781"/>
                  </a:lnTo>
                  <a:lnTo>
                    <a:pt x="1768" y="2791"/>
                  </a:lnTo>
                  <a:lnTo>
                    <a:pt x="1548" y="3043"/>
                  </a:lnTo>
                  <a:lnTo>
                    <a:pt x="1535" y="3054"/>
                  </a:lnTo>
                  <a:lnTo>
                    <a:pt x="1519" y="3060"/>
                  </a:lnTo>
                  <a:lnTo>
                    <a:pt x="1503" y="3060"/>
                  </a:lnTo>
                  <a:lnTo>
                    <a:pt x="1487" y="3054"/>
                  </a:lnTo>
                  <a:lnTo>
                    <a:pt x="1473" y="3044"/>
                  </a:lnTo>
                  <a:lnTo>
                    <a:pt x="1250" y="2795"/>
                  </a:lnTo>
                  <a:lnTo>
                    <a:pt x="1238" y="2786"/>
                  </a:lnTo>
                  <a:lnTo>
                    <a:pt x="1223" y="2780"/>
                  </a:lnTo>
                  <a:lnTo>
                    <a:pt x="1208" y="2779"/>
                  </a:lnTo>
                  <a:lnTo>
                    <a:pt x="1192" y="2783"/>
                  </a:lnTo>
                  <a:lnTo>
                    <a:pt x="885" y="2915"/>
                  </a:lnTo>
                  <a:lnTo>
                    <a:pt x="868" y="2919"/>
                  </a:lnTo>
                  <a:lnTo>
                    <a:pt x="852" y="2918"/>
                  </a:lnTo>
                  <a:lnTo>
                    <a:pt x="836" y="2910"/>
                  </a:lnTo>
                  <a:lnTo>
                    <a:pt x="825" y="2898"/>
                  </a:lnTo>
                  <a:lnTo>
                    <a:pt x="818" y="2883"/>
                  </a:lnTo>
                  <a:lnTo>
                    <a:pt x="724" y="2562"/>
                  </a:lnTo>
                  <a:lnTo>
                    <a:pt x="717" y="2548"/>
                  </a:lnTo>
                  <a:lnTo>
                    <a:pt x="707" y="2537"/>
                  </a:lnTo>
                  <a:lnTo>
                    <a:pt x="694" y="2529"/>
                  </a:lnTo>
                  <a:lnTo>
                    <a:pt x="678" y="2526"/>
                  </a:lnTo>
                  <a:lnTo>
                    <a:pt x="345" y="2511"/>
                  </a:lnTo>
                  <a:lnTo>
                    <a:pt x="328" y="2509"/>
                  </a:lnTo>
                  <a:lnTo>
                    <a:pt x="313" y="2499"/>
                  </a:lnTo>
                  <a:lnTo>
                    <a:pt x="302" y="2487"/>
                  </a:lnTo>
                  <a:lnTo>
                    <a:pt x="297" y="2471"/>
                  </a:lnTo>
                  <a:lnTo>
                    <a:pt x="297" y="2454"/>
                  </a:lnTo>
                  <a:lnTo>
                    <a:pt x="352" y="2125"/>
                  </a:lnTo>
                  <a:lnTo>
                    <a:pt x="352" y="2109"/>
                  </a:lnTo>
                  <a:lnTo>
                    <a:pt x="347" y="2094"/>
                  </a:lnTo>
                  <a:lnTo>
                    <a:pt x="339" y="2081"/>
                  </a:lnTo>
                  <a:lnTo>
                    <a:pt x="326" y="2072"/>
                  </a:lnTo>
                  <a:lnTo>
                    <a:pt x="32" y="1914"/>
                  </a:lnTo>
                  <a:lnTo>
                    <a:pt x="18" y="1904"/>
                  </a:lnTo>
                  <a:lnTo>
                    <a:pt x="10" y="1889"/>
                  </a:lnTo>
                  <a:lnTo>
                    <a:pt x="6" y="1873"/>
                  </a:lnTo>
                  <a:lnTo>
                    <a:pt x="7" y="1856"/>
                  </a:lnTo>
                  <a:lnTo>
                    <a:pt x="15" y="1841"/>
                  </a:lnTo>
                  <a:lnTo>
                    <a:pt x="207" y="1569"/>
                  </a:lnTo>
                  <a:lnTo>
                    <a:pt x="215" y="1555"/>
                  </a:lnTo>
                  <a:lnTo>
                    <a:pt x="216" y="1539"/>
                  </a:lnTo>
                  <a:lnTo>
                    <a:pt x="213" y="1525"/>
                  </a:lnTo>
                  <a:lnTo>
                    <a:pt x="206" y="1510"/>
                  </a:lnTo>
                  <a:lnTo>
                    <a:pt x="10" y="1241"/>
                  </a:lnTo>
                  <a:lnTo>
                    <a:pt x="2" y="1225"/>
                  </a:lnTo>
                  <a:lnTo>
                    <a:pt x="0" y="1209"/>
                  </a:lnTo>
                  <a:lnTo>
                    <a:pt x="3" y="1192"/>
                  </a:lnTo>
                  <a:lnTo>
                    <a:pt x="12" y="1179"/>
                  </a:lnTo>
                  <a:lnTo>
                    <a:pt x="26" y="1168"/>
                  </a:lnTo>
                  <a:lnTo>
                    <a:pt x="318" y="1006"/>
                  </a:lnTo>
                  <a:lnTo>
                    <a:pt x="330" y="996"/>
                  </a:lnTo>
                  <a:lnTo>
                    <a:pt x="339" y="983"/>
                  </a:lnTo>
                  <a:lnTo>
                    <a:pt x="344" y="969"/>
                  </a:lnTo>
                  <a:lnTo>
                    <a:pt x="342" y="953"/>
                  </a:lnTo>
                  <a:lnTo>
                    <a:pt x="282" y="625"/>
                  </a:lnTo>
                  <a:lnTo>
                    <a:pt x="282" y="608"/>
                  </a:lnTo>
                  <a:lnTo>
                    <a:pt x="288" y="592"/>
                  </a:lnTo>
                  <a:lnTo>
                    <a:pt x="298" y="578"/>
                  </a:lnTo>
                  <a:lnTo>
                    <a:pt x="313" y="570"/>
                  </a:lnTo>
                  <a:lnTo>
                    <a:pt x="330" y="565"/>
                  </a:lnTo>
                  <a:lnTo>
                    <a:pt x="663" y="547"/>
                  </a:lnTo>
                  <a:lnTo>
                    <a:pt x="678" y="543"/>
                  </a:lnTo>
                  <a:lnTo>
                    <a:pt x="691" y="535"/>
                  </a:lnTo>
                  <a:lnTo>
                    <a:pt x="702" y="523"/>
                  </a:lnTo>
                  <a:lnTo>
                    <a:pt x="708" y="510"/>
                  </a:lnTo>
                  <a:lnTo>
                    <a:pt x="797" y="188"/>
                  </a:lnTo>
                  <a:lnTo>
                    <a:pt x="804" y="172"/>
                  </a:lnTo>
                  <a:lnTo>
                    <a:pt x="815" y="160"/>
                  </a:lnTo>
                  <a:lnTo>
                    <a:pt x="830" y="153"/>
                  </a:lnTo>
                  <a:lnTo>
                    <a:pt x="847" y="151"/>
                  </a:lnTo>
                  <a:lnTo>
                    <a:pt x="864" y="155"/>
                  </a:lnTo>
                  <a:lnTo>
                    <a:pt x="1173" y="281"/>
                  </a:lnTo>
                  <a:lnTo>
                    <a:pt x="1187" y="285"/>
                  </a:lnTo>
                  <a:lnTo>
                    <a:pt x="1203" y="285"/>
                  </a:lnTo>
                  <a:lnTo>
                    <a:pt x="1218" y="279"/>
                  </a:lnTo>
                  <a:lnTo>
                    <a:pt x="1229" y="269"/>
                  </a:lnTo>
                  <a:lnTo>
                    <a:pt x="1449" y="18"/>
                  </a:lnTo>
                  <a:lnTo>
                    <a:pt x="1462" y="7"/>
                  </a:lnTo>
                  <a:lnTo>
                    <a:pt x="1478" y="0"/>
                  </a:lnTo>
                  <a:lnTo>
                    <a:pt x="1495" y="0"/>
                  </a:lnTo>
                  <a:close/>
                </a:path>
              </a:pathLst>
            </a:custGeom>
            <a:grpFill/>
            <a:ln w="0">
              <a:noFill/>
              <a:prstDash val="solid"/>
              <a:round/>
            </a:ln>
          </p:spPr>
          <p:txBody>
            <a:bodyPr vert="horz" wrap="square" lIns="91440" tIns="45720" rIns="91440" bIns="45720" numCol="1" anchor="t" anchorCtr="0" compatLnSpc="1"/>
            <a:p>
              <a:endParaRPr lang="en-US"/>
            </a:p>
          </p:txBody>
        </p:sp>
        <p:sp>
          <p:nvSpPr>
            <p:cNvPr id="863" name="Freeform 1006"/>
            <p:cNvSpPr/>
            <p:nvPr/>
          </p:nvSpPr>
          <p:spPr bwMode="auto">
            <a:xfrm>
              <a:off x="5548" y="3431"/>
              <a:ext cx="303" cy="336"/>
            </a:xfrm>
            <a:custGeom>
              <a:avLst/>
              <a:gdLst>
                <a:gd name="T0" fmla="*/ 655 w 908"/>
                <a:gd name="T1" fmla="*/ 0 h 1009"/>
                <a:gd name="T2" fmla="*/ 906 w 908"/>
                <a:gd name="T3" fmla="*/ 776 h 1009"/>
                <a:gd name="T4" fmla="*/ 908 w 908"/>
                <a:gd name="T5" fmla="*/ 793 h 1009"/>
                <a:gd name="T6" fmla="*/ 903 w 908"/>
                <a:gd name="T7" fmla="*/ 807 h 1009"/>
                <a:gd name="T8" fmla="*/ 892 w 908"/>
                <a:gd name="T9" fmla="*/ 819 h 1009"/>
                <a:gd name="T10" fmla="*/ 877 w 908"/>
                <a:gd name="T11" fmla="*/ 823 h 1009"/>
                <a:gd name="T12" fmla="*/ 861 w 908"/>
                <a:gd name="T13" fmla="*/ 823 h 1009"/>
                <a:gd name="T14" fmla="*/ 561 w 908"/>
                <a:gd name="T15" fmla="*/ 735 h 1009"/>
                <a:gd name="T16" fmla="*/ 550 w 908"/>
                <a:gd name="T17" fmla="*/ 734 h 1009"/>
                <a:gd name="T18" fmla="*/ 539 w 908"/>
                <a:gd name="T19" fmla="*/ 736 h 1009"/>
                <a:gd name="T20" fmla="*/ 529 w 908"/>
                <a:gd name="T21" fmla="*/ 741 h 1009"/>
                <a:gd name="T22" fmla="*/ 522 w 908"/>
                <a:gd name="T23" fmla="*/ 749 h 1009"/>
                <a:gd name="T24" fmla="*/ 329 w 908"/>
                <a:gd name="T25" fmla="*/ 995 h 1009"/>
                <a:gd name="T26" fmla="*/ 318 w 908"/>
                <a:gd name="T27" fmla="*/ 1005 h 1009"/>
                <a:gd name="T28" fmla="*/ 306 w 908"/>
                <a:gd name="T29" fmla="*/ 1009 h 1009"/>
                <a:gd name="T30" fmla="*/ 294 w 908"/>
                <a:gd name="T31" fmla="*/ 1009 h 1009"/>
                <a:gd name="T32" fmla="*/ 281 w 908"/>
                <a:gd name="T33" fmla="*/ 1005 h 1009"/>
                <a:gd name="T34" fmla="*/ 270 w 908"/>
                <a:gd name="T35" fmla="*/ 996 h 1009"/>
                <a:gd name="T36" fmla="*/ 264 w 908"/>
                <a:gd name="T37" fmla="*/ 984 h 1009"/>
                <a:gd name="T38" fmla="*/ 0 w 908"/>
                <a:gd name="T39" fmla="*/ 166 h 1009"/>
                <a:gd name="T40" fmla="*/ 9 w 908"/>
                <a:gd name="T41" fmla="*/ 159 h 1009"/>
                <a:gd name="T42" fmla="*/ 16 w 908"/>
                <a:gd name="T43" fmla="*/ 152 h 1009"/>
                <a:gd name="T44" fmla="*/ 181 w 908"/>
                <a:gd name="T45" fmla="*/ 2 h 1009"/>
                <a:gd name="T46" fmla="*/ 393 w 908"/>
                <a:gd name="T47" fmla="*/ 66 h 1009"/>
                <a:gd name="T48" fmla="*/ 431 w 908"/>
                <a:gd name="T49" fmla="*/ 74 h 1009"/>
                <a:gd name="T50" fmla="*/ 469 w 908"/>
                <a:gd name="T51" fmla="*/ 77 h 1009"/>
                <a:gd name="T52" fmla="*/ 511 w 908"/>
                <a:gd name="T53" fmla="*/ 74 h 1009"/>
                <a:gd name="T54" fmla="*/ 551 w 908"/>
                <a:gd name="T55" fmla="*/ 64 h 1009"/>
                <a:gd name="T56" fmla="*/ 589 w 908"/>
                <a:gd name="T57" fmla="*/ 48 h 1009"/>
                <a:gd name="T58" fmla="*/ 624 w 908"/>
                <a:gd name="T59" fmla="*/ 26 h 1009"/>
                <a:gd name="T60" fmla="*/ 655 w 908"/>
                <a:gd name="T61" fmla="*/ 0 h 10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08" h="1009">
                  <a:moveTo>
                    <a:pt x="655" y="0"/>
                  </a:moveTo>
                  <a:lnTo>
                    <a:pt x="906" y="776"/>
                  </a:lnTo>
                  <a:lnTo>
                    <a:pt x="908" y="793"/>
                  </a:lnTo>
                  <a:lnTo>
                    <a:pt x="903" y="807"/>
                  </a:lnTo>
                  <a:lnTo>
                    <a:pt x="892" y="819"/>
                  </a:lnTo>
                  <a:lnTo>
                    <a:pt x="877" y="823"/>
                  </a:lnTo>
                  <a:lnTo>
                    <a:pt x="861" y="823"/>
                  </a:lnTo>
                  <a:lnTo>
                    <a:pt x="561" y="735"/>
                  </a:lnTo>
                  <a:lnTo>
                    <a:pt x="550" y="734"/>
                  </a:lnTo>
                  <a:lnTo>
                    <a:pt x="539" y="736"/>
                  </a:lnTo>
                  <a:lnTo>
                    <a:pt x="529" y="741"/>
                  </a:lnTo>
                  <a:lnTo>
                    <a:pt x="522" y="749"/>
                  </a:lnTo>
                  <a:lnTo>
                    <a:pt x="329" y="995"/>
                  </a:lnTo>
                  <a:lnTo>
                    <a:pt x="318" y="1005"/>
                  </a:lnTo>
                  <a:lnTo>
                    <a:pt x="306" y="1009"/>
                  </a:lnTo>
                  <a:lnTo>
                    <a:pt x="294" y="1009"/>
                  </a:lnTo>
                  <a:lnTo>
                    <a:pt x="281" y="1005"/>
                  </a:lnTo>
                  <a:lnTo>
                    <a:pt x="270" y="996"/>
                  </a:lnTo>
                  <a:lnTo>
                    <a:pt x="264" y="984"/>
                  </a:lnTo>
                  <a:lnTo>
                    <a:pt x="0" y="166"/>
                  </a:lnTo>
                  <a:lnTo>
                    <a:pt x="9" y="159"/>
                  </a:lnTo>
                  <a:lnTo>
                    <a:pt x="16" y="152"/>
                  </a:lnTo>
                  <a:lnTo>
                    <a:pt x="181" y="2"/>
                  </a:lnTo>
                  <a:lnTo>
                    <a:pt x="393" y="66"/>
                  </a:lnTo>
                  <a:lnTo>
                    <a:pt x="431" y="74"/>
                  </a:lnTo>
                  <a:lnTo>
                    <a:pt x="469" y="77"/>
                  </a:lnTo>
                  <a:lnTo>
                    <a:pt x="511" y="74"/>
                  </a:lnTo>
                  <a:lnTo>
                    <a:pt x="551" y="64"/>
                  </a:lnTo>
                  <a:lnTo>
                    <a:pt x="589" y="48"/>
                  </a:lnTo>
                  <a:lnTo>
                    <a:pt x="624" y="26"/>
                  </a:lnTo>
                  <a:lnTo>
                    <a:pt x="655" y="0"/>
                  </a:lnTo>
                  <a:close/>
                </a:path>
              </a:pathLst>
            </a:custGeom>
            <a:grpFill/>
            <a:ln w="0">
              <a:noFill/>
              <a:prstDash val="solid"/>
              <a:round/>
            </a:ln>
          </p:spPr>
          <p:txBody>
            <a:bodyPr vert="horz" wrap="square" lIns="91440" tIns="45720" rIns="91440" bIns="45720" numCol="1" anchor="t" anchorCtr="0" compatLnSpc="1"/>
            <a:p>
              <a:endParaRPr lang="en-US"/>
            </a:p>
          </p:txBody>
        </p:sp>
        <p:sp>
          <p:nvSpPr>
            <p:cNvPr id="864" name="Freeform 1007"/>
            <p:cNvSpPr/>
            <p:nvPr/>
          </p:nvSpPr>
          <p:spPr bwMode="auto">
            <a:xfrm>
              <a:off x="5138" y="3431"/>
              <a:ext cx="303" cy="336"/>
            </a:xfrm>
            <a:custGeom>
              <a:avLst/>
              <a:gdLst>
                <a:gd name="T0" fmla="*/ 253 w 909"/>
                <a:gd name="T1" fmla="*/ 0 h 1010"/>
                <a:gd name="T2" fmla="*/ 285 w 909"/>
                <a:gd name="T3" fmla="*/ 26 h 1010"/>
                <a:gd name="T4" fmla="*/ 319 w 909"/>
                <a:gd name="T5" fmla="*/ 48 h 1010"/>
                <a:gd name="T6" fmla="*/ 357 w 909"/>
                <a:gd name="T7" fmla="*/ 64 h 1010"/>
                <a:gd name="T8" fmla="*/ 398 w 909"/>
                <a:gd name="T9" fmla="*/ 74 h 1010"/>
                <a:gd name="T10" fmla="*/ 439 w 909"/>
                <a:gd name="T11" fmla="*/ 77 h 1010"/>
                <a:gd name="T12" fmla="*/ 477 w 909"/>
                <a:gd name="T13" fmla="*/ 75 h 1010"/>
                <a:gd name="T14" fmla="*/ 514 w 909"/>
                <a:gd name="T15" fmla="*/ 66 h 1010"/>
                <a:gd name="T16" fmla="*/ 728 w 909"/>
                <a:gd name="T17" fmla="*/ 2 h 1010"/>
                <a:gd name="T18" fmla="*/ 891 w 909"/>
                <a:gd name="T19" fmla="*/ 152 h 1010"/>
                <a:gd name="T20" fmla="*/ 900 w 909"/>
                <a:gd name="T21" fmla="*/ 159 h 1010"/>
                <a:gd name="T22" fmla="*/ 909 w 909"/>
                <a:gd name="T23" fmla="*/ 167 h 1010"/>
                <a:gd name="T24" fmla="*/ 644 w 909"/>
                <a:gd name="T25" fmla="*/ 984 h 1010"/>
                <a:gd name="T26" fmla="*/ 637 w 909"/>
                <a:gd name="T27" fmla="*/ 998 h 1010"/>
                <a:gd name="T28" fmla="*/ 627 w 909"/>
                <a:gd name="T29" fmla="*/ 1006 h 1010"/>
                <a:gd name="T30" fmla="*/ 615 w 909"/>
                <a:gd name="T31" fmla="*/ 1010 h 1010"/>
                <a:gd name="T32" fmla="*/ 602 w 909"/>
                <a:gd name="T33" fmla="*/ 1010 h 1010"/>
                <a:gd name="T34" fmla="*/ 589 w 909"/>
                <a:gd name="T35" fmla="*/ 1005 h 1010"/>
                <a:gd name="T36" fmla="*/ 579 w 909"/>
                <a:gd name="T37" fmla="*/ 996 h 1010"/>
                <a:gd name="T38" fmla="*/ 387 w 909"/>
                <a:gd name="T39" fmla="*/ 750 h 1010"/>
                <a:gd name="T40" fmla="*/ 376 w 909"/>
                <a:gd name="T41" fmla="*/ 740 h 1010"/>
                <a:gd name="T42" fmla="*/ 362 w 909"/>
                <a:gd name="T43" fmla="*/ 735 h 1010"/>
                <a:gd name="T44" fmla="*/ 347 w 909"/>
                <a:gd name="T45" fmla="*/ 736 h 1010"/>
                <a:gd name="T46" fmla="*/ 48 w 909"/>
                <a:gd name="T47" fmla="*/ 823 h 1010"/>
                <a:gd name="T48" fmla="*/ 30 w 909"/>
                <a:gd name="T49" fmla="*/ 825 h 1010"/>
                <a:gd name="T50" fmla="*/ 17 w 909"/>
                <a:gd name="T51" fmla="*/ 820 h 1010"/>
                <a:gd name="T52" fmla="*/ 6 w 909"/>
                <a:gd name="T53" fmla="*/ 809 h 1010"/>
                <a:gd name="T54" fmla="*/ 0 w 909"/>
                <a:gd name="T55" fmla="*/ 794 h 1010"/>
                <a:gd name="T56" fmla="*/ 1 w 909"/>
                <a:gd name="T57" fmla="*/ 777 h 1010"/>
                <a:gd name="T58" fmla="*/ 253 w 909"/>
                <a:gd name="T59" fmla="*/ 0 h 10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09" h="1010">
                  <a:moveTo>
                    <a:pt x="253" y="0"/>
                  </a:moveTo>
                  <a:lnTo>
                    <a:pt x="285" y="26"/>
                  </a:lnTo>
                  <a:lnTo>
                    <a:pt x="319" y="48"/>
                  </a:lnTo>
                  <a:lnTo>
                    <a:pt x="357" y="64"/>
                  </a:lnTo>
                  <a:lnTo>
                    <a:pt x="398" y="74"/>
                  </a:lnTo>
                  <a:lnTo>
                    <a:pt x="439" y="77"/>
                  </a:lnTo>
                  <a:lnTo>
                    <a:pt x="477" y="75"/>
                  </a:lnTo>
                  <a:lnTo>
                    <a:pt x="514" y="66"/>
                  </a:lnTo>
                  <a:lnTo>
                    <a:pt x="728" y="2"/>
                  </a:lnTo>
                  <a:lnTo>
                    <a:pt x="891" y="152"/>
                  </a:lnTo>
                  <a:lnTo>
                    <a:pt x="900" y="159"/>
                  </a:lnTo>
                  <a:lnTo>
                    <a:pt x="909" y="167"/>
                  </a:lnTo>
                  <a:lnTo>
                    <a:pt x="644" y="984"/>
                  </a:lnTo>
                  <a:lnTo>
                    <a:pt x="637" y="998"/>
                  </a:lnTo>
                  <a:lnTo>
                    <a:pt x="627" y="1006"/>
                  </a:lnTo>
                  <a:lnTo>
                    <a:pt x="615" y="1010"/>
                  </a:lnTo>
                  <a:lnTo>
                    <a:pt x="602" y="1010"/>
                  </a:lnTo>
                  <a:lnTo>
                    <a:pt x="589" y="1005"/>
                  </a:lnTo>
                  <a:lnTo>
                    <a:pt x="579" y="996"/>
                  </a:lnTo>
                  <a:lnTo>
                    <a:pt x="387" y="750"/>
                  </a:lnTo>
                  <a:lnTo>
                    <a:pt x="376" y="740"/>
                  </a:lnTo>
                  <a:lnTo>
                    <a:pt x="362" y="735"/>
                  </a:lnTo>
                  <a:lnTo>
                    <a:pt x="347" y="736"/>
                  </a:lnTo>
                  <a:lnTo>
                    <a:pt x="48" y="823"/>
                  </a:lnTo>
                  <a:lnTo>
                    <a:pt x="30" y="825"/>
                  </a:lnTo>
                  <a:lnTo>
                    <a:pt x="17" y="820"/>
                  </a:lnTo>
                  <a:lnTo>
                    <a:pt x="6" y="809"/>
                  </a:lnTo>
                  <a:lnTo>
                    <a:pt x="0" y="794"/>
                  </a:lnTo>
                  <a:lnTo>
                    <a:pt x="1" y="777"/>
                  </a:lnTo>
                  <a:lnTo>
                    <a:pt x="253" y="0"/>
                  </a:lnTo>
                  <a:close/>
                </a:path>
              </a:pathLst>
            </a:custGeom>
            <a:grpFill/>
            <a:ln w="0">
              <a:noFill/>
              <a:prstDash val="solid"/>
              <a:round/>
            </a:ln>
          </p:spPr>
          <p:txBody>
            <a:bodyPr vert="horz" wrap="square" lIns="91440" tIns="45720" rIns="91440" bIns="45720" numCol="1" anchor="t" anchorCtr="0" compatLnSpc="1"/>
            <a:p>
              <a:endParaRPr lang="en-US"/>
            </a:p>
          </p:txBody>
        </p:sp>
        <p:sp>
          <p:nvSpPr>
            <p:cNvPr id="865" name="Freeform 1008"/>
            <p:cNvSpPr/>
            <p:nvPr/>
          </p:nvSpPr>
          <p:spPr bwMode="auto">
            <a:xfrm>
              <a:off x="5293" y="2730"/>
              <a:ext cx="402" cy="385"/>
            </a:xfrm>
            <a:custGeom>
              <a:avLst/>
              <a:gdLst>
                <a:gd name="T0" fmla="*/ 595 w 1206"/>
                <a:gd name="T1" fmla="*/ 0 h 1153"/>
                <a:gd name="T2" fmla="*/ 613 w 1206"/>
                <a:gd name="T3" fmla="*/ 0 h 1153"/>
                <a:gd name="T4" fmla="*/ 630 w 1206"/>
                <a:gd name="T5" fmla="*/ 4 h 1153"/>
                <a:gd name="T6" fmla="*/ 646 w 1206"/>
                <a:gd name="T7" fmla="*/ 12 h 1153"/>
                <a:gd name="T8" fmla="*/ 660 w 1206"/>
                <a:gd name="T9" fmla="*/ 26 h 1153"/>
                <a:gd name="T10" fmla="*/ 669 w 1206"/>
                <a:gd name="T11" fmla="*/ 44 h 1153"/>
                <a:gd name="T12" fmla="*/ 798 w 1206"/>
                <a:gd name="T13" fmla="*/ 361 h 1153"/>
                <a:gd name="T14" fmla="*/ 1140 w 1206"/>
                <a:gd name="T15" fmla="*/ 385 h 1153"/>
                <a:gd name="T16" fmla="*/ 1161 w 1206"/>
                <a:gd name="T17" fmla="*/ 389 h 1153"/>
                <a:gd name="T18" fmla="*/ 1177 w 1206"/>
                <a:gd name="T19" fmla="*/ 397 h 1153"/>
                <a:gd name="T20" fmla="*/ 1190 w 1206"/>
                <a:gd name="T21" fmla="*/ 411 h 1153"/>
                <a:gd name="T22" fmla="*/ 1200 w 1206"/>
                <a:gd name="T23" fmla="*/ 426 h 1153"/>
                <a:gd name="T24" fmla="*/ 1205 w 1206"/>
                <a:gd name="T25" fmla="*/ 443 h 1153"/>
                <a:gd name="T26" fmla="*/ 1206 w 1206"/>
                <a:gd name="T27" fmla="*/ 461 h 1153"/>
                <a:gd name="T28" fmla="*/ 1202 w 1206"/>
                <a:gd name="T29" fmla="*/ 478 h 1153"/>
                <a:gd name="T30" fmla="*/ 1194 w 1206"/>
                <a:gd name="T31" fmla="*/ 496 h 1153"/>
                <a:gd name="T32" fmla="*/ 1180 w 1206"/>
                <a:gd name="T33" fmla="*/ 510 h 1153"/>
                <a:gd name="T34" fmla="*/ 919 w 1206"/>
                <a:gd name="T35" fmla="*/ 731 h 1153"/>
                <a:gd name="T36" fmla="*/ 1001 w 1206"/>
                <a:gd name="T37" fmla="*/ 1064 h 1153"/>
                <a:gd name="T38" fmla="*/ 1003 w 1206"/>
                <a:gd name="T39" fmla="*/ 1087 h 1153"/>
                <a:gd name="T40" fmla="*/ 999 w 1206"/>
                <a:gd name="T41" fmla="*/ 1108 h 1153"/>
                <a:gd name="T42" fmla="*/ 989 w 1206"/>
                <a:gd name="T43" fmla="*/ 1125 h 1153"/>
                <a:gd name="T44" fmla="*/ 974 w 1206"/>
                <a:gd name="T45" fmla="*/ 1140 h 1153"/>
                <a:gd name="T46" fmla="*/ 956 w 1206"/>
                <a:gd name="T47" fmla="*/ 1149 h 1153"/>
                <a:gd name="T48" fmla="*/ 936 w 1206"/>
                <a:gd name="T49" fmla="*/ 1153 h 1153"/>
                <a:gd name="T50" fmla="*/ 915 w 1206"/>
                <a:gd name="T51" fmla="*/ 1151 h 1153"/>
                <a:gd name="T52" fmla="*/ 894 w 1206"/>
                <a:gd name="T53" fmla="*/ 1142 h 1153"/>
                <a:gd name="T54" fmla="*/ 603 w 1206"/>
                <a:gd name="T55" fmla="*/ 962 h 1153"/>
                <a:gd name="T56" fmla="*/ 313 w 1206"/>
                <a:gd name="T57" fmla="*/ 1142 h 1153"/>
                <a:gd name="T58" fmla="*/ 292 w 1206"/>
                <a:gd name="T59" fmla="*/ 1151 h 1153"/>
                <a:gd name="T60" fmla="*/ 270 w 1206"/>
                <a:gd name="T61" fmla="*/ 1153 h 1153"/>
                <a:gd name="T62" fmla="*/ 251 w 1206"/>
                <a:gd name="T63" fmla="*/ 1149 h 1153"/>
                <a:gd name="T64" fmla="*/ 234 w 1206"/>
                <a:gd name="T65" fmla="*/ 1140 h 1153"/>
                <a:gd name="T66" fmla="*/ 219 w 1206"/>
                <a:gd name="T67" fmla="*/ 1125 h 1153"/>
                <a:gd name="T68" fmla="*/ 208 w 1206"/>
                <a:gd name="T69" fmla="*/ 1108 h 1153"/>
                <a:gd name="T70" fmla="*/ 204 w 1206"/>
                <a:gd name="T71" fmla="*/ 1087 h 1153"/>
                <a:gd name="T72" fmla="*/ 205 w 1206"/>
                <a:gd name="T73" fmla="*/ 1064 h 1153"/>
                <a:gd name="T74" fmla="*/ 288 w 1206"/>
                <a:gd name="T75" fmla="*/ 731 h 1153"/>
                <a:gd name="T76" fmla="*/ 26 w 1206"/>
                <a:gd name="T77" fmla="*/ 510 h 1153"/>
                <a:gd name="T78" fmla="*/ 12 w 1206"/>
                <a:gd name="T79" fmla="*/ 496 h 1153"/>
                <a:gd name="T80" fmla="*/ 4 w 1206"/>
                <a:gd name="T81" fmla="*/ 478 h 1153"/>
                <a:gd name="T82" fmla="*/ 0 w 1206"/>
                <a:gd name="T83" fmla="*/ 461 h 1153"/>
                <a:gd name="T84" fmla="*/ 1 w 1206"/>
                <a:gd name="T85" fmla="*/ 443 h 1153"/>
                <a:gd name="T86" fmla="*/ 8 w 1206"/>
                <a:gd name="T87" fmla="*/ 426 h 1153"/>
                <a:gd name="T88" fmla="*/ 17 w 1206"/>
                <a:gd name="T89" fmla="*/ 411 h 1153"/>
                <a:gd name="T90" fmla="*/ 30 w 1206"/>
                <a:gd name="T91" fmla="*/ 397 h 1153"/>
                <a:gd name="T92" fmla="*/ 47 w 1206"/>
                <a:gd name="T93" fmla="*/ 389 h 1153"/>
                <a:gd name="T94" fmla="*/ 67 w 1206"/>
                <a:gd name="T95" fmla="*/ 385 h 1153"/>
                <a:gd name="T96" fmla="*/ 409 w 1206"/>
                <a:gd name="T97" fmla="*/ 361 h 1153"/>
                <a:gd name="T98" fmla="*/ 537 w 1206"/>
                <a:gd name="T99" fmla="*/ 44 h 1153"/>
                <a:gd name="T100" fmla="*/ 548 w 1206"/>
                <a:gd name="T101" fmla="*/ 26 h 1153"/>
                <a:gd name="T102" fmla="*/ 561 w 1206"/>
                <a:gd name="T103" fmla="*/ 12 h 1153"/>
                <a:gd name="T104" fmla="*/ 577 w 1206"/>
                <a:gd name="T105" fmla="*/ 4 h 1153"/>
                <a:gd name="T106" fmla="*/ 595 w 1206"/>
                <a:gd name="T107" fmla="*/ 0 h 1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06" h="1153">
                  <a:moveTo>
                    <a:pt x="595" y="0"/>
                  </a:moveTo>
                  <a:lnTo>
                    <a:pt x="613" y="0"/>
                  </a:lnTo>
                  <a:lnTo>
                    <a:pt x="630" y="4"/>
                  </a:lnTo>
                  <a:lnTo>
                    <a:pt x="646" y="12"/>
                  </a:lnTo>
                  <a:lnTo>
                    <a:pt x="660" y="26"/>
                  </a:lnTo>
                  <a:lnTo>
                    <a:pt x="669" y="44"/>
                  </a:lnTo>
                  <a:lnTo>
                    <a:pt x="798" y="361"/>
                  </a:lnTo>
                  <a:lnTo>
                    <a:pt x="1140" y="385"/>
                  </a:lnTo>
                  <a:lnTo>
                    <a:pt x="1161" y="389"/>
                  </a:lnTo>
                  <a:lnTo>
                    <a:pt x="1177" y="397"/>
                  </a:lnTo>
                  <a:lnTo>
                    <a:pt x="1190" y="411"/>
                  </a:lnTo>
                  <a:lnTo>
                    <a:pt x="1200" y="426"/>
                  </a:lnTo>
                  <a:lnTo>
                    <a:pt x="1205" y="443"/>
                  </a:lnTo>
                  <a:lnTo>
                    <a:pt x="1206" y="461"/>
                  </a:lnTo>
                  <a:lnTo>
                    <a:pt x="1202" y="478"/>
                  </a:lnTo>
                  <a:lnTo>
                    <a:pt x="1194" y="496"/>
                  </a:lnTo>
                  <a:lnTo>
                    <a:pt x="1180" y="510"/>
                  </a:lnTo>
                  <a:lnTo>
                    <a:pt x="919" y="731"/>
                  </a:lnTo>
                  <a:lnTo>
                    <a:pt x="1001" y="1064"/>
                  </a:lnTo>
                  <a:lnTo>
                    <a:pt x="1003" y="1087"/>
                  </a:lnTo>
                  <a:lnTo>
                    <a:pt x="999" y="1108"/>
                  </a:lnTo>
                  <a:lnTo>
                    <a:pt x="989" y="1125"/>
                  </a:lnTo>
                  <a:lnTo>
                    <a:pt x="974" y="1140"/>
                  </a:lnTo>
                  <a:lnTo>
                    <a:pt x="956" y="1149"/>
                  </a:lnTo>
                  <a:lnTo>
                    <a:pt x="936" y="1153"/>
                  </a:lnTo>
                  <a:lnTo>
                    <a:pt x="915" y="1151"/>
                  </a:lnTo>
                  <a:lnTo>
                    <a:pt x="894" y="1142"/>
                  </a:lnTo>
                  <a:lnTo>
                    <a:pt x="603" y="962"/>
                  </a:lnTo>
                  <a:lnTo>
                    <a:pt x="313" y="1142"/>
                  </a:lnTo>
                  <a:lnTo>
                    <a:pt x="292" y="1151"/>
                  </a:lnTo>
                  <a:lnTo>
                    <a:pt x="270" y="1153"/>
                  </a:lnTo>
                  <a:lnTo>
                    <a:pt x="251" y="1149"/>
                  </a:lnTo>
                  <a:lnTo>
                    <a:pt x="234" y="1140"/>
                  </a:lnTo>
                  <a:lnTo>
                    <a:pt x="219" y="1125"/>
                  </a:lnTo>
                  <a:lnTo>
                    <a:pt x="208" y="1108"/>
                  </a:lnTo>
                  <a:lnTo>
                    <a:pt x="204" y="1087"/>
                  </a:lnTo>
                  <a:lnTo>
                    <a:pt x="205" y="1064"/>
                  </a:lnTo>
                  <a:lnTo>
                    <a:pt x="288" y="731"/>
                  </a:lnTo>
                  <a:lnTo>
                    <a:pt x="26" y="510"/>
                  </a:lnTo>
                  <a:lnTo>
                    <a:pt x="12" y="496"/>
                  </a:lnTo>
                  <a:lnTo>
                    <a:pt x="4" y="478"/>
                  </a:lnTo>
                  <a:lnTo>
                    <a:pt x="0" y="461"/>
                  </a:lnTo>
                  <a:lnTo>
                    <a:pt x="1" y="443"/>
                  </a:lnTo>
                  <a:lnTo>
                    <a:pt x="8" y="426"/>
                  </a:lnTo>
                  <a:lnTo>
                    <a:pt x="17" y="411"/>
                  </a:lnTo>
                  <a:lnTo>
                    <a:pt x="30" y="397"/>
                  </a:lnTo>
                  <a:lnTo>
                    <a:pt x="47" y="389"/>
                  </a:lnTo>
                  <a:lnTo>
                    <a:pt x="67" y="385"/>
                  </a:lnTo>
                  <a:lnTo>
                    <a:pt x="409" y="361"/>
                  </a:lnTo>
                  <a:lnTo>
                    <a:pt x="537" y="44"/>
                  </a:lnTo>
                  <a:lnTo>
                    <a:pt x="548" y="26"/>
                  </a:lnTo>
                  <a:lnTo>
                    <a:pt x="561" y="12"/>
                  </a:lnTo>
                  <a:lnTo>
                    <a:pt x="577" y="4"/>
                  </a:lnTo>
                  <a:lnTo>
                    <a:pt x="595" y="0"/>
                  </a:lnTo>
                  <a:close/>
                </a:path>
              </a:pathLst>
            </a:custGeom>
            <a:grpFill/>
            <a:ln w="0">
              <a:noFill/>
              <a:prstDash val="solid"/>
              <a:round/>
            </a:ln>
          </p:spPr>
          <p:txBody>
            <a:bodyPr vert="horz" wrap="square" lIns="91440" tIns="45720" rIns="91440" bIns="45720" numCol="1" anchor="t" anchorCtr="0" compatLnSpc="1"/>
            <a:p>
              <a:endParaRPr lang="en-US"/>
            </a:p>
          </p:txBody>
        </p:sp>
      </p:grpSp>
      <p:pic>
        <p:nvPicPr>
          <p:cNvPr id="4" name="图片 3" descr="67642f81c4b9dd15051af51f0b1cd48"/>
          <p:cNvPicPr>
            <a:picLocks noChangeAspect="1"/>
          </p:cNvPicPr>
          <p:nvPr/>
        </p:nvPicPr>
        <p:blipFill>
          <a:blip r:embed="rId2"/>
          <a:stretch>
            <a:fillRect/>
          </a:stretch>
        </p:blipFill>
        <p:spPr>
          <a:xfrm>
            <a:off x="9695180" y="122555"/>
            <a:ext cx="2313305" cy="672465"/>
          </a:xfrm>
          <a:prstGeom prst="rect">
            <a:avLst/>
          </a:prstGeom>
        </p:spPr>
      </p:pic>
      <p:sp>
        <p:nvSpPr>
          <p:cNvPr id="2" name="文本框 1"/>
          <p:cNvSpPr txBox="1"/>
          <p:nvPr/>
        </p:nvSpPr>
        <p:spPr>
          <a:xfrm>
            <a:off x="4761865" y="1411605"/>
            <a:ext cx="2274570" cy="460375"/>
          </a:xfrm>
          <a:prstGeom prst="rect">
            <a:avLst/>
          </a:prstGeom>
          <a:noFill/>
        </p:spPr>
        <p:txBody>
          <a:bodyPr wrap="square" rtlCol="0">
            <a:spAutoFit/>
          </a:bodyPr>
          <a:p>
            <a:r>
              <a:rPr lang="zh-CN" altLang="en-US" sz="2400"/>
              <a:t>数据处理</a:t>
            </a:r>
            <a:endParaRPr lang="zh-CN" altLang="en-US" sz="2400"/>
          </a:p>
        </p:txBody>
      </p:sp>
      <p:pic>
        <p:nvPicPr>
          <p:cNvPr id="3" name="图片 2"/>
          <p:cNvPicPr>
            <a:picLocks noChangeAspect="1"/>
          </p:cNvPicPr>
          <p:nvPr>
            <p:custDataLst>
              <p:tags r:id="rId3"/>
            </p:custDataLst>
          </p:nvPr>
        </p:nvPicPr>
        <p:blipFill>
          <a:blip r:embed="rId4"/>
          <a:stretch>
            <a:fillRect/>
          </a:stretch>
        </p:blipFill>
        <p:spPr>
          <a:xfrm>
            <a:off x="3371850" y="2018665"/>
            <a:ext cx="5448300" cy="4276725"/>
          </a:xfrm>
          <a:prstGeom prst="rect">
            <a:avLst/>
          </a:prstGeom>
        </p:spPr>
      </p:pic>
    </p:spTree>
  </p:cSld>
  <p:clrMapOvr>
    <a:masterClrMapping/>
  </p:clrMapOvr>
  <p:transition spd="slow">
    <p:push dir="u"/>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grpSp>
        <p:nvGrpSpPr>
          <p:cNvPr id="27" name="组合 26"/>
          <p:cNvGrpSpPr/>
          <p:nvPr/>
        </p:nvGrpSpPr>
        <p:grpSpPr>
          <a:xfrm>
            <a:off x="374015" y="379095"/>
            <a:ext cx="11427460" cy="6099810"/>
            <a:chOff x="589" y="597"/>
            <a:chExt cx="17996" cy="9606"/>
          </a:xfrm>
        </p:grpSpPr>
        <p:sp>
          <p:nvSpPr>
            <p:cNvPr id="15" name="矩形 14"/>
            <p:cNvSpPr/>
            <p:nvPr/>
          </p:nvSpPr>
          <p:spPr>
            <a:xfrm>
              <a:off x="614" y="597"/>
              <a:ext cx="17971" cy="9606"/>
            </a:xfrm>
            <a:prstGeom prst="rect">
              <a:avLst/>
            </a:prstGeom>
            <a:solidFill>
              <a:schemeClr val="bg1">
                <a:alpha val="6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lumMod val="85000"/>
                    <a:lumOff val="15000"/>
                  </a:schemeClr>
                </a:solidFill>
                <a:latin typeface="+mj-lt"/>
                <a:cs typeface="+mj-lt"/>
              </a:endParaRPr>
            </a:p>
          </p:txBody>
        </p:sp>
        <p:sp>
          <p:nvSpPr>
            <p:cNvPr id="23" name="文本框 23"/>
            <p:cNvSpPr txBox="1"/>
            <p:nvPr/>
          </p:nvSpPr>
          <p:spPr>
            <a:xfrm>
              <a:off x="1311" y="1129"/>
              <a:ext cx="2208" cy="725"/>
            </a:xfrm>
            <a:prstGeom prst="rect">
              <a:avLst/>
            </a:prstGeom>
            <a:noFill/>
          </p:spPr>
          <p:txBody>
            <a:bodyPr wrap="none" rtlCol="0">
              <a:spAutoFit/>
            </a:bodyPr>
            <a:p>
              <a:r>
                <a:rPr lang="zh-CN" altLang="en-US" sz="2400" b="1" dirty="0">
                  <a:solidFill>
                    <a:schemeClr val="tx1">
                      <a:lumMod val="85000"/>
                      <a:lumOff val="15000"/>
                    </a:schemeClr>
                  </a:solidFill>
                  <a:latin typeface="微软雅黑" panose="020B0503020204020204" charset="-122"/>
                  <a:ea typeface="微软雅黑" panose="020B0503020204020204" charset="-122"/>
                </a:rPr>
                <a:t>爬取数据</a:t>
              </a:r>
              <a:endParaRPr lang="zh-CN" altLang="en-US" sz="2400" b="1" dirty="0">
                <a:solidFill>
                  <a:schemeClr val="tx1">
                    <a:lumMod val="85000"/>
                    <a:lumOff val="15000"/>
                  </a:schemeClr>
                </a:solidFill>
                <a:latin typeface="微软雅黑" panose="020B0503020204020204" charset="-122"/>
                <a:ea typeface="微软雅黑" panose="020B0503020204020204" charset="-122"/>
              </a:endParaRPr>
            </a:p>
          </p:txBody>
        </p:sp>
        <p:sp>
          <p:nvSpPr>
            <p:cNvPr id="58" name="矩形 57"/>
            <p:cNvSpPr/>
            <p:nvPr/>
          </p:nvSpPr>
          <p:spPr>
            <a:xfrm>
              <a:off x="589" y="971"/>
              <a:ext cx="341" cy="987"/>
            </a:xfrm>
            <a:prstGeom prst="rect">
              <a:avLst/>
            </a:prstGeom>
            <a:solidFill>
              <a:srgbClr val="014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lumMod val="85000"/>
                    <a:lumOff val="15000"/>
                  </a:schemeClr>
                </a:solidFill>
                <a:latin typeface="+mj-lt"/>
                <a:cs typeface="+mj-lt"/>
              </a:endParaRPr>
            </a:p>
          </p:txBody>
        </p:sp>
      </p:grpSp>
      <p:grpSp>
        <p:nvGrpSpPr>
          <p:cNvPr id="828" name="Group 937"/>
          <p:cNvGrpSpPr>
            <a:grpSpLocks noChangeAspect="1"/>
          </p:cNvGrpSpPr>
          <p:nvPr/>
        </p:nvGrpSpPr>
        <p:grpSpPr bwMode="auto">
          <a:xfrm>
            <a:off x="5864420" y="2583188"/>
            <a:ext cx="293629" cy="292608"/>
            <a:chOff x="6094" y="274"/>
            <a:chExt cx="575" cy="573"/>
          </a:xfrm>
          <a:solidFill>
            <a:schemeClr val="bg1"/>
          </a:solidFill>
        </p:grpSpPr>
        <p:sp>
          <p:nvSpPr>
            <p:cNvPr id="829" name="Freeform 939"/>
            <p:cNvSpPr/>
            <p:nvPr/>
          </p:nvSpPr>
          <p:spPr bwMode="auto">
            <a:xfrm>
              <a:off x="6313" y="274"/>
              <a:ext cx="137" cy="137"/>
            </a:xfrm>
            <a:custGeom>
              <a:avLst/>
              <a:gdLst>
                <a:gd name="T0" fmla="*/ 411 w 821"/>
                <a:gd name="T1" fmla="*/ 0 h 821"/>
                <a:gd name="T2" fmla="*/ 462 w 821"/>
                <a:gd name="T3" fmla="*/ 3 h 821"/>
                <a:gd name="T4" fmla="*/ 512 w 821"/>
                <a:gd name="T5" fmla="*/ 13 h 821"/>
                <a:gd name="T6" fmla="*/ 560 w 821"/>
                <a:gd name="T7" fmla="*/ 29 h 821"/>
                <a:gd name="T8" fmla="*/ 604 w 821"/>
                <a:gd name="T9" fmla="*/ 49 h 821"/>
                <a:gd name="T10" fmla="*/ 645 w 821"/>
                <a:gd name="T11" fmla="*/ 74 h 821"/>
                <a:gd name="T12" fmla="*/ 683 w 821"/>
                <a:gd name="T13" fmla="*/ 104 h 821"/>
                <a:gd name="T14" fmla="*/ 718 w 821"/>
                <a:gd name="T15" fmla="*/ 139 h 821"/>
                <a:gd name="T16" fmla="*/ 748 w 821"/>
                <a:gd name="T17" fmla="*/ 176 h 821"/>
                <a:gd name="T18" fmla="*/ 773 w 821"/>
                <a:gd name="T19" fmla="*/ 218 h 821"/>
                <a:gd name="T20" fmla="*/ 794 w 821"/>
                <a:gd name="T21" fmla="*/ 263 h 821"/>
                <a:gd name="T22" fmla="*/ 809 w 821"/>
                <a:gd name="T23" fmla="*/ 310 h 821"/>
                <a:gd name="T24" fmla="*/ 818 w 821"/>
                <a:gd name="T25" fmla="*/ 360 h 821"/>
                <a:gd name="T26" fmla="*/ 821 w 821"/>
                <a:gd name="T27" fmla="*/ 411 h 821"/>
                <a:gd name="T28" fmla="*/ 818 w 821"/>
                <a:gd name="T29" fmla="*/ 462 h 821"/>
                <a:gd name="T30" fmla="*/ 809 w 821"/>
                <a:gd name="T31" fmla="*/ 512 h 821"/>
                <a:gd name="T32" fmla="*/ 794 w 821"/>
                <a:gd name="T33" fmla="*/ 560 h 821"/>
                <a:gd name="T34" fmla="*/ 773 w 821"/>
                <a:gd name="T35" fmla="*/ 604 h 821"/>
                <a:gd name="T36" fmla="*/ 748 w 821"/>
                <a:gd name="T37" fmla="*/ 645 h 821"/>
                <a:gd name="T38" fmla="*/ 718 w 821"/>
                <a:gd name="T39" fmla="*/ 683 h 821"/>
                <a:gd name="T40" fmla="*/ 683 w 821"/>
                <a:gd name="T41" fmla="*/ 718 h 821"/>
                <a:gd name="T42" fmla="*/ 645 w 821"/>
                <a:gd name="T43" fmla="*/ 748 h 821"/>
                <a:gd name="T44" fmla="*/ 604 w 821"/>
                <a:gd name="T45" fmla="*/ 773 h 821"/>
                <a:gd name="T46" fmla="*/ 560 w 821"/>
                <a:gd name="T47" fmla="*/ 794 h 821"/>
                <a:gd name="T48" fmla="*/ 512 w 821"/>
                <a:gd name="T49" fmla="*/ 809 h 821"/>
                <a:gd name="T50" fmla="*/ 462 w 821"/>
                <a:gd name="T51" fmla="*/ 818 h 821"/>
                <a:gd name="T52" fmla="*/ 411 w 821"/>
                <a:gd name="T53" fmla="*/ 821 h 821"/>
                <a:gd name="T54" fmla="*/ 360 w 821"/>
                <a:gd name="T55" fmla="*/ 818 h 821"/>
                <a:gd name="T56" fmla="*/ 310 w 821"/>
                <a:gd name="T57" fmla="*/ 809 h 821"/>
                <a:gd name="T58" fmla="*/ 263 w 821"/>
                <a:gd name="T59" fmla="*/ 794 h 821"/>
                <a:gd name="T60" fmla="*/ 218 w 821"/>
                <a:gd name="T61" fmla="*/ 773 h 821"/>
                <a:gd name="T62" fmla="*/ 176 w 821"/>
                <a:gd name="T63" fmla="*/ 748 h 821"/>
                <a:gd name="T64" fmla="*/ 139 w 821"/>
                <a:gd name="T65" fmla="*/ 718 h 821"/>
                <a:gd name="T66" fmla="*/ 104 w 821"/>
                <a:gd name="T67" fmla="*/ 683 h 821"/>
                <a:gd name="T68" fmla="*/ 74 w 821"/>
                <a:gd name="T69" fmla="*/ 645 h 821"/>
                <a:gd name="T70" fmla="*/ 49 w 821"/>
                <a:gd name="T71" fmla="*/ 604 h 821"/>
                <a:gd name="T72" fmla="*/ 29 w 821"/>
                <a:gd name="T73" fmla="*/ 560 h 821"/>
                <a:gd name="T74" fmla="*/ 13 w 821"/>
                <a:gd name="T75" fmla="*/ 512 h 821"/>
                <a:gd name="T76" fmla="*/ 3 w 821"/>
                <a:gd name="T77" fmla="*/ 462 h 821"/>
                <a:gd name="T78" fmla="*/ 0 w 821"/>
                <a:gd name="T79" fmla="*/ 411 h 821"/>
                <a:gd name="T80" fmla="*/ 3 w 821"/>
                <a:gd name="T81" fmla="*/ 360 h 821"/>
                <a:gd name="T82" fmla="*/ 13 w 821"/>
                <a:gd name="T83" fmla="*/ 310 h 821"/>
                <a:gd name="T84" fmla="*/ 29 w 821"/>
                <a:gd name="T85" fmla="*/ 263 h 821"/>
                <a:gd name="T86" fmla="*/ 49 w 821"/>
                <a:gd name="T87" fmla="*/ 218 h 821"/>
                <a:gd name="T88" fmla="*/ 74 w 821"/>
                <a:gd name="T89" fmla="*/ 176 h 821"/>
                <a:gd name="T90" fmla="*/ 104 w 821"/>
                <a:gd name="T91" fmla="*/ 139 h 821"/>
                <a:gd name="T92" fmla="*/ 139 w 821"/>
                <a:gd name="T93" fmla="*/ 104 h 821"/>
                <a:gd name="T94" fmla="*/ 176 w 821"/>
                <a:gd name="T95" fmla="*/ 74 h 821"/>
                <a:gd name="T96" fmla="*/ 218 w 821"/>
                <a:gd name="T97" fmla="*/ 49 h 821"/>
                <a:gd name="T98" fmla="*/ 263 w 821"/>
                <a:gd name="T99" fmla="*/ 29 h 821"/>
                <a:gd name="T100" fmla="*/ 310 w 821"/>
                <a:gd name="T101" fmla="*/ 13 h 821"/>
                <a:gd name="T102" fmla="*/ 360 w 821"/>
                <a:gd name="T103" fmla="*/ 3 h 821"/>
                <a:gd name="T104" fmla="*/ 411 w 821"/>
                <a:gd name="T105"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21" h="821">
                  <a:moveTo>
                    <a:pt x="411" y="0"/>
                  </a:moveTo>
                  <a:lnTo>
                    <a:pt x="462" y="3"/>
                  </a:lnTo>
                  <a:lnTo>
                    <a:pt x="512" y="13"/>
                  </a:lnTo>
                  <a:lnTo>
                    <a:pt x="560" y="29"/>
                  </a:lnTo>
                  <a:lnTo>
                    <a:pt x="604" y="49"/>
                  </a:lnTo>
                  <a:lnTo>
                    <a:pt x="645" y="74"/>
                  </a:lnTo>
                  <a:lnTo>
                    <a:pt x="683" y="104"/>
                  </a:lnTo>
                  <a:lnTo>
                    <a:pt x="718" y="139"/>
                  </a:lnTo>
                  <a:lnTo>
                    <a:pt x="748" y="176"/>
                  </a:lnTo>
                  <a:lnTo>
                    <a:pt x="773" y="218"/>
                  </a:lnTo>
                  <a:lnTo>
                    <a:pt x="794" y="263"/>
                  </a:lnTo>
                  <a:lnTo>
                    <a:pt x="809" y="310"/>
                  </a:lnTo>
                  <a:lnTo>
                    <a:pt x="818" y="360"/>
                  </a:lnTo>
                  <a:lnTo>
                    <a:pt x="821" y="411"/>
                  </a:lnTo>
                  <a:lnTo>
                    <a:pt x="818" y="462"/>
                  </a:lnTo>
                  <a:lnTo>
                    <a:pt x="809" y="512"/>
                  </a:lnTo>
                  <a:lnTo>
                    <a:pt x="794" y="560"/>
                  </a:lnTo>
                  <a:lnTo>
                    <a:pt x="773" y="604"/>
                  </a:lnTo>
                  <a:lnTo>
                    <a:pt x="748" y="645"/>
                  </a:lnTo>
                  <a:lnTo>
                    <a:pt x="718" y="683"/>
                  </a:lnTo>
                  <a:lnTo>
                    <a:pt x="683" y="718"/>
                  </a:lnTo>
                  <a:lnTo>
                    <a:pt x="645" y="748"/>
                  </a:lnTo>
                  <a:lnTo>
                    <a:pt x="604" y="773"/>
                  </a:lnTo>
                  <a:lnTo>
                    <a:pt x="560" y="794"/>
                  </a:lnTo>
                  <a:lnTo>
                    <a:pt x="512" y="809"/>
                  </a:lnTo>
                  <a:lnTo>
                    <a:pt x="462" y="818"/>
                  </a:lnTo>
                  <a:lnTo>
                    <a:pt x="411" y="821"/>
                  </a:lnTo>
                  <a:lnTo>
                    <a:pt x="360" y="818"/>
                  </a:lnTo>
                  <a:lnTo>
                    <a:pt x="310" y="809"/>
                  </a:lnTo>
                  <a:lnTo>
                    <a:pt x="263" y="794"/>
                  </a:lnTo>
                  <a:lnTo>
                    <a:pt x="218" y="773"/>
                  </a:lnTo>
                  <a:lnTo>
                    <a:pt x="176" y="748"/>
                  </a:lnTo>
                  <a:lnTo>
                    <a:pt x="139" y="718"/>
                  </a:lnTo>
                  <a:lnTo>
                    <a:pt x="104" y="683"/>
                  </a:lnTo>
                  <a:lnTo>
                    <a:pt x="74" y="645"/>
                  </a:lnTo>
                  <a:lnTo>
                    <a:pt x="49" y="604"/>
                  </a:lnTo>
                  <a:lnTo>
                    <a:pt x="29" y="560"/>
                  </a:lnTo>
                  <a:lnTo>
                    <a:pt x="13" y="512"/>
                  </a:lnTo>
                  <a:lnTo>
                    <a:pt x="3" y="462"/>
                  </a:lnTo>
                  <a:lnTo>
                    <a:pt x="0" y="411"/>
                  </a:lnTo>
                  <a:lnTo>
                    <a:pt x="3" y="360"/>
                  </a:lnTo>
                  <a:lnTo>
                    <a:pt x="13" y="310"/>
                  </a:lnTo>
                  <a:lnTo>
                    <a:pt x="29" y="263"/>
                  </a:lnTo>
                  <a:lnTo>
                    <a:pt x="49" y="218"/>
                  </a:lnTo>
                  <a:lnTo>
                    <a:pt x="74" y="176"/>
                  </a:lnTo>
                  <a:lnTo>
                    <a:pt x="104" y="139"/>
                  </a:lnTo>
                  <a:lnTo>
                    <a:pt x="139" y="104"/>
                  </a:lnTo>
                  <a:lnTo>
                    <a:pt x="176" y="74"/>
                  </a:lnTo>
                  <a:lnTo>
                    <a:pt x="218" y="49"/>
                  </a:lnTo>
                  <a:lnTo>
                    <a:pt x="263" y="29"/>
                  </a:lnTo>
                  <a:lnTo>
                    <a:pt x="310" y="13"/>
                  </a:lnTo>
                  <a:lnTo>
                    <a:pt x="360" y="3"/>
                  </a:lnTo>
                  <a:lnTo>
                    <a:pt x="411" y="0"/>
                  </a:lnTo>
                  <a:close/>
                </a:path>
              </a:pathLst>
            </a:custGeom>
            <a:grpFill/>
            <a:ln w="0">
              <a:noFill/>
              <a:prstDash val="solid"/>
              <a:round/>
            </a:ln>
          </p:spPr>
          <p:txBody>
            <a:bodyPr vert="horz" wrap="square" lIns="91440" tIns="45720" rIns="91440" bIns="45720" numCol="1" anchor="t" anchorCtr="0" compatLnSpc="1"/>
            <a:p>
              <a:endParaRPr lang="en-US"/>
            </a:p>
          </p:txBody>
        </p:sp>
        <p:sp>
          <p:nvSpPr>
            <p:cNvPr id="830" name="Freeform 940"/>
            <p:cNvSpPr/>
            <p:nvPr/>
          </p:nvSpPr>
          <p:spPr bwMode="auto">
            <a:xfrm>
              <a:off x="6365" y="431"/>
              <a:ext cx="33" cy="84"/>
            </a:xfrm>
            <a:custGeom>
              <a:avLst/>
              <a:gdLst>
                <a:gd name="T0" fmla="*/ 49 w 197"/>
                <a:gd name="T1" fmla="*/ 0 h 505"/>
                <a:gd name="T2" fmla="*/ 149 w 197"/>
                <a:gd name="T3" fmla="*/ 0 h 505"/>
                <a:gd name="T4" fmla="*/ 163 w 197"/>
                <a:gd name="T5" fmla="*/ 1 h 505"/>
                <a:gd name="T6" fmla="*/ 175 w 197"/>
                <a:gd name="T7" fmla="*/ 6 h 505"/>
                <a:gd name="T8" fmla="*/ 186 w 197"/>
                <a:gd name="T9" fmla="*/ 14 h 505"/>
                <a:gd name="T10" fmla="*/ 194 w 197"/>
                <a:gd name="T11" fmla="*/ 27 h 505"/>
                <a:gd name="T12" fmla="*/ 197 w 197"/>
                <a:gd name="T13" fmla="*/ 42 h 505"/>
                <a:gd name="T14" fmla="*/ 197 w 197"/>
                <a:gd name="T15" fmla="*/ 56 h 505"/>
                <a:gd name="T16" fmla="*/ 192 w 197"/>
                <a:gd name="T17" fmla="*/ 70 h 505"/>
                <a:gd name="T18" fmla="*/ 138 w 197"/>
                <a:gd name="T19" fmla="*/ 151 h 505"/>
                <a:gd name="T20" fmla="*/ 163 w 197"/>
                <a:gd name="T21" fmla="*/ 363 h 505"/>
                <a:gd name="T22" fmla="*/ 114 w 197"/>
                <a:gd name="T23" fmla="*/ 495 h 505"/>
                <a:gd name="T24" fmla="*/ 109 w 197"/>
                <a:gd name="T25" fmla="*/ 501 h 505"/>
                <a:gd name="T26" fmla="*/ 103 w 197"/>
                <a:gd name="T27" fmla="*/ 505 h 505"/>
                <a:gd name="T28" fmla="*/ 96 w 197"/>
                <a:gd name="T29" fmla="*/ 505 h 505"/>
                <a:gd name="T30" fmla="*/ 89 w 197"/>
                <a:gd name="T31" fmla="*/ 501 h 505"/>
                <a:gd name="T32" fmla="*/ 85 w 197"/>
                <a:gd name="T33" fmla="*/ 495 h 505"/>
                <a:gd name="T34" fmla="*/ 35 w 197"/>
                <a:gd name="T35" fmla="*/ 363 h 505"/>
                <a:gd name="T36" fmla="*/ 60 w 197"/>
                <a:gd name="T37" fmla="*/ 151 h 505"/>
                <a:gd name="T38" fmla="*/ 7 w 197"/>
                <a:gd name="T39" fmla="*/ 70 h 505"/>
                <a:gd name="T40" fmla="*/ 1 w 197"/>
                <a:gd name="T41" fmla="*/ 56 h 505"/>
                <a:gd name="T42" fmla="*/ 0 w 197"/>
                <a:gd name="T43" fmla="*/ 42 h 505"/>
                <a:gd name="T44" fmla="*/ 5 w 197"/>
                <a:gd name="T45" fmla="*/ 27 h 505"/>
                <a:gd name="T46" fmla="*/ 13 w 197"/>
                <a:gd name="T47" fmla="*/ 14 h 505"/>
                <a:gd name="T48" fmla="*/ 23 w 197"/>
                <a:gd name="T49" fmla="*/ 6 h 505"/>
                <a:gd name="T50" fmla="*/ 35 w 197"/>
                <a:gd name="T51" fmla="*/ 1 h 505"/>
                <a:gd name="T52" fmla="*/ 49 w 197"/>
                <a:gd name="T53" fmla="*/ 0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97" h="505">
                  <a:moveTo>
                    <a:pt x="49" y="0"/>
                  </a:moveTo>
                  <a:lnTo>
                    <a:pt x="149" y="0"/>
                  </a:lnTo>
                  <a:lnTo>
                    <a:pt x="163" y="1"/>
                  </a:lnTo>
                  <a:lnTo>
                    <a:pt x="175" y="6"/>
                  </a:lnTo>
                  <a:lnTo>
                    <a:pt x="186" y="14"/>
                  </a:lnTo>
                  <a:lnTo>
                    <a:pt x="194" y="27"/>
                  </a:lnTo>
                  <a:lnTo>
                    <a:pt x="197" y="42"/>
                  </a:lnTo>
                  <a:lnTo>
                    <a:pt x="197" y="56"/>
                  </a:lnTo>
                  <a:lnTo>
                    <a:pt x="192" y="70"/>
                  </a:lnTo>
                  <a:lnTo>
                    <a:pt x="138" y="151"/>
                  </a:lnTo>
                  <a:lnTo>
                    <a:pt x="163" y="363"/>
                  </a:lnTo>
                  <a:lnTo>
                    <a:pt x="114" y="495"/>
                  </a:lnTo>
                  <a:lnTo>
                    <a:pt x="109" y="501"/>
                  </a:lnTo>
                  <a:lnTo>
                    <a:pt x="103" y="505"/>
                  </a:lnTo>
                  <a:lnTo>
                    <a:pt x="96" y="505"/>
                  </a:lnTo>
                  <a:lnTo>
                    <a:pt x="89" y="501"/>
                  </a:lnTo>
                  <a:lnTo>
                    <a:pt x="85" y="495"/>
                  </a:lnTo>
                  <a:lnTo>
                    <a:pt x="35" y="363"/>
                  </a:lnTo>
                  <a:lnTo>
                    <a:pt x="60" y="151"/>
                  </a:lnTo>
                  <a:lnTo>
                    <a:pt x="7" y="70"/>
                  </a:lnTo>
                  <a:lnTo>
                    <a:pt x="1" y="56"/>
                  </a:lnTo>
                  <a:lnTo>
                    <a:pt x="0" y="42"/>
                  </a:lnTo>
                  <a:lnTo>
                    <a:pt x="5" y="27"/>
                  </a:lnTo>
                  <a:lnTo>
                    <a:pt x="13" y="14"/>
                  </a:lnTo>
                  <a:lnTo>
                    <a:pt x="23" y="6"/>
                  </a:lnTo>
                  <a:lnTo>
                    <a:pt x="35" y="1"/>
                  </a:lnTo>
                  <a:lnTo>
                    <a:pt x="49" y="0"/>
                  </a:lnTo>
                  <a:close/>
                </a:path>
              </a:pathLst>
            </a:custGeom>
            <a:grpFill/>
            <a:ln w="0">
              <a:noFill/>
              <a:prstDash val="solid"/>
              <a:round/>
            </a:ln>
          </p:spPr>
          <p:txBody>
            <a:bodyPr vert="horz" wrap="square" lIns="91440" tIns="45720" rIns="91440" bIns="45720" numCol="1" anchor="t" anchorCtr="0" compatLnSpc="1"/>
            <a:p>
              <a:endParaRPr lang="en-US"/>
            </a:p>
          </p:txBody>
        </p:sp>
        <p:sp>
          <p:nvSpPr>
            <p:cNvPr id="831" name="Freeform 941"/>
            <p:cNvSpPr/>
            <p:nvPr/>
          </p:nvSpPr>
          <p:spPr bwMode="auto">
            <a:xfrm>
              <a:off x="6266" y="431"/>
              <a:ext cx="231" cy="160"/>
            </a:xfrm>
            <a:custGeom>
              <a:avLst/>
              <a:gdLst>
                <a:gd name="T0" fmla="*/ 375 w 1381"/>
                <a:gd name="T1" fmla="*/ 0 h 962"/>
                <a:gd name="T2" fmla="*/ 387 w 1381"/>
                <a:gd name="T3" fmla="*/ 2 h 962"/>
                <a:gd name="T4" fmla="*/ 399 w 1381"/>
                <a:gd name="T5" fmla="*/ 7 h 962"/>
                <a:gd name="T6" fmla="*/ 407 w 1381"/>
                <a:gd name="T7" fmla="*/ 17 h 962"/>
                <a:gd name="T8" fmla="*/ 413 w 1381"/>
                <a:gd name="T9" fmla="*/ 27 h 962"/>
                <a:gd name="T10" fmla="*/ 690 w 1381"/>
                <a:gd name="T11" fmla="*/ 786 h 962"/>
                <a:gd name="T12" fmla="*/ 966 w 1381"/>
                <a:gd name="T13" fmla="*/ 27 h 962"/>
                <a:gd name="T14" fmla="*/ 973 w 1381"/>
                <a:gd name="T15" fmla="*/ 17 h 962"/>
                <a:gd name="T16" fmla="*/ 982 w 1381"/>
                <a:gd name="T17" fmla="*/ 8 h 962"/>
                <a:gd name="T18" fmla="*/ 993 w 1381"/>
                <a:gd name="T19" fmla="*/ 2 h 962"/>
                <a:gd name="T20" fmla="*/ 1005 w 1381"/>
                <a:gd name="T21" fmla="*/ 0 h 962"/>
                <a:gd name="T22" fmla="*/ 1018 w 1381"/>
                <a:gd name="T23" fmla="*/ 2 h 962"/>
                <a:gd name="T24" fmla="*/ 1133 w 1381"/>
                <a:gd name="T25" fmla="*/ 37 h 962"/>
                <a:gd name="T26" fmla="*/ 1176 w 1381"/>
                <a:gd name="T27" fmla="*/ 55 h 962"/>
                <a:gd name="T28" fmla="*/ 1216 w 1381"/>
                <a:gd name="T29" fmla="*/ 77 h 962"/>
                <a:gd name="T30" fmla="*/ 1252 w 1381"/>
                <a:gd name="T31" fmla="*/ 103 h 962"/>
                <a:gd name="T32" fmla="*/ 1285 w 1381"/>
                <a:gd name="T33" fmla="*/ 134 h 962"/>
                <a:gd name="T34" fmla="*/ 1313 w 1381"/>
                <a:gd name="T35" fmla="*/ 168 h 962"/>
                <a:gd name="T36" fmla="*/ 1336 w 1381"/>
                <a:gd name="T37" fmla="*/ 205 h 962"/>
                <a:gd name="T38" fmla="*/ 1355 w 1381"/>
                <a:gd name="T39" fmla="*/ 245 h 962"/>
                <a:gd name="T40" fmla="*/ 1370 w 1381"/>
                <a:gd name="T41" fmla="*/ 287 h 962"/>
                <a:gd name="T42" fmla="*/ 1378 w 1381"/>
                <a:gd name="T43" fmla="*/ 331 h 962"/>
                <a:gd name="T44" fmla="*/ 1381 w 1381"/>
                <a:gd name="T45" fmla="*/ 377 h 962"/>
                <a:gd name="T46" fmla="*/ 1381 w 1381"/>
                <a:gd name="T47" fmla="*/ 904 h 962"/>
                <a:gd name="T48" fmla="*/ 1378 w 1381"/>
                <a:gd name="T49" fmla="*/ 922 h 962"/>
                <a:gd name="T50" fmla="*/ 1370 w 1381"/>
                <a:gd name="T51" fmla="*/ 938 h 962"/>
                <a:gd name="T52" fmla="*/ 1357 w 1381"/>
                <a:gd name="T53" fmla="*/ 951 h 962"/>
                <a:gd name="T54" fmla="*/ 1341 w 1381"/>
                <a:gd name="T55" fmla="*/ 959 h 962"/>
                <a:gd name="T56" fmla="*/ 1322 w 1381"/>
                <a:gd name="T57" fmla="*/ 962 h 962"/>
                <a:gd name="T58" fmla="*/ 57 w 1381"/>
                <a:gd name="T59" fmla="*/ 962 h 962"/>
                <a:gd name="T60" fmla="*/ 40 w 1381"/>
                <a:gd name="T61" fmla="*/ 959 h 962"/>
                <a:gd name="T62" fmla="*/ 23 w 1381"/>
                <a:gd name="T63" fmla="*/ 951 h 962"/>
                <a:gd name="T64" fmla="*/ 10 w 1381"/>
                <a:gd name="T65" fmla="*/ 938 h 962"/>
                <a:gd name="T66" fmla="*/ 2 w 1381"/>
                <a:gd name="T67" fmla="*/ 922 h 962"/>
                <a:gd name="T68" fmla="*/ 0 w 1381"/>
                <a:gd name="T69" fmla="*/ 904 h 962"/>
                <a:gd name="T70" fmla="*/ 0 w 1381"/>
                <a:gd name="T71" fmla="*/ 377 h 962"/>
                <a:gd name="T72" fmla="*/ 2 w 1381"/>
                <a:gd name="T73" fmla="*/ 331 h 962"/>
                <a:gd name="T74" fmla="*/ 11 w 1381"/>
                <a:gd name="T75" fmla="*/ 287 h 962"/>
                <a:gd name="T76" fmla="*/ 25 w 1381"/>
                <a:gd name="T77" fmla="*/ 245 h 962"/>
                <a:gd name="T78" fmla="*/ 44 w 1381"/>
                <a:gd name="T79" fmla="*/ 205 h 962"/>
                <a:gd name="T80" fmla="*/ 68 w 1381"/>
                <a:gd name="T81" fmla="*/ 168 h 962"/>
                <a:gd name="T82" fmla="*/ 96 w 1381"/>
                <a:gd name="T83" fmla="*/ 134 h 962"/>
                <a:gd name="T84" fmla="*/ 129 w 1381"/>
                <a:gd name="T85" fmla="*/ 103 h 962"/>
                <a:gd name="T86" fmla="*/ 165 w 1381"/>
                <a:gd name="T87" fmla="*/ 77 h 962"/>
                <a:gd name="T88" fmla="*/ 205 w 1381"/>
                <a:gd name="T89" fmla="*/ 54 h 962"/>
                <a:gd name="T90" fmla="*/ 248 w 1381"/>
                <a:gd name="T91" fmla="*/ 37 h 962"/>
                <a:gd name="T92" fmla="*/ 362 w 1381"/>
                <a:gd name="T93" fmla="*/ 2 h 962"/>
                <a:gd name="T94" fmla="*/ 368 w 1381"/>
                <a:gd name="T95" fmla="*/ 1 h 962"/>
                <a:gd name="T96" fmla="*/ 375 w 1381"/>
                <a:gd name="T97" fmla="*/ 0 h 9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381" h="962">
                  <a:moveTo>
                    <a:pt x="375" y="0"/>
                  </a:moveTo>
                  <a:lnTo>
                    <a:pt x="387" y="2"/>
                  </a:lnTo>
                  <a:lnTo>
                    <a:pt x="399" y="7"/>
                  </a:lnTo>
                  <a:lnTo>
                    <a:pt x="407" y="17"/>
                  </a:lnTo>
                  <a:lnTo>
                    <a:pt x="413" y="27"/>
                  </a:lnTo>
                  <a:lnTo>
                    <a:pt x="690" y="786"/>
                  </a:lnTo>
                  <a:lnTo>
                    <a:pt x="966" y="27"/>
                  </a:lnTo>
                  <a:lnTo>
                    <a:pt x="973" y="17"/>
                  </a:lnTo>
                  <a:lnTo>
                    <a:pt x="982" y="8"/>
                  </a:lnTo>
                  <a:lnTo>
                    <a:pt x="993" y="2"/>
                  </a:lnTo>
                  <a:lnTo>
                    <a:pt x="1005" y="0"/>
                  </a:lnTo>
                  <a:lnTo>
                    <a:pt x="1018" y="2"/>
                  </a:lnTo>
                  <a:lnTo>
                    <a:pt x="1133" y="37"/>
                  </a:lnTo>
                  <a:lnTo>
                    <a:pt x="1176" y="55"/>
                  </a:lnTo>
                  <a:lnTo>
                    <a:pt x="1216" y="77"/>
                  </a:lnTo>
                  <a:lnTo>
                    <a:pt x="1252" y="103"/>
                  </a:lnTo>
                  <a:lnTo>
                    <a:pt x="1285" y="134"/>
                  </a:lnTo>
                  <a:lnTo>
                    <a:pt x="1313" y="168"/>
                  </a:lnTo>
                  <a:lnTo>
                    <a:pt x="1336" y="205"/>
                  </a:lnTo>
                  <a:lnTo>
                    <a:pt x="1355" y="245"/>
                  </a:lnTo>
                  <a:lnTo>
                    <a:pt x="1370" y="287"/>
                  </a:lnTo>
                  <a:lnTo>
                    <a:pt x="1378" y="331"/>
                  </a:lnTo>
                  <a:lnTo>
                    <a:pt x="1381" y="377"/>
                  </a:lnTo>
                  <a:lnTo>
                    <a:pt x="1381" y="904"/>
                  </a:lnTo>
                  <a:lnTo>
                    <a:pt x="1378" y="922"/>
                  </a:lnTo>
                  <a:lnTo>
                    <a:pt x="1370" y="938"/>
                  </a:lnTo>
                  <a:lnTo>
                    <a:pt x="1357" y="951"/>
                  </a:lnTo>
                  <a:lnTo>
                    <a:pt x="1341" y="959"/>
                  </a:lnTo>
                  <a:lnTo>
                    <a:pt x="1322" y="962"/>
                  </a:lnTo>
                  <a:lnTo>
                    <a:pt x="57" y="962"/>
                  </a:lnTo>
                  <a:lnTo>
                    <a:pt x="40" y="959"/>
                  </a:lnTo>
                  <a:lnTo>
                    <a:pt x="23" y="951"/>
                  </a:lnTo>
                  <a:lnTo>
                    <a:pt x="10" y="938"/>
                  </a:lnTo>
                  <a:lnTo>
                    <a:pt x="2" y="922"/>
                  </a:lnTo>
                  <a:lnTo>
                    <a:pt x="0" y="904"/>
                  </a:lnTo>
                  <a:lnTo>
                    <a:pt x="0" y="377"/>
                  </a:lnTo>
                  <a:lnTo>
                    <a:pt x="2" y="331"/>
                  </a:lnTo>
                  <a:lnTo>
                    <a:pt x="11" y="287"/>
                  </a:lnTo>
                  <a:lnTo>
                    <a:pt x="25" y="245"/>
                  </a:lnTo>
                  <a:lnTo>
                    <a:pt x="44" y="205"/>
                  </a:lnTo>
                  <a:lnTo>
                    <a:pt x="68" y="168"/>
                  </a:lnTo>
                  <a:lnTo>
                    <a:pt x="96" y="134"/>
                  </a:lnTo>
                  <a:lnTo>
                    <a:pt x="129" y="103"/>
                  </a:lnTo>
                  <a:lnTo>
                    <a:pt x="165" y="77"/>
                  </a:lnTo>
                  <a:lnTo>
                    <a:pt x="205" y="54"/>
                  </a:lnTo>
                  <a:lnTo>
                    <a:pt x="248" y="37"/>
                  </a:lnTo>
                  <a:lnTo>
                    <a:pt x="362" y="2"/>
                  </a:lnTo>
                  <a:lnTo>
                    <a:pt x="368" y="1"/>
                  </a:lnTo>
                  <a:lnTo>
                    <a:pt x="375" y="0"/>
                  </a:lnTo>
                  <a:close/>
                </a:path>
              </a:pathLst>
            </a:custGeom>
            <a:grpFill/>
            <a:ln w="0">
              <a:noFill/>
              <a:prstDash val="solid"/>
              <a:round/>
            </a:ln>
          </p:spPr>
          <p:txBody>
            <a:bodyPr vert="horz" wrap="square" lIns="91440" tIns="45720" rIns="91440" bIns="45720" numCol="1" anchor="t" anchorCtr="0" compatLnSpc="1"/>
            <a:p>
              <a:endParaRPr lang="en-US"/>
            </a:p>
          </p:txBody>
        </p:sp>
        <p:sp>
          <p:nvSpPr>
            <p:cNvPr id="832" name="Freeform 942"/>
            <p:cNvSpPr/>
            <p:nvPr/>
          </p:nvSpPr>
          <p:spPr bwMode="auto">
            <a:xfrm>
              <a:off x="6094" y="309"/>
              <a:ext cx="137" cy="137"/>
            </a:xfrm>
            <a:custGeom>
              <a:avLst/>
              <a:gdLst>
                <a:gd name="T0" fmla="*/ 411 w 821"/>
                <a:gd name="T1" fmla="*/ 0 h 821"/>
                <a:gd name="T2" fmla="*/ 462 w 821"/>
                <a:gd name="T3" fmla="*/ 3 h 821"/>
                <a:gd name="T4" fmla="*/ 511 w 821"/>
                <a:gd name="T5" fmla="*/ 12 h 821"/>
                <a:gd name="T6" fmla="*/ 559 w 821"/>
                <a:gd name="T7" fmla="*/ 27 h 821"/>
                <a:gd name="T8" fmla="*/ 603 w 821"/>
                <a:gd name="T9" fmla="*/ 48 h 821"/>
                <a:gd name="T10" fmla="*/ 645 w 821"/>
                <a:gd name="T11" fmla="*/ 73 h 821"/>
                <a:gd name="T12" fmla="*/ 683 w 821"/>
                <a:gd name="T13" fmla="*/ 104 h 821"/>
                <a:gd name="T14" fmla="*/ 717 w 821"/>
                <a:gd name="T15" fmla="*/ 137 h 821"/>
                <a:gd name="T16" fmla="*/ 748 w 821"/>
                <a:gd name="T17" fmla="*/ 176 h 821"/>
                <a:gd name="T18" fmla="*/ 773 w 821"/>
                <a:gd name="T19" fmla="*/ 217 h 821"/>
                <a:gd name="T20" fmla="*/ 794 w 821"/>
                <a:gd name="T21" fmla="*/ 262 h 821"/>
                <a:gd name="T22" fmla="*/ 808 w 821"/>
                <a:gd name="T23" fmla="*/ 309 h 821"/>
                <a:gd name="T24" fmla="*/ 818 w 821"/>
                <a:gd name="T25" fmla="*/ 358 h 821"/>
                <a:gd name="T26" fmla="*/ 821 w 821"/>
                <a:gd name="T27" fmla="*/ 410 h 821"/>
                <a:gd name="T28" fmla="*/ 818 w 821"/>
                <a:gd name="T29" fmla="*/ 462 h 821"/>
                <a:gd name="T30" fmla="*/ 808 w 821"/>
                <a:gd name="T31" fmla="*/ 511 h 821"/>
                <a:gd name="T32" fmla="*/ 794 w 821"/>
                <a:gd name="T33" fmla="*/ 558 h 821"/>
                <a:gd name="T34" fmla="*/ 773 w 821"/>
                <a:gd name="T35" fmla="*/ 603 h 821"/>
                <a:gd name="T36" fmla="*/ 748 w 821"/>
                <a:gd name="T37" fmla="*/ 644 h 821"/>
                <a:gd name="T38" fmla="*/ 717 w 821"/>
                <a:gd name="T39" fmla="*/ 683 h 821"/>
                <a:gd name="T40" fmla="*/ 683 w 821"/>
                <a:gd name="T41" fmla="*/ 717 h 821"/>
                <a:gd name="T42" fmla="*/ 645 w 821"/>
                <a:gd name="T43" fmla="*/ 747 h 821"/>
                <a:gd name="T44" fmla="*/ 603 w 821"/>
                <a:gd name="T45" fmla="*/ 773 h 821"/>
                <a:gd name="T46" fmla="*/ 559 w 821"/>
                <a:gd name="T47" fmla="*/ 793 h 821"/>
                <a:gd name="T48" fmla="*/ 511 w 821"/>
                <a:gd name="T49" fmla="*/ 808 h 821"/>
                <a:gd name="T50" fmla="*/ 462 w 821"/>
                <a:gd name="T51" fmla="*/ 818 h 821"/>
                <a:gd name="T52" fmla="*/ 411 w 821"/>
                <a:gd name="T53" fmla="*/ 821 h 821"/>
                <a:gd name="T54" fmla="*/ 359 w 821"/>
                <a:gd name="T55" fmla="*/ 818 h 821"/>
                <a:gd name="T56" fmla="*/ 310 w 821"/>
                <a:gd name="T57" fmla="*/ 808 h 821"/>
                <a:gd name="T58" fmla="*/ 263 w 821"/>
                <a:gd name="T59" fmla="*/ 793 h 821"/>
                <a:gd name="T60" fmla="*/ 218 w 821"/>
                <a:gd name="T61" fmla="*/ 773 h 821"/>
                <a:gd name="T62" fmla="*/ 176 w 821"/>
                <a:gd name="T63" fmla="*/ 747 h 821"/>
                <a:gd name="T64" fmla="*/ 138 w 821"/>
                <a:gd name="T65" fmla="*/ 717 h 821"/>
                <a:gd name="T66" fmla="*/ 104 w 821"/>
                <a:gd name="T67" fmla="*/ 683 h 821"/>
                <a:gd name="T68" fmla="*/ 73 w 821"/>
                <a:gd name="T69" fmla="*/ 644 h 821"/>
                <a:gd name="T70" fmla="*/ 48 w 821"/>
                <a:gd name="T71" fmla="*/ 603 h 821"/>
                <a:gd name="T72" fmla="*/ 27 w 821"/>
                <a:gd name="T73" fmla="*/ 558 h 821"/>
                <a:gd name="T74" fmla="*/ 13 w 821"/>
                <a:gd name="T75" fmla="*/ 511 h 821"/>
                <a:gd name="T76" fmla="*/ 3 w 821"/>
                <a:gd name="T77" fmla="*/ 462 h 821"/>
                <a:gd name="T78" fmla="*/ 0 w 821"/>
                <a:gd name="T79" fmla="*/ 410 h 821"/>
                <a:gd name="T80" fmla="*/ 3 w 821"/>
                <a:gd name="T81" fmla="*/ 358 h 821"/>
                <a:gd name="T82" fmla="*/ 13 w 821"/>
                <a:gd name="T83" fmla="*/ 309 h 821"/>
                <a:gd name="T84" fmla="*/ 27 w 821"/>
                <a:gd name="T85" fmla="*/ 262 h 821"/>
                <a:gd name="T86" fmla="*/ 48 w 821"/>
                <a:gd name="T87" fmla="*/ 217 h 821"/>
                <a:gd name="T88" fmla="*/ 73 w 821"/>
                <a:gd name="T89" fmla="*/ 176 h 821"/>
                <a:gd name="T90" fmla="*/ 104 w 821"/>
                <a:gd name="T91" fmla="*/ 137 h 821"/>
                <a:gd name="T92" fmla="*/ 138 w 821"/>
                <a:gd name="T93" fmla="*/ 104 h 821"/>
                <a:gd name="T94" fmla="*/ 176 w 821"/>
                <a:gd name="T95" fmla="*/ 73 h 821"/>
                <a:gd name="T96" fmla="*/ 218 w 821"/>
                <a:gd name="T97" fmla="*/ 48 h 821"/>
                <a:gd name="T98" fmla="*/ 263 w 821"/>
                <a:gd name="T99" fmla="*/ 27 h 821"/>
                <a:gd name="T100" fmla="*/ 310 w 821"/>
                <a:gd name="T101" fmla="*/ 12 h 821"/>
                <a:gd name="T102" fmla="*/ 359 w 821"/>
                <a:gd name="T103" fmla="*/ 3 h 821"/>
                <a:gd name="T104" fmla="*/ 411 w 821"/>
                <a:gd name="T105"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21" h="821">
                  <a:moveTo>
                    <a:pt x="411" y="0"/>
                  </a:moveTo>
                  <a:lnTo>
                    <a:pt x="462" y="3"/>
                  </a:lnTo>
                  <a:lnTo>
                    <a:pt x="511" y="12"/>
                  </a:lnTo>
                  <a:lnTo>
                    <a:pt x="559" y="27"/>
                  </a:lnTo>
                  <a:lnTo>
                    <a:pt x="603" y="48"/>
                  </a:lnTo>
                  <a:lnTo>
                    <a:pt x="645" y="73"/>
                  </a:lnTo>
                  <a:lnTo>
                    <a:pt x="683" y="104"/>
                  </a:lnTo>
                  <a:lnTo>
                    <a:pt x="717" y="137"/>
                  </a:lnTo>
                  <a:lnTo>
                    <a:pt x="748" y="176"/>
                  </a:lnTo>
                  <a:lnTo>
                    <a:pt x="773" y="217"/>
                  </a:lnTo>
                  <a:lnTo>
                    <a:pt x="794" y="262"/>
                  </a:lnTo>
                  <a:lnTo>
                    <a:pt x="808" y="309"/>
                  </a:lnTo>
                  <a:lnTo>
                    <a:pt x="818" y="358"/>
                  </a:lnTo>
                  <a:lnTo>
                    <a:pt x="821" y="410"/>
                  </a:lnTo>
                  <a:lnTo>
                    <a:pt x="818" y="462"/>
                  </a:lnTo>
                  <a:lnTo>
                    <a:pt x="808" y="511"/>
                  </a:lnTo>
                  <a:lnTo>
                    <a:pt x="794" y="558"/>
                  </a:lnTo>
                  <a:lnTo>
                    <a:pt x="773" y="603"/>
                  </a:lnTo>
                  <a:lnTo>
                    <a:pt x="748" y="644"/>
                  </a:lnTo>
                  <a:lnTo>
                    <a:pt x="717" y="683"/>
                  </a:lnTo>
                  <a:lnTo>
                    <a:pt x="683" y="717"/>
                  </a:lnTo>
                  <a:lnTo>
                    <a:pt x="645" y="747"/>
                  </a:lnTo>
                  <a:lnTo>
                    <a:pt x="603" y="773"/>
                  </a:lnTo>
                  <a:lnTo>
                    <a:pt x="559" y="793"/>
                  </a:lnTo>
                  <a:lnTo>
                    <a:pt x="511" y="808"/>
                  </a:lnTo>
                  <a:lnTo>
                    <a:pt x="462" y="818"/>
                  </a:lnTo>
                  <a:lnTo>
                    <a:pt x="411" y="821"/>
                  </a:lnTo>
                  <a:lnTo>
                    <a:pt x="359" y="818"/>
                  </a:lnTo>
                  <a:lnTo>
                    <a:pt x="310" y="808"/>
                  </a:lnTo>
                  <a:lnTo>
                    <a:pt x="263" y="793"/>
                  </a:lnTo>
                  <a:lnTo>
                    <a:pt x="218" y="773"/>
                  </a:lnTo>
                  <a:lnTo>
                    <a:pt x="176" y="747"/>
                  </a:lnTo>
                  <a:lnTo>
                    <a:pt x="138" y="717"/>
                  </a:lnTo>
                  <a:lnTo>
                    <a:pt x="104" y="683"/>
                  </a:lnTo>
                  <a:lnTo>
                    <a:pt x="73" y="644"/>
                  </a:lnTo>
                  <a:lnTo>
                    <a:pt x="48" y="603"/>
                  </a:lnTo>
                  <a:lnTo>
                    <a:pt x="27" y="558"/>
                  </a:lnTo>
                  <a:lnTo>
                    <a:pt x="13" y="511"/>
                  </a:lnTo>
                  <a:lnTo>
                    <a:pt x="3" y="462"/>
                  </a:lnTo>
                  <a:lnTo>
                    <a:pt x="0" y="410"/>
                  </a:lnTo>
                  <a:lnTo>
                    <a:pt x="3" y="358"/>
                  </a:lnTo>
                  <a:lnTo>
                    <a:pt x="13" y="309"/>
                  </a:lnTo>
                  <a:lnTo>
                    <a:pt x="27" y="262"/>
                  </a:lnTo>
                  <a:lnTo>
                    <a:pt x="48" y="217"/>
                  </a:lnTo>
                  <a:lnTo>
                    <a:pt x="73" y="176"/>
                  </a:lnTo>
                  <a:lnTo>
                    <a:pt x="104" y="137"/>
                  </a:lnTo>
                  <a:lnTo>
                    <a:pt x="138" y="104"/>
                  </a:lnTo>
                  <a:lnTo>
                    <a:pt x="176" y="73"/>
                  </a:lnTo>
                  <a:lnTo>
                    <a:pt x="218" y="48"/>
                  </a:lnTo>
                  <a:lnTo>
                    <a:pt x="263" y="27"/>
                  </a:lnTo>
                  <a:lnTo>
                    <a:pt x="310" y="12"/>
                  </a:lnTo>
                  <a:lnTo>
                    <a:pt x="359" y="3"/>
                  </a:lnTo>
                  <a:lnTo>
                    <a:pt x="411" y="0"/>
                  </a:lnTo>
                  <a:close/>
                </a:path>
              </a:pathLst>
            </a:custGeom>
            <a:grpFill/>
            <a:ln w="0">
              <a:noFill/>
              <a:prstDash val="solid"/>
              <a:round/>
            </a:ln>
          </p:spPr>
          <p:txBody>
            <a:bodyPr vert="horz" wrap="square" lIns="91440" tIns="45720" rIns="91440" bIns="45720" numCol="1" anchor="t" anchorCtr="0" compatLnSpc="1"/>
            <a:p>
              <a:endParaRPr lang="en-US"/>
            </a:p>
          </p:txBody>
        </p:sp>
        <p:sp>
          <p:nvSpPr>
            <p:cNvPr id="833" name="Freeform 943"/>
            <p:cNvSpPr/>
            <p:nvPr/>
          </p:nvSpPr>
          <p:spPr bwMode="auto">
            <a:xfrm>
              <a:off x="6100" y="465"/>
              <a:ext cx="230" cy="382"/>
            </a:xfrm>
            <a:custGeom>
              <a:avLst/>
              <a:gdLst>
                <a:gd name="T0" fmla="*/ 419 w 1375"/>
                <a:gd name="T1" fmla="*/ 2 h 2291"/>
                <a:gd name="T2" fmla="*/ 506 w 1375"/>
                <a:gd name="T3" fmla="*/ 24 h 2291"/>
                <a:gd name="T4" fmla="*/ 584 w 1375"/>
                <a:gd name="T5" fmla="*/ 66 h 2291"/>
                <a:gd name="T6" fmla="*/ 650 w 1375"/>
                <a:gd name="T7" fmla="*/ 125 h 2291"/>
                <a:gd name="T8" fmla="*/ 700 w 1375"/>
                <a:gd name="T9" fmla="*/ 197 h 2291"/>
                <a:gd name="T10" fmla="*/ 732 w 1375"/>
                <a:gd name="T11" fmla="*/ 280 h 2291"/>
                <a:gd name="T12" fmla="*/ 743 w 1375"/>
                <a:gd name="T13" fmla="*/ 372 h 2291"/>
                <a:gd name="T14" fmla="*/ 1070 w 1375"/>
                <a:gd name="T15" fmla="*/ 1017 h 2291"/>
                <a:gd name="T16" fmla="*/ 1158 w 1375"/>
                <a:gd name="T17" fmla="*/ 1030 h 2291"/>
                <a:gd name="T18" fmla="*/ 1237 w 1375"/>
                <a:gd name="T19" fmla="*/ 1066 h 2291"/>
                <a:gd name="T20" fmla="*/ 1300 w 1375"/>
                <a:gd name="T21" fmla="*/ 1122 h 2291"/>
                <a:gd name="T22" fmla="*/ 1347 w 1375"/>
                <a:gd name="T23" fmla="*/ 1193 h 2291"/>
                <a:gd name="T24" fmla="*/ 1372 w 1375"/>
                <a:gd name="T25" fmla="*/ 1277 h 2291"/>
                <a:gd name="T26" fmla="*/ 1375 w 1375"/>
                <a:gd name="T27" fmla="*/ 2191 h 2291"/>
                <a:gd name="T28" fmla="*/ 1364 w 1375"/>
                <a:gd name="T29" fmla="*/ 2235 h 2291"/>
                <a:gd name="T30" fmla="*/ 1337 w 1375"/>
                <a:gd name="T31" fmla="*/ 2269 h 2291"/>
                <a:gd name="T32" fmla="*/ 1297 w 1375"/>
                <a:gd name="T33" fmla="*/ 2289 h 2291"/>
                <a:gd name="T34" fmla="*/ 882 w 1375"/>
                <a:gd name="T35" fmla="*/ 2291 h 2291"/>
                <a:gd name="T36" fmla="*/ 838 w 1375"/>
                <a:gd name="T37" fmla="*/ 2281 h 2291"/>
                <a:gd name="T38" fmla="*/ 803 w 1375"/>
                <a:gd name="T39" fmla="*/ 2254 h 2291"/>
                <a:gd name="T40" fmla="*/ 784 w 1375"/>
                <a:gd name="T41" fmla="*/ 2214 h 2291"/>
                <a:gd name="T42" fmla="*/ 781 w 1375"/>
                <a:gd name="T43" fmla="*/ 1605 h 2291"/>
                <a:gd name="T44" fmla="*/ 309 w 1375"/>
                <a:gd name="T45" fmla="*/ 1602 h 2291"/>
                <a:gd name="T46" fmla="*/ 218 w 1375"/>
                <a:gd name="T47" fmla="*/ 1578 h 2291"/>
                <a:gd name="T48" fmla="*/ 139 w 1375"/>
                <a:gd name="T49" fmla="*/ 1531 h 2291"/>
                <a:gd name="T50" fmla="*/ 74 w 1375"/>
                <a:gd name="T51" fmla="*/ 1467 h 2291"/>
                <a:gd name="T52" fmla="*/ 28 w 1375"/>
                <a:gd name="T53" fmla="*/ 1388 h 2291"/>
                <a:gd name="T54" fmla="*/ 3 w 1375"/>
                <a:gd name="T55" fmla="*/ 1297 h 2291"/>
                <a:gd name="T56" fmla="*/ 0 w 1375"/>
                <a:gd name="T57" fmla="*/ 372 h 2291"/>
                <a:gd name="T58" fmla="*/ 11 w 1375"/>
                <a:gd name="T59" fmla="*/ 280 h 2291"/>
                <a:gd name="T60" fmla="*/ 44 w 1375"/>
                <a:gd name="T61" fmla="*/ 197 h 2291"/>
                <a:gd name="T62" fmla="*/ 94 w 1375"/>
                <a:gd name="T63" fmla="*/ 125 h 2291"/>
                <a:gd name="T64" fmla="*/ 159 w 1375"/>
                <a:gd name="T65" fmla="*/ 66 h 2291"/>
                <a:gd name="T66" fmla="*/ 237 w 1375"/>
                <a:gd name="T67" fmla="*/ 24 h 2291"/>
                <a:gd name="T68" fmla="*/ 325 w 1375"/>
                <a:gd name="T69" fmla="*/ 2 h 2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375" h="2291">
                  <a:moveTo>
                    <a:pt x="372" y="0"/>
                  </a:moveTo>
                  <a:lnTo>
                    <a:pt x="419" y="2"/>
                  </a:lnTo>
                  <a:lnTo>
                    <a:pt x="464" y="10"/>
                  </a:lnTo>
                  <a:lnTo>
                    <a:pt x="506" y="24"/>
                  </a:lnTo>
                  <a:lnTo>
                    <a:pt x="546" y="43"/>
                  </a:lnTo>
                  <a:lnTo>
                    <a:pt x="584" y="66"/>
                  </a:lnTo>
                  <a:lnTo>
                    <a:pt x="619" y="93"/>
                  </a:lnTo>
                  <a:lnTo>
                    <a:pt x="650" y="125"/>
                  </a:lnTo>
                  <a:lnTo>
                    <a:pt x="677" y="159"/>
                  </a:lnTo>
                  <a:lnTo>
                    <a:pt x="700" y="197"/>
                  </a:lnTo>
                  <a:lnTo>
                    <a:pt x="718" y="237"/>
                  </a:lnTo>
                  <a:lnTo>
                    <a:pt x="732" y="280"/>
                  </a:lnTo>
                  <a:lnTo>
                    <a:pt x="740" y="325"/>
                  </a:lnTo>
                  <a:lnTo>
                    <a:pt x="743" y="372"/>
                  </a:lnTo>
                  <a:lnTo>
                    <a:pt x="743" y="1017"/>
                  </a:lnTo>
                  <a:lnTo>
                    <a:pt x="1070" y="1017"/>
                  </a:lnTo>
                  <a:lnTo>
                    <a:pt x="1115" y="1021"/>
                  </a:lnTo>
                  <a:lnTo>
                    <a:pt x="1158" y="1030"/>
                  </a:lnTo>
                  <a:lnTo>
                    <a:pt x="1199" y="1045"/>
                  </a:lnTo>
                  <a:lnTo>
                    <a:pt x="1237" y="1066"/>
                  </a:lnTo>
                  <a:lnTo>
                    <a:pt x="1270" y="1092"/>
                  </a:lnTo>
                  <a:lnTo>
                    <a:pt x="1300" y="1122"/>
                  </a:lnTo>
                  <a:lnTo>
                    <a:pt x="1326" y="1156"/>
                  </a:lnTo>
                  <a:lnTo>
                    <a:pt x="1347" y="1193"/>
                  </a:lnTo>
                  <a:lnTo>
                    <a:pt x="1362" y="1234"/>
                  </a:lnTo>
                  <a:lnTo>
                    <a:pt x="1372" y="1277"/>
                  </a:lnTo>
                  <a:lnTo>
                    <a:pt x="1375" y="1322"/>
                  </a:lnTo>
                  <a:lnTo>
                    <a:pt x="1375" y="2191"/>
                  </a:lnTo>
                  <a:lnTo>
                    <a:pt x="1372" y="2214"/>
                  </a:lnTo>
                  <a:lnTo>
                    <a:pt x="1364" y="2235"/>
                  </a:lnTo>
                  <a:lnTo>
                    <a:pt x="1353" y="2254"/>
                  </a:lnTo>
                  <a:lnTo>
                    <a:pt x="1337" y="2269"/>
                  </a:lnTo>
                  <a:lnTo>
                    <a:pt x="1318" y="2281"/>
                  </a:lnTo>
                  <a:lnTo>
                    <a:pt x="1297" y="2289"/>
                  </a:lnTo>
                  <a:lnTo>
                    <a:pt x="1274" y="2291"/>
                  </a:lnTo>
                  <a:lnTo>
                    <a:pt x="882" y="2291"/>
                  </a:lnTo>
                  <a:lnTo>
                    <a:pt x="859" y="2289"/>
                  </a:lnTo>
                  <a:lnTo>
                    <a:pt x="838" y="2281"/>
                  </a:lnTo>
                  <a:lnTo>
                    <a:pt x="819" y="2269"/>
                  </a:lnTo>
                  <a:lnTo>
                    <a:pt x="803" y="2254"/>
                  </a:lnTo>
                  <a:lnTo>
                    <a:pt x="791" y="2235"/>
                  </a:lnTo>
                  <a:lnTo>
                    <a:pt x="784" y="2214"/>
                  </a:lnTo>
                  <a:lnTo>
                    <a:pt x="781" y="2191"/>
                  </a:lnTo>
                  <a:lnTo>
                    <a:pt x="781" y="1605"/>
                  </a:lnTo>
                  <a:lnTo>
                    <a:pt x="357" y="1605"/>
                  </a:lnTo>
                  <a:lnTo>
                    <a:pt x="309" y="1602"/>
                  </a:lnTo>
                  <a:lnTo>
                    <a:pt x="262" y="1593"/>
                  </a:lnTo>
                  <a:lnTo>
                    <a:pt x="218" y="1578"/>
                  </a:lnTo>
                  <a:lnTo>
                    <a:pt x="177" y="1557"/>
                  </a:lnTo>
                  <a:lnTo>
                    <a:pt x="139" y="1531"/>
                  </a:lnTo>
                  <a:lnTo>
                    <a:pt x="104" y="1502"/>
                  </a:lnTo>
                  <a:lnTo>
                    <a:pt x="74" y="1467"/>
                  </a:lnTo>
                  <a:lnTo>
                    <a:pt x="49" y="1429"/>
                  </a:lnTo>
                  <a:lnTo>
                    <a:pt x="28" y="1388"/>
                  </a:lnTo>
                  <a:lnTo>
                    <a:pt x="12" y="1344"/>
                  </a:lnTo>
                  <a:lnTo>
                    <a:pt x="3" y="1297"/>
                  </a:lnTo>
                  <a:lnTo>
                    <a:pt x="0" y="1248"/>
                  </a:lnTo>
                  <a:lnTo>
                    <a:pt x="0" y="372"/>
                  </a:lnTo>
                  <a:lnTo>
                    <a:pt x="3" y="325"/>
                  </a:lnTo>
                  <a:lnTo>
                    <a:pt x="11" y="280"/>
                  </a:lnTo>
                  <a:lnTo>
                    <a:pt x="25" y="237"/>
                  </a:lnTo>
                  <a:lnTo>
                    <a:pt x="44" y="197"/>
                  </a:lnTo>
                  <a:lnTo>
                    <a:pt x="67" y="159"/>
                  </a:lnTo>
                  <a:lnTo>
                    <a:pt x="94" y="125"/>
                  </a:lnTo>
                  <a:lnTo>
                    <a:pt x="124" y="93"/>
                  </a:lnTo>
                  <a:lnTo>
                    <a:pt x="159" y="66"/>
                  </a:lnTo>
                  <a:lnTo>
                    <a:pt x="197" y="43"/>
                  </a:lnTo>
                  <a:lnTo>
                    <a:pt x="237" y="24"/>
                  </a:lnTo>
                  <a:lnTo>
                    <a:pt x="280" y="10"/>
                  </a:lnTo>
                  <a:lnTo>
                    <a:pt x="325" y="2"/>
                  </a:lnTo>
                  <a:lnTo>
                    <a:pt x="372" y="0"/>
                  </a:lnTo>
                  <a:close/>
                </a:path>
              </a:pathLst>
            </a:custGeom>
            <a:grpFill/>
            <a:ln w="0">
              <a:noFill/>
              <a:prstDash val="solid"/>
              <a:round/>
            </a:ln>
          </p:spPr>
          <p:txBody>
            <a:bodyPr vert="horz" wrap="square" lIns="91440" tIns="45720" rIns="91440" bIns="45720" numCol="1" anchor="t" anchorCtr="0" compatLnSpc="1"/>
            <a:p>
              <a:endParaRPr lang="en-US"/>
            </a:p>
          </p:txBody>
        </p:sp>
        <p:sp>
          <p:nvSpPr>
            <p:cNvPr id="834" name="Freeform 944"/>
            <p:cNvSpPr/>
            <p:nvPr/>
          </p:nvSpPr>
          <p:spPr bwMode="auto">
            <a:xfrm>
              <a:off x="6532" y="309"/>
              <a:ext cx="137" cy="137"/>
            </a:xfrm>
            <a:custGeom>
              <a:avLst/>
              <a:gdLst>
                <a:gd name="T0" fmla="*/ 410 w 821"/>
                <a:gd name="T1" fmla="*/ 0 h 821"/>
                <a:gd name="T2" fmla="*/ 462 w 821"/>
                <a:gd name="T3" fmla="*/ 3 h 821"/>
                <a:gd name="T4" fmla="*/ 512 w 821"/>
                <a:gd name="T5" fmla="*/ 12 h 821"/>
                <a:gd name="T6" fmla="*/ 559 w 821"/>
                <a:gd name="T7" fmla="*/ 27 h 821"/>
                <a:gd name="T8" fmla="*/ 604 w 821"/>
                <a:gd name="T9" fmla="*/ 48 h 821"/>
                <a:gd name="T10" fmla="*/ 645 w 821"/>
                <a:gd name="T11" fmla="*/ 73 h 821"/>
                <a:gd name="T12" fmla="*/ 684 w 821"/>
                <a:gd name="T13" fmla="*/ 104 h 821"/>
                <a:gd name="T14" fmla="*/ 717 w 821"/>
                <a:gd name="T15" fmla="*/ 137 h 821"/>
                <a:gd name="T16" fmla="*/ 747 w 821"/>
                <a:gd name="T17" fmla="*/ 176 h 821"/>
                <a:gd name="T18" fmla="*/ 773 w 821"/>
                <a:gd name="T19" fmla="*/ 217 h 821"/>
                <a:gd name="T20" fmla="*/ 793 w 821"/>
                <a:gd name="T21" fmla="*/ 262 h 821"/>
                <a:gd name="T22" fmla="*/ 808 w 821"/>
                <a:gd name="T23" fmla="*/ 309 h 821"/>
                <a:gd name="T24" fmla="*/ 818 w 821"/>
                <a:gd name="T25" fmla="*/ 358 h 821"/>
                <a:gd name="T26" fmla="*/ 821 w 821"/>
                <a:gd name="T27" fmla="*/ 410 h 821"/>
                <a:gd name="T28" fmla="*/ 818 w 821"/>
                <a:gd name="T29" fmla="*/ 462 h 821"/>
                <a:gd name="T30" fmla="*/ 808 w 821"/>
                <a:gd name="T31" fmla="*/ 511 h 821"/>
                <a:gd name="T32" fmla="*/ 793 w 821"/>
                <a:gd name="T33" fmla="*/ 558 h 821"/>
                <a:gd name="T34" fmla="*/ 773 w 821"/>
                <a:gd name="T35" fmla="*/ 603 h 821"/>
                <a:gd name="T36" fmla="*/ 747 w 821"/>
                <a:gd name="T37" fmla="*/ 644 h 821"/>
                <a:gd name="T38" fmla="*/ 717 w 821"/>
                <a:gd name="T39" fmla="*/ 683 h 821"/>
                <a:gd name="T40" fmla="*/ 684 w 821"/>
                <a:gd name="T41" fmla="*/ 717 h 821"/>
                <a:gd name="T42" fmla="*/ 645 w 821"/>
                <a:gd name="T43" fmla="*/ 747 h 821"/>
                <a:gd name="T44" fmla="*/ 604 w 821"/>
                <a:gd name="T45" fmla="*/ 773 h 821"/>
                <a:gd name="T46" fmla="*/ 559 w 821"/>
                <a:gd name="T47" fmla="*/ 793 h 821"/>
                <a:gd name="T48" fmla="*/ 512 w 821"/>
                <a:gd name="T49" fmla="*/ 808 h 821"/>
                <a:gd name="T50" fmla="*/ 462 w 821"/>
                <a:gd name="T51" fmla="*/ 818 h 821"/>
                <a:gd name="T52" fmla="*/ 410 w 821"/>
                <a:gd name="T53" fmla="*/ 821 h 821"/>
                <a:gd name="T54" fmla="*/ 359 w 821"/>
                <a:gd name="T55" fmla="*/ 818 h 821"/>
                <a:gd name="T56" fmla="*/ 310 w 821"/>
                <a:gd name="T57" fmla="*/ 808 h 821"/>
                <a:gd name="T58" fmla="*/ 263 w 821"/>
                <a:gd name="T59" fmla="*/ 793 h 821"/>
                <a:gd name="T60" fmla="*/ 217 w 821"/>
                <a:gd name="T61" fmla="*/ 773 h 821"/>
                <a:gd name="T62" fmla="*/ 177 w 821"/>
                <a:gd name="T63" fmla="*/ 747 h 821"/>
                <a:gd name="T64" fmla="*/ 138 w 821"/>
                <a:gd name="T65" fmla="*/ 717 h 821"/>
                <a:gd name="T66" fmla="*/ 103 w 821"/>
                <a:gd name="T67" fmla="*/ 683 h 821"/>
                <a:gd name="T68" fmla="*/ 74 w 821"/>
                <a:gd name="T69" fmla="*/ 644 h 821"/>
                <a:gd name="T70" fmla="*/ 48 w 821"/>
                <a:gd name="T71" fmla="*/ 603 h 821"/>
                <a:gd name="T72" fmla="*/ 28 w 821"/>
                <a:gd name="T73" fmla="*/ 558 h 821"/>
                <a:gd name="T74" fmla="*/ 12 w 821"/>
                <a:gd name="T75" fmla="*/ 511 h 821"/>
                <a:gd name="T76" fmla="*/ 3 w 821"/>
                <a:gd name="T77" fmla="*/ 462 h 821"/>
                <a:gd name="T78" fmla="*/ 0 w 821"/>
                <a:gd name="T79" fmla="*/ 410 h 821"/>
                <a:gd name="T80" fmla="*/ 3 w 821"/>
                <a:gd name="T81" fmla="*/ 358 h 821"/>
                <a:gd name="T82" fmla="*/ 12 w 821"/>
                <a:gd name="T83" fmla="*/ 309 h 821"/>
                <a:gd name="T84" fmla="*/ 28 w 821"/>
                <a:gd name="T85" fmla="*/ 262 h 821"/>
                <a:gd name="T86" fmla="*/ 48 w 821"/>
                <a:gd name="T87" fmla="*/ 217 h 821"/>
                <a:gd name="T88" fmla="*/ 74 w 821"/>
                <a:gd name="T89" fmla="*/ 176 h 821"/>
                <a:gd name="T90" fmla="*/ 103 w 821"/>
                <a:gd name="T91" fmla="*/ 137 h 821"/>
                <a:gd name="T92" fmla="*/ 138 w 821"/>
                <a:gd name="T93" fmla="*/ 104 h 821"/>
                <a:gd name="T94" fmla="*/ 177 w 821"/>
                <a:gd name="T95" fmla="*/ 73 h 821"/>
                <a:gd name="T96" fmla="*/ 217 w 821"/>
                <a:gd name="T97" fmla="*/ 48 h 821"/>
                <a:gd name="T98" fmla="*/ 263 w 821"/>
                <a:gd name="T99" fmla="*/ 27 h 821"/>
                <a:gd name="T100" fmla="*/ 310 w 821"/>
                <a:gd name="T101" fmla="*/ 12 h 821"/>
                <a:gd name="T102" fmla="*/ 359 w 821"/>
                <a:gd name="T103" fmla="*/ 3 h 821"/>
                <a:gd name="T104" fmla="*/ 410 w 821"/>
                <a:gd name="T105"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21" h="821">
                  <a:moveTo>
                    <a:pt x="410" y="0"/>
                  </a:moveTo>
                  <a:lnTo>
                    <a:pt x="462" y="3"/>
                  </a:lnTo>
                  <a:lnTo>
                    <a:pt x="512" y="12"/>
                  </a:lnTo>
                  <a:lnTo>
                    <a:pt x="559" y="27"/>
                  </a:lnTo>
                  <a:lnTo>
                    <a:pt x="604" y="48"/>
                  </a:lnTo>
                  <a:lnTo>
                    <a:pt x="645" y="73"/>
                  </a:lnTo>
                  <a:lnTo>
                    <a:pt x="684" y="104"/>
                  </a:lnTo>
                  <a:lnTo>
                    <a:pt x="717" y="137"/>
                  </a:lnTo>
                  <a:lnTo>
                    <a:pt x="747" y="176"/>
                  </a:lnTo>
                  <a:lnTo>
                    <a:pt x="773" y="217"/>
                  </a:lnTo>
                  <a:lnTo>
                    <a:pt x="793" y="262"/>
                  </a:lnTo>
                  <a:lnTo>
                    <a:pt x="808" y="309"/>
                  </a:lnTo>
                  <a:lnTo>
                    <a:pt x="818" y="358"/>
                  </a:lnTo>
                  <a:lnTo>
                    <a:pt x="821" y="410"/>
                  </a:lnTo>
                  <a:lnTo>
                    <a:pt x="818" y="462"/>
                  </a:lnTo>
                  <a:lnTo>
                    <a:pt x="808" y="511"/>
                  </a:lnTo>
                  <a:lnTo>
                    <a:pt x="793" y="558"/>
                  </a:lnTo>
                  <a:lnTo>
                    <a:pt x="773" y="603"/>
                  </a:lnTo>
                  <a:lnTo>
                    <a:pt x="747" y="644"/>
                  </a:lnTo>
                  <a:lnTo>
                    <a:pt x="717" y="683"/>
                  </a:lnTo>
                  <a:lnTo>
                    <a:pt x="684" y="717"/>
                  </a:lnTo>
                  <a:lnTo>
                    <a:pt x="645" y="747"/>
                  </a:lnTo>
                  <a:lnTo>
                    <a:pt x="604" y="773"/>
                  </a:lnTo>
                  <a:lnTo>
                    <a:pt x="559" y="793"/>
                  </a:lnTo>
                  <a:lnTo>
                    <a:pt x="512" y="808"/>
                  </a:lnTo>
                  <a:lnTo>
                    <a:pt x="462" y="818"/>
                  </a:lnTo>
                  <a:lnTo>
                    <a:pt x="410" y="821"/>
                  </a:lnTo>
                  <a:lnTo>
                    <a:pt x="359" y="818"/>
                  </a:lnTo>
                  <a:lnTo>
                    <a:pt x="310" y="808"/>
                  </a:lnTo>
                  <a:lnTo>
                    <a:pt x="263" y="793"/>
                  </a:lnTo>
                  <a:lnTo>
                    <a:pt x="217" y="773"/>
                  </a:lnTo>
                  <a:lnTo>
                    <a:pt x="177" y="747"/>
                  </a:lnTo>
                  <a:lnTo>
                    <a:pt x="138" y="717"/>
                  </a:lnTo>
                  <a:lnTo>
                    <a:pt x="103" y="683"/>
                  </a:lnTo>
                  <a:lnTo>
                    <a:pt x="74" y="644"/>
                  </a:lnTo>
                  <a:lnTo>
                    <a:pt x="48" y="603"/>
                  </a:lnTo>
                  <a:lnTo>
                    <a:pt x="28" y="558"/>
                  </a:lnTo>
                  <a:lnTo>
                    <a:pt x="12" y="511"/>
                  </a:lnTo>
                  <a:lnTo>
                    <a:pt x="3" y="462"/>
                  </a:lnTo>
                  <a:lnTo>
                    <a:pt x="0" y="410"/>
                  </a:lnTo>
                  <a:lnTo>
                    <a:pt x="3" y="358"/>
                  </a:lnTo>
                  <a:lnTo>
                    <a:pt x="12" y="309"/>
                  </a:lnTo>
                  <a:lnTo>
                    <a:pt x="28" y="262"/>
                  </a:lnTo>
                  <a:lnTo>
                    <a:pt x="48" y="217"/>
                  </a:lnTo>
                  <a:lnTo>
                    <a:pt x="74" y="176"/>
                  </a:lnTo>
                  <a:lnTo>
                    <a:pt x="103" y="137"/>
                  </a:lnTo>
                  <a:lnTo>
                    <a:pt x="138" y="104"/>
                  </a:lnTo>
                  <a:lnTo>
                    <a:pt x="177" y="73"/>
                  </a:lnTo>
                  <a:lnTo>
                    <a:pt x="217" y="48"/>
                  </a:lnTo>
                  <a:lnTo>
                    <a:pt x="263" y="27"/>
                  </a:lnTo>
                  <a:lnTo>
                    <a:pt x="310" y="12"/>
                  </a:lnTo>
                  <a:lnTo>
                    <a:pt x="359" y="3"/>
                  </a:lnTo>
                  <a:lnTo>
                    <a:pt x="410" y="0"/>
                  </a:lnTo>
                  <a:close/>
                </a:path>
              </a:pathLst>
            </a:custGeom>
            <a:grpFill/>
            <a:ln w="0">
              <a:noFill/>
              <a:prstDash val="solid"/>
              <a:round/>
            </a:ln>
          </p:spPr>
          <p:txBody>
            <a:bodyPr vert="horz" wrap="square" lIns="91440" tIns="45720" rIns="91440" bIns="45720" numCol="1" anchor="t" anchorCtr="0" compatLnSpc="1"/>
            <a:p>
              <a:endParaRPr lang="en-US"/>
            </a:p>
          </p:txBody>
        </p:sp>
        <p:sp>
          <p:nvSpPr>
            <p:cNvPr id="835" name="Freeform 945"/>
            <p:cNvSpPr/>
            <p:nvPr/>
          </p:nvSpPr>
          <p:spPr bwMode="auto">
            <a:xfrm>
              <a:off x="6433" y="465"/>
              <a:ext cx="229" cy="382"/>
            </a:xfrm>
            <a:custGeom>
              <a:avLst/>
              <a:gdLst>
                <a:gd name="T0" fmla="*/ 1049 w 1374"/>
                <a:gd name="T1" fmla="*/ 2 h 2291"/>
                <a:gd name="T2" fmla="*/ 1137 w 1374"/>
                <a:gd name="T3" fmla="*/ 24 h 2291"/>
                <a:gd name="T4" fmla="*/ 1215 w 1374"/>
                <a:gd name="T5" fmla="*/ 66 h 2291"/>
                <a:gd name="T6" fmla="*/ 1281 w 1374"/>
                <a:gd name="T7" fmla="*/ 125 h 2291"/>
                <a:gd name="T8" fmla="*/ 1331 w 1374"/>
                <a:gd name="T9" fmla="*/ 197 h 2291"/>
                <a:gd name="T10" fmla="*/ 1363 w 1374"/>
                <a:gd name="T11" fmla="*/ 280 h 2291"/>
                <a:gd name="T12" fmla="*/ 1374 w 1374"/>
                <a:gd name="T13" fmla="*/ 372 h 2291"/>
                <a:gd name="T14" fmla="*/ 1371 w 1374"/>
                <a:gd name="T15" fmla="*/ 1297 h 2291"/>
                <a:gd name="T16" fmla="*/ 1347 w 1374"/>
                <a:gd name="T17" fmla="*/ 1388 h 2291"/>
                <a:gd name="T18" fmla="*/ 1300 w 1374"/>
                <a:gd name="T19" fmla="*/ 1467 h 2291"/>
                <a:gd name="T20" fmla="*/ 1236 w 1374"/>
                <a:gd name="T21" fmla="*/ 1531 h 2291"/>
                <a:gd name="T22" fmla="*/ 1156 w 1374"/>
                <a:gd name="T23" fmla="*/ 1578 h 2291"/>
                <a:gd name="T24" fmla="*/ 1066 w 1374"/>
                <a:gd name="T25" fmla="*/ 1602 h 2291"/>
                <a:gd name="T26" fmla="*/ 593 w 1374"/>
                <a:gd name="T27" fmla="*/ 1605 h 2291"/>
                <a:gd name="T28" fmla="*/ 591 w 1374"/>
                <a:gd name="T29" fmla="*/ 2214 h 2291"/>
                <a:gd name="T30" fmla="*/ 571 w 1374"/>
                <a:gd name="T31" fmla="*/ 2254 h 2291"/>
                <a:gd name="T32" fmla="*/ 536 w 1374"/>
                <a:gd name="T33" fmla="*/ 2281 h 2291"/>
                <a:gd name="T34" fmla="*/ 492 w 1374"/>
                <a:gd name="T35" fmla="*/ 2291 h 2291"/>
                <a:gd name="T36" fmla="*/ 77 w 1374"/>
                <a:gd name="T37" fmla="*/ 2289 h 2291"/>
                <a:gd name="T38" fmla="*/ 38 w 1374"/>
                <a:gd name="T39" fmla="*/ 2269 h 2291"/>
                <a:gd name="T40" fmla="*/ 9 w 1374"/>
                <a:gd name="T41" fmla="*/ 2235 h 2291"/>
                <a:gd name="T42" fmla="*/ 0 w 1374"/>
                <a:gd name="T43" fmla="*/ 2191 h 2291"/>
                <a:gd name="T44" fmla="*/ 3 w 1374"/>
                <a:gd name="T45" fmla="*/ 1277 h 2291"/>
                <a:gd name="T46" fmla="*/ 28 w 1374"/>
                <a:gd name="T47" fmla="*/ 1193 h 2291"/>
                <a:gd name="T48" fmla="*/ 74 w 1374"/>
                <a:gd name="T49" fmla="*/ 1122 h 2291"/>
                <a:gd name="T50" fmla="*/ 138 w 1374"/>
                <a:gd name="T51" fmla="*/ 1066 h 2291"/>
                <a:gd name="T52" fmla="*/ 216 w 1374"/>
                <a:gd name="T53" fmla="*/ 1030 h 2291"/>
                <a:gd name="T54" fmla="*/ 304 w 1374"/>
                <a:gd name="T55" fmla="*/ 1017 h 2291"/>
                <a:gd name="T56" fmla="*/ 630 w 1374"/>
                <a:gd name="T57" fmla="*/ 372 h 2291"/>
                <a:gd name="T58" fmla="*/ 642 w 1374"/>
                <a:gd name="T59" fmla="*/ 280 h 2291"/>
                <a:gd name="T60" fmla="*/ 674 w 1374"/>
                <a:gd name="T61" fmla="*/ 197 h 2291"/>
                <a:gd name="T62" fmla="*/ 725 w 1374"/>
                <a:gd name="T63" fmla="*/ 125 h 2291"/>
                <a:gd name="T64" fmla="*/ 791 w 1374"/>
                <a:gd name="T65" fmla="*/ 66 h 2291"/>
                <a:gd name="T66" fmla="*/ 868 w 1374"/>
                <a:gd name="T67" fmla="*/ 24 h 2291"/>
                <a:gd name="T68" fmla="*/ 956 w 1374"/>
                <a:gd name="T69" fmla="*/ 2 h 2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374" h="2291">
                  <a:moveTo>
                    <a:pt x="1002" y="0"/>
                  </a:moveTo>
                  <a:lnTo>
                    <a:pt x="1049" y="2"/>
                  </a:lnTo>
                  <a:lnTo>
                    <a:pt x="1094" y="10"/>
                  </a:lnTo>
                  <a:lnTo>
                    <a:pt x="1137" y="24"/>
                  </a:lnTo>
                  <a:lnTo>
                    <a:pt x="1177" y="43"/>
                  </a:lnTo>
                  <a:lnTo>
                    <a:pt x="1215" y="66"/>
                  </a:lnTo>
                  <a:lnTo>
                    <a:pt x="1249" y="93"/>
                  </a:lnTo>
                  <a:lnTo>
                    <a:pt x="1281" y="125"/>
                  </a:lnTo>
                  <a:lnTo>
                    <a:pt x="1308" y="159"/>
                  </a:lnTo>
                  <a:lnTo>
                    <a:pt x="1331" y="197"/>
                  </a:lnTo>
                  <a:lnTo>
                    <a:pt x="1350" y="237"/>
                  </a:lnTo>
                  <a:lnTo>
                    <a:pt x="1363" y="280"/>
                  </a:lnTo>
                  <a:lnTo>
                    <a:pt x="1372" y="325"/>
                  </a:lnTo>
                  <a:lnTo>
                    <a:pt x="1374" y="372"/>
                  </a:lnTo>
                  <a:lnTo>
                    <a:pt x="1374" y="1248"/>
                  </a:lnTo>
                  <a:lnTo>
                    <a:pt x="1371" y="1297"/>
                  </a:lnTo>
                  <a:lnTo>
                    <a:pt x="1361" y="1344"/>
                  </a:lnTo>
                  <a:lnTo>
                    <a:pt x="1347" y="1388"/>
                  </a:lnTo>
                  <a:lnTo>
                    <a:pt x="1326" y="1429"/>
                  </a:lnTo>
                  <a:lnTo>
                    <a:pt x="1300" y="1467"/>
                  </a:lnTo>
                  <a:lnTo>
                    <a:pt x="1270" y="1502"/>
                  </a:lnTo>
                  <a:lnTo>
                    <a:pt x="1236" y="1531"/>
                  </a:lnTo>
                  <a:lnTo>
                    <a:pt x="1198" y="1557"/>
                  </a:lnTo>
                  <a:lnTo>
                    <a:pt x="1156" y="1578"/>
                  </a:lnTo>
                  <a:lnTo>
                    <a:pt x="1112" y="1593"/>
                  </a:lnTo>
                  <a:lnTo>
                    <a:pt x="1066" y="1602"/>
                  </a:lnTo>
                  <a:lnTo>
                    <a:pt x="1018" y="1605"/>
                  </a:lnTo>
                  <a:lnTo>
                    <a:pt x="593" y="1605"/>
                  </a:lnTo>
                  <a:lnTo>
                    <a:pt x="593" y="2191"/>
                  </a:lnTo>
                  <a:lnTo>
                    <a:pt x="591" y="2214"/>
                  </a:lnTo>
                  <a:lnTo>
                    <a:pt x="583" y="2235"/>
                  </a:lnTo>
                  <a:lnTo>
                    <a:pt x="571" y="2254"/>
                  </a:lnTo>
                  <a:lnTo>
                    <a:pt x="555" y="2269"/>
                  </a:lnTo>
                  <a:lnTo>
                    <a:pt x="536" y="2281"/>
                  </a:lnTo>
                  <a:lnTo>
                    <a:pt x="515" y="2289"/>
                  </a:lnTo>
                  <a:lnTo>
                    <a:pt x="492" y="2291"/>
                  </a:lnTo>
                  <a:lnTo>
                    <a:pt x="100" y="2291"/>
                  </a:lnTo>
                  <a:lnTo>
                    <a:pt x="77" y="2289"/>
                  </a:lnTo>
                  <a:lnTo>
                    <a:pt x="56" y="2281"/>
                  </a:lnTo>
                  <a:lnTo>
                    <a:pt x="38" y="2269"/>
                  </a:lnTo>
                  <a:lnTo>
                    <a:pt x="22" y="2254"/>
                  </a:lnTo>
                  <a:lnTo>
                    <a:pt x="9" y="2235"/>
                  </a:lnTo>
                  <a:lnTo>
                    <a:pt x="2" y="2214"/>
                  </a:lnTo>
                  <a:lnTo>
                    <a:pt x="0" y="2191"/>
                  </a:lnTo>
                  <a:lnTo>
                    <a:pt x="0" y="1322"/>
                  </a:lnTo>
                  <a:lnTo>
                    <a:pt x="3" y="1277"/>
                  </a:lnTo>
                  <a:lnTo>
                    <a:pt x="13" y="1234"/>
                  </a:lnTo>
                  <a:lnTo>
                    <a:pt x="28" y="1193"/>
                  </a:lnTo>
                  <a:lnTo>
                    <a:pt x="48" y="1156"/>
                  </a:lnTo>
                  <a:lnTo>
                    <a:pt x="74" y="1122"/>
                  </a:lnTo>
                  <a:lnTo>
                    <a:pt x="104" y="1092"/>
                  </a:lnTo>
                  <a:lnTo>
                    <a:pt x="138" y="1066"/>
                  </a:lnTo>
                  <a:lnTo>
                    <a:pt x="176" y="1045"/>
                  </a:lnTo>
                  <a:lnTo>
                    <a:pt x="216" y="1030"/>
                  </a:lnTo>
                  <a:lnTo>
                    <a:pt x="259" y="1021"/>
                  </a:lnTo>
                  <a:lnTo>
                    <a:pt x="304" y="1017"/>
                  </a:lnTo>
                  <a:lnTo>
                    <a:pt x="630" y="1017"/>
                  </a:lnTo>
                  <a:lnTo>
                    <a:pt x="630" y="372"/>
                  </a:lnTo>
                  <a:lnTo>
                    <a:pt x="634" y="325"/>
                  </a:lnTo>
                  <a:lnTo>
                    <a:pt x="642" y="280"/>
                  </a:lnTo>
                  <a:lnTo>
                    <a:pt x="656" y="237"/>
                  </a:lnTo>
                  <a:lnTo>
                    <a:pt x="674" y="197"/>
                  </a:lnTo>
                  <a:lnTo>
                    <a:pt x="697" y="159"/>
                  </a:lnTo>
                  <a:lnTo>
                    <a:pt x="725" y="125"/>
                  </a:lnTo>
                  <a:lnTo>
                    <a:pt x="756" y="93"/>
                  </a:lnTo>
                  <a:lnTo>
                    <a:pt x="791" y="66"/>
                  </a:lnTo>
                  <a:lnTo>
                    <a:pt x="827" y="43"/>
                  </a:lnTo>
                  <a:lnTo>
                    <a:pt x="868" y="24"/>
                  </a:lnTo>
                  <a:lnTo>
                    <a:pt x="911" y="10"/>
                  </a:lnTo>
                  <a:lnTo>
                    <a:pt x="956" y="2"/>
                  </a:lnTo>
                  <a:lnTo>
                    <a:pt x="1002" y="0"/>
                  </a:lnTo>
                  <a:close/>
                </a:path>
              </a:pathLst>
            </a:custGeom>
            <a:grpFill/>
            <a:ln w="0">
              <a:noFill/>
              <a:prstDash val="solid"/>
              <a:round/>
            </a:ln>
          </p:spPr>
          <p:txBody>
            <a:bodyPr vert="horz" wrap="square" lIns="91440" tIns="45720" rIns="91440" bIns="45720" numCol="1" anchor="t" anchorCtr="0" compatLnSpc="1"/>
            <a:p>
              <a:endParaRPr lang="en-US"/>
            </a:p>
          </p:txBody>
        </p:sp>
      </p:grpSp>
      <p:grpSp>
        <p:nvGrpSpPr>
          <p:cNvPr id="861" name="Group 1003"/>
          <p:cNvGrpSpPr>
            <a:grpSpLocks noChangeAspect="1"/>
          </p:cNvGrpSpPr>
          <p:nvPr/>
        </p:nvGrpSpPr>
        <p:grpSpPr bwMode="auto">
          <a:xfrm>
            <a:off x="5918661" y="4128420"/>
            <a:ext cx="221805" cy="298404"/>
            <a:chOff x="4995" y="2423"/>
            <a:chExt cx="999" cy="1344"/>
          </a:xfrm>
          <a:solidFill>
            <a:schemeClr val="bg1"/>
          </a:solidFill>
        </p:grpSpPr>
        <p:sp>
          <p:nvSpPr>
            <p:cNvPr id="862" name="Freeform 1005"/>
            <p:cNvSpPr>
              <a:spLocks noEditPoints="1"/>
            </p:cNvSpPr>
            <p:nvPr/>
          </p:nvSpPr>
          <p:spPr bwMode="auto">
            <a:xfrm>
              <a:off x="4995" y="2423"/>
              <a:ext cx="999" cy="1020"/>
            </a:xfrm>
            <a:custGeom>
              <a:avLst/>
              <a:gdLst>
                <a:gd name="T0" fmla="*/ 1258 w 2997"/>
                <a:gd name="T1" fmla="*/ 658 h 3060"/>
                <a:gd name="T2" fmla="*/ 977 w 2997"/>
                <a:gd name="T3" fmla="*/ 792 h 3060"/>
                <a:gd name="T4" fmla="*/ 760 w 2997"/>
                <a:gd name="T5" fmla="*/ 1009 h 3060"/>
                <a:gd name="T6" fmla="*/ 626 w 2997"/>
                <a:gd name="T7" fmla="*/ 1290 h 3060"/>
                <a:gd name="T8" fmla="*/ 597 w 2997"/>
                <a:gd name="T9" fmla="*/ 1613 h 3060"/>
                <a:gd name="T10" fmla="*/ 681 w 2997"/>
                <a:gd name="T11" fmla="*/ 1919 h 3060"/>
                <a:gd name="T12" fmla="*/ 859 w 2997"/>
                <a:gd name="T13" fmla="*/ 2170 h 3060"/>
                <a:gd name="T14" fmla="*/ 1111 w 2997"/>
                <a:gd name="T15" fmla="*/ 2348 h 3060"/>
                <a:gd name="T16" fmla="*/ 1417 w 2997"/>
                <a:gd name="T17" fmla="*/ 2433 h 3060"/>
                <a:gd name="T18" fmla="*/ 1740 w 2997"/>
                <a:gd name="T19" fmla="*/ 2403 h 3060"/>
                <a:gd name="T20" fmla="*/ 2021 w 2997"/>
                <a:gd name="T21" fmla="*/ 2271 h 3060"/>
                <a:gd name="T22" fmla="*/ 2238 w 2997"/>
                <a:gd name="T23" fmla="*/ 2052 h 3060"/>
                <a:gd name="T24" fmla="*/ 2372 w 2997"/>
                <a:gd name="T25" fmla="*/ 1771 h 3060"/>
                <a:gd name="T26" fmla="*/ 2402 w 2997"/>
                <a:gd name="T27" fmla="*/ 1449 h 3060"/>
                <a:gd name="T28" fmla="*/ 2317 w 2997"/>
                <a:gd name="T29" fmla="*/ 1143 h 3060"/>
                <a:gd name="T30" fmla="*/ 2139 w 2997"/>
                <a:gd name="T31" fmla="*/ 891 h 3060"/>
                <a:gd name="T32" fmla="*/ 1887 w 2997"/>
                <a:gd name="T33" fmla="*/ 713 h 3060"/>
                <a:gd name="T34" fmla="*/ 1581 w 2997"/>
                <a:gd name="T35" fmla="*/ 629 h 3060"/>
                <a:gd name="T36" fmla="*/ 1525 w 2997"/>
                <a:gd name="T37" fmla="*/ 16 h 3060"/>
                <a:gd name="T38" fmla="*/ 1790 w 2997"/>
                <a:gd name="T39" fmla="*/ 280 h 3060"/>
                <a:gd name="T40" fmla="*/ 2146 w 2997"/>
                <a:gd name="T41" fmla="*/ 143 h 3060"/>
                <a:gd name="T42" fmla="*/ 2273 w 2997"/>
                <a:gd name="T43" fmla="*/ 499 h 3060"/>
                <a:gd name="T44" fmla="*/ 2319 w 2997"/>
                <a:gd name="T45" fmla="*/ 535 h 3060"/>
                <a:gd name="T46" fmla="*/ 2694 w 2997"/>
                <a:gd name="T47" fmla="*/ 575 h 3060"/>
                <a:gd name="T48" fmla="*/ 2645 w 2997"/>
                <a:gd name="T49" fmla="*/ 953 h 3060"/>
                <a:gd name="T50" fmla="*/ 2965 w 2997"/>
                <a:gd name="T51" fmla="*/ 1147 h 3060"/>
                <a:gd name="T52" fmla="*/ 2990 w 2997"/>
                <a:gd name="T53" fmla="*/ 1204 h 3060"/>
                <a:gd name="T54" fmla="*/ 2780 w 2997"/>
                <a:gd name="T55" fmla="*/ 1521 h 3060"/>
                <a:gd name="T56" fmla="*/ 2995 w 2997"/>
                <a:gd name="T57" fmla="*/ 1836 h 3060"/>
                <a:gd name="T58" fmla="*/ 2972 w 2997"/>
                <a:gd name="T59" fmla="*/ 1893 h 3060"/>
                <a:gd name="T60" fmla="*/ 2655 w 2997"/>
                <a:gd name="T61" fmla="*/ 2092 h 3060"/>
                <a:gd name="T62" fmla="*/ 2710 w 2997"/>
                <a:gd name="T63" fmla="*/ 2468 h 3060"/>
                <a:gd name="T64" fmla="*/ 2335 w 2997"/>
                <a:gd name="T65" fmla="*/ 2514 h 3060"/>
                <a:gd name="T66" fmla="*/ 2290 w 2997"/>
                <a:gd name="T67" fmla="*/ 2551 h 3060"/>
                <a:gd name="T68" fmla="*/ 2167 w 2997"/>
                <a:gd name="T69" fmla="*/ 2907 h 3060"/>
                <a:gd name="T70" fmla="*/ 1810 w 2997"/>
                <a:gd name="T71" fmla="*/ 2774 h 3060"/>
                <a:gd name="T72" fmla="*/ 1548 w 2997"/>
                <a:gd name="T73" fmla="*/ 3043 h 3060"/>
                <a:gd name="T74" fmla="*/ 1487 w 2997"/>
                <a:gd name="T75" fmla="*/ 3054 h 3060"/>
                <a:gd name="T76" fmla="*/ 1223 w 2997"/>
                <a:gd name="T77" fmla="*/ 2780 h 3060"/>
                <a:gd name="T78" fmla="*/ 868 w 2997"/>
                <a:gd name="T79" fmla="*/ 2919 h 3060"/>
                <a:gd name="T80" fmla="*/ 818 w 2997"/>
                <a:gd name="T81" fmla="*/ 2883 h 3060"/>
                <a:gd name="T82" fmla="*/ 694 w 2997"/>
                <a:gd name="T83" fmla="*/ 2529 h 3060"/>
                <a:gd name="T84" fmla="*/ 313 w 2997"/>
                <a:gd name="T85" fmla="*/ 2499 h 3060"/>
                <a:gd name="T86" fmla="*/ 352 w 2997"/>
                <a:gd name="T87" fmla="*/ 2125 h 3060"/>
                <a:gd name="T88" fmla="*/ 326 w 2997"/>
                <a:gd name="T89" fmla="*/ 2072 h 3060"/>
                <a:gd name="T90" fmla="*/ 6 w 2997"/>
                <a:gd name="T91" fmla="*/ 1873 h 3060"/>
                <a:gd name="T92" fmla="*/ 215 w 2997"/>
                <a:gd name="T93" fmla="*/ 1555 h 3060"/>
                <a:gd name="T94" fmla="*/ 10 w 2997"/>
                <a:gd name="T95" fmla="*/ 1241 h 3060"/>
                <a:gd name="T96" fmla="*/ 12 w 2997"/>
                <a:gd name="T97" fmla="*/ 1179 h 3060"/>
                <a:gd name="T98" fmla="*/ 339 w 2997"/>
                <a:gd name="T99" fmla="*/ 983 h 3060"/>
                <a:gd name="T100" fmla="*/ 282 w 2997"/>
                <a:gd name="T101" fmla="*/ 608 h 3060"/>
                <a:gd name="T102" fmla="*/ 330 w 2997"/>
                <a:gd name="T103" fmla="*/ 565 h 3060"/>
                <a:gd name="T104" fmla="*/ 702 w 2997"/>
                <a:gd name="T105" fmla="*/ 523 h 3060"/>
                <a:gd name="T106" fmla="*/ 815 w 2997"/>
                <a:gd name="T107" fmla="*/ 160 h 3060"/>
                <a:gd name="T108" fmla="*/ 1173 w 2997"/>
                <a:gd name="T109" fmla="*/ 281 h 3060"/>
                <a:gd name="T110" fmla="*/ 1229 w 2997"/>
                <a:gd name="T111" fmla="*/ 269 h 3060"/>
                <a:gd name="T112" fmla="*/ 1495 w 2997"/>
                <a:gd name="T113" fmla="*/ 0 h 30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997" h="3060">
                  <a:moveTo>
                    <a:pt x="1499" y="625"/>
                  </a:moveTo>
                  <a:lnTo>
                    <a:pt x="1417" y="629"/>
                  </a:lnTo>
                  <a:lnTo>
                    <a:pt x="1337" y="640"/>
                  </a:lnTo>
                  <a:lnTo>
                    <a:pt x="1258" y="658"/>
                  </a:lnTo>
                  <a:lnTo>
                    <a:pt x="1184" y="683"/>
                  </a:lnTo>
                  <a:lnTo>
                    <a:pt x="1111" y="713"/>
                  </a:lnTo>
                  <a:lnTo>
                    <a:pt x="1042" y="749"/>
                  </a:lnTo>
                  <a:lnTo>
                    <a:pt x="977" y="792"/>
                  </a:lnTo>
                  <a:lnTo>
                    <a:pt x="916" y="839"/>
                  </a:lnTo>
                  <a:lnTo>
                    <a:pt x="859" y="891"/>
                  </a:lnTo>
                  <a:lnTo>
                    <a:pt x="807" y="948"/>
                  </a:lnTo>
                  <a:lnTo>
                    <a:pt x="760" y="1009"/>
                  </a:lnTo>
                  <a:lnTo>
                    <a:pt x="717" y="1074"/>
                  </a:lnTo>
                  <a:lnTo>
                    <a:pt x="681" y="1143"/>
                  </a:lnTo>
                  <a:lnTo>
                    <a:pt x="651" y="1215"/>
                  </a:lnTo>
                  <a:lnTo>
                    <a:pt x="626" y="1290"/>
                  </a:lnTo>
                  <a:lnTo>
                    <a:pt x="608" y="1369"/>
                  </a:lnTo>
                  <a:lnTo>
                    <a:pt x="597" y="1449"/>
                  </a:lnTo>
                  <a:lnTo>
                    <a:pt x="593" y="1531"/>
                  </a:lnTo>
                  <a:lnTo>
                    <a:pt x="597" y="1613"/>
                  </a:lnTo>
                  <a:lnTo>
                    <a:pt x="608" y="1693"/>
                  </a:lnTo>
                  <a:lnTo>
                    <a:pt x="626" y="1771"/>
                  </a:lnTo>
                  <a:lnTo>
                    <a:pt x="651" y="1846"/>
                  </a:lnTo>
                  <a:lnTo>
                    <a:pt x="681" y="1919"/>
                  </a:lnTo>
                  <a:lnTo>
                    <a:pt x="717" y="1987"/>
                  </a:lnTo>
                  <a:lnTo>
                    <a:pt x="760" y="2052"/>
                  </a:lnTo>
                  <a:lnTo>
                    <a:pt x="807" y="2114"/>
                  </a:lnTo>
                  <a:lnTo>
                    <a:pt x="859" y="2170"/>
                  </a:lnTo>
                  <a:lnTo>
                    <a:pt x="916" y="2223"/>
                  </a:lnTo>
                  <a:lnTo>
                    <a:pt x="977" y="2270"/>
                  </a:lnTo>
                  <a:lnTo>
                    <a:pt x="1042" y="2313"/>
                  </a:lnTo>
                  <a:lnTo>
                    <a:pt x="1111" y="2348"/>
                  </a:lnTo>
                  <a:lnTo>
                    <a:pt x="1184" y="2379"/>
                  </a:lnTo>
                  <a:lnTo>
                    <a:pt x="1258" y="2403"/>
                  </a:lnTo>
                  <a:lnTo>
                    <a:pt x="1337" y="2422"/>
                  </a:lnTo>
                  <a:lnTo>
                    <a:pt x="1417" y="2433"/>
                  </a:lnTo>
                  <a:lnTo>
                    <a:pt x="1499" y="2437"/>
                  </a:lnTo>
                  <a:lnTo>
                    <a:pt x="1581" y="2433"/>
                  </a:lnTo>
                  <a:lnTo>
                    <a:pt x="1661" y="2422"/>
                  </a:lnTo>
                  <a:lnTo>
                    <a:pt x="1740" y="2403"/>
                  </a:lnTo>
                  <a:lnTo>
                    <a:pt x="1815" y="2379"/>
                  </a:lnTo>
                  <a:lnTo>
                    <a:pt x="1887" y="2349"/>
                  </a:lnTo>
                  <a:lnTo>
                    <a:pt x="1956" y="2313"/>
                  </a:lnTo>
                  <a:lnTo>
                    <a:pt x="2021" y="2271"/>
                  </a:lnTo>
                  <a:lnTo>
                    <a:pt x="2082" y="2223"/>
                  </a:lnTo>
                  <a:lnTo>
                    <a:pt x="2139" y="2170"/>
                  </a:lnTo>
                  <a:lnTo>
                    <a:pt x="2192" y="2114"/>
                  </a:lnTo>
                  <a:lnTo>
                    <a:pt x="2238" y="2052"/>
                  </a:lnTo>
                  <a:lnTo>
                    <a:pt x="2281" y="1987"/>
                  </a:lnTo>
                  <a:lnTo>
                    <a:pt x="2317" y="1919"/>
                  </a:lnTo>
                  <a:lnTo>
                    <a:pt x="2348" y="1846"/>
                  </a:lnTo>
                  <a:lnTo>
                    <a:pt x="2372" y="1771"/>
                  </a:lnTo>
                  <a:lnTo>
                    <a:pt x="2391" y="1694"/>
                  </a:lnTo>
                  <a:lnTo>
                    <a:pt x="2402" y="1613"/>
                  </a:lnTo>
                  <a:lnTo>
                    <a:pt x="2405" y="1531"/>
                  </a:lnTo>
                  <a:lnTo>
                    <a:pt x="2402" y="1449"/>
                  </a:lnTo>
                  <a:lnTo>
                    <a:pt x="2391" y="1369"/>
                  </a:lnTo>
                  <a:lnTo>
                    <a:pt x="2372" y="1290"/>
                  </a:lnTo>
                  <a:lnTo>
                    <a:pt x="2348" y="1215"/>
                  </a:lnTo>
                  <a:lnTo>
                    <a:pt x="2317" y="1143"/>
                  </a:lnTo>
                  <a:lnTo>
                    <a:pt x="2281" y="1074"/>
                  </a:lnTo>
                  <a:lnTo>
                    <a:pt x="2238" y="1009"/>
                  </a:lnTo>
                  <a:lnTo>
                    <a:pt x="2192" y="948"/>
                  </a:lnTo>
                  <a:lnTo>
                    <a:pt x="2139" y="891"/>
                  </a:lnTo>
                  <a:lnTo>
                    <a:pt x="2082" y="839"/>
                  </a:lnTo>
                  <a:lnTo>
                    <a:pt x="2021" y="792"/>
                  </a:lnTo>
                  <a:lnTo>
                    <a:pt x="1956" y="749"/>
                  </a:lnTo>
                  <a:lnTo>
                    <a:pt x="1887" y="713"/>
                  </a:lnTo>
                  <a:lnTo>
                    <a:pt x="1815" y="683"/>
                  </a:lnTo>
                  <a:lnTo>
                    <a:pt x="1740" y="658"/>
                  </a:lnTo>
                  <a:lnTo>
                    <a:pt x="1661" y="640"/>
                  </a:lnTo>
                  <a:lnTo>
                    <a:pt x="1581" y="629"/>
                  </a:lnTo>
                  <a:lnTo>
                    <a:pt x="1499" y="625"/>
                  </a:lnTo>
                  <a:close/>
                  <a:moveTo>
                    <a:pt x="1495" y="0"/>
                  </a:moveTo>
                  <a:lnTo>
                    <a:pt x="1511" y="5"/>
                  </a:lnTo>
                  <a:lnTo>
                    <a:pt x="1525" y="16"/>
                  </a:lnTo>
                  <a:lnTo>
                    <a:pt x="1747" y="264"/>
                  </a:lnTo>
                  <a:lnTo>
                    <a:pt x="1759" y="274"/>
                  </a:lnTo>
                  <a:lnTo>
                    <a:pt x="1774" y="280"/>
                  </a:lnTo>
                  <a:lnTo>
                    <a:pt x="1790" y="280"/>
                  </a:lnTo>
                  <a:lnTo>
                    <a:pt x="1805" y="277"/>
                  </a:lnTo>
                  <a:lnTo>
                    <a:pt x="2112" y="145"/>
                  </a:lnTo>
                  <a:lnTo>
                    <a:pt x="2129" y="140"/>
                  </a:lnTo>
                  <a:lnTo>
                    <a:pt x="2146" y="143"/>
                  </a:lnTo>
                  <a:lnTo>
                    <a:pt x="2161" y="150"/>
                  </a:lnTo>
                  <a:lnTo>
                    <a:pt x="2173" y="161"/>
                  </a:lnTo>
                  <a:lnTo>
                    <a:pt x="2181" y="177"/>
                  </a:lnTo>
                  <a:lnTo>
                    <a:pt x="2273" y="499"/>
                  </a:lnTo>
                  <a:lnTo>
                    <a:pt x="2280" y="513"/>
                  </a:lnTo>
                  <a:lnTo>
                    <a:pt x="2290" y="524"/>
                  </a:lnTo>
                  <a:lnTo>
                    <a:pt x="2303" y="532"/>
                  </a:lnTo>
                  <a:lnTo>
                    <a:pt x="2319" y="535"/>
                  </a:lnTo>
                  <a:lnTo>
                    <a:pt x="2652" y="549"/>
                  </a:lnTo>
                  <a:lnTo>
                    <a:pt x="2669" y="553"/>
                  </a:lnTo>
                  <a:lnTo>
                    <a:pt x="2684" y="561"/>
                  </a:lnTo>
                  <a:lnTo>
                    <a:pt x="2694" y="575"/>
                  </a:lnTo>
                  <a:lnTo>
                    <a:pt x="2700" y="589"/>
                  </a:lnTo>
                  <a:lnTo>
                    <a:pt x="2700" y="608"/>
                  </a:lnTo>
                  <a:lnTo>
                    <a:pt x="2645" y="937"/>
                  </a:lnTo>
                  <a:lnTo>
                    <a:pt x="2645" y="953"/>
                  </a:lnTo>
                  <a:lnTo>
                    <a:pt x="2649" y="967"/>
                  </a:lnTo>
                  <a:lnTo>
                    <a:pt x="2658" y="980"/>
                  </a:lnTo>
                  <a:lnTo>
                    <a:pt x="2671" y="990"/>
                  </a:lnTo>
                  <a:lnTo>
                    <a:pt x="2965" y="1147"/>
                  </a:lnTo>
                  <a:lnTo>
                    <a:pt x="2979" y="1158"/>
                  </a:lnTo>
                  <a:lnTo>
                    <a:pt x="2987" y="1171"/>
                  </a:lnTo>
                  <a:lnTo>
                    <a:pt x="2991" y="1187"/>
                  </a:lnTo>
                  <a:lnTo>
                    <a:pt x="2990" y="1204"/>
                  </a:lnTo>
                  <a:lnTo>
                    <a:pt x="2983" y="1220"/>
                  </a:lnTo>
                  <a:lnTo>
                    <a:pt x="2790" y="1492"/>
                  </a:lnTo>
                  <a:lnTo>
                    <a:pt x="2782" y="1506"/>
                  </a:lnTo>
                  <a:lnTo>
                    <a:pt x="2780" y="1521"/>
                  </a:lnTo>
                  <a:lnTo>
                    <a:pt x="2784" y="1537"/>
                  </a:lnTo>
                  <a:lnTo>
                    <a:pt x="2790" y="1550"/>
                  </a:lnTo>
                  <a:lnTo>
                    <a:pt x="2987" y="1820"/>
                  </a:lnTo>
                  <a:lnTo>
                    <a:pt x="2995" y="1836"/>
                  </a:lnTo>
                  <a:lnTo>
                    <a:pt x="2997" y="1852"/>
                  </a:lnTo>
                  <a:lnTo>
                    <a:pt x="2994" y="1868"/>
                  </a:lnTo>
                  <a:lnTo>
                    <a:pt x="2985" y="1883"/>
                  </a:lnTo>
                  <a:lnTo>
                    <a:pt x="2972" y="1893"/>
                  </a:lnTo>
                  <a:lnTo>
                    <a:pt x="2679" y="2055"/>
                  </a:lnTo>
                  <a:lnTo>
                    <a:pt x="2667" y="2063"/>
                  </a:lnTo>
                  <a:lnTo>
                    <a:pt x="2658" y="2077"/>
                  </a:lnTo>
                  <a:lnTo>
                    <a:pt x="2655" y="2092"/>
                  </a:lnTo>
                  <a:lnTo>
                    <a:pt x="2655" y="2108"/>
                  </a:lnTo>
                  <a:lnTo>
                    <a:pt x="2715" y="2435"/>
                  </a:lnTo>
                  <a:lnTo>
                    <a:pt x="2715" y="2452"/>
                  </a:lnTo>
                  <a:lnTo>
                    <a:pt x="2710" y="2468"/>
                  </a:lnTo>
                  <a:lnTo>
                    <a:pt x="2699" y="2482"/>
                  </a:lnTo>
                  <a:lnTo>
                    <a:pt x="2685" y="2491"/>
                  </a:lnTo>
                  <a:lnTo>
                    <a:pt x="2668" y="2494"/>
                  </a:lnTo>
                  <a:lnTo>
                    <a:pt x="2335" y="2514"/>
                  </a:lnTo>
                  <a:lnTo>
                    <a:pt x="2319" y="2518"/>
                  </a:lnTo>
                  <a:lnTo>
                    <a:pt x="2306" y="2525"/>
                  </a:lnTo>
                  <a:lnTo>
                    <a:pt x="2296" y="2536"/>
                  </a:lnTo>
                  <a:lnTo>
                    <a:pt x="2290" y="2551"/>
                  </a:lnTo>
                  <a:lnTo>
                    <a:pt x="2202" y="2872"/>
                  </a:lnTo>
                  <a:lnTo>
                    <a:pt x="2194" y="2888"/>
                  </a:lnTo>
                  <a:lnTo>
                    <a:pt x="2182" y="2899"/>
                  </a:lnTo>
                  <a:lnTo>
                    <a:pt x="2167" y="2907"/>
                  </a:lnTo>
                  <a:lnTo>
                    <a:pt x="2150" y="2909"/>
                  </a:lnTo>
                  <a:lnTo>
                    <a:pt x="2134" y="2905"/>
                  </a:lnTo>
                  <a:lnTo>
                    <a:pt x="1825" y="2778"/>
                  </a:lnTo>
                  <a:lnTo>
                    <a:pt x="1810" y="2774"/>
                  </a:lnTo>
                  <a:lnTo>
                    <a:pt x="1794" y="2775"/>
                  </a:lnTo>
                  <a:lnTo>
                    <a:pt x="1780" y="2781"/>
                  </a:lnTo>
                  <a:lnTo>
                    <a:pt x="1768" y="2791"/>
                  </a:lnTo>
                  <a:lnTo>
                    <a:pt x="1548" y="3043"/>
                  </a:lnTo>
                  <a:lnTo>
                    <a:pt x="1535" y="3054"/>
                  </a:lnTo>
                  <a:lnTo>
                    <a:pt x="1519" y="3060"/>
                  </a:lnTo>
                  <a:lnTo>
                    <a:pt x="1503" y="3060"/>
                  </a:lnTo>
                  <a:lnTo>
                    <a:pt x="1487" y="3054"/>
                  </a:lnTo>
                  <a:lnTo>
                    <a:pt x="1473" y="3044"/>
                  </a:lnTo>
                  <a:lnTo>
                    <a:pt x="1250" y="2795"/>
                  </a:lnTo>
                  <a:lnTo>
                    <a:pt x="1238" y="2786"/>
                  </a:lnTo>
                  <a:lnTo>
                    <a:pt x="1223" y="2780"/>
                  </a:lnTo>
                  <a:lnTo>
                    <a:pt x="1208" y="2779"/>
                  </a:lnTo>
                  <a:lnTo>
                    <a:pt x="1192" y="2783"/>
                  </a:lnTo>
                  <a:lnTo>
                    <a:pt x="885" y="2915"/>
                  </a:lnTo>
                  <a:lnTo>
                    <a:pt x="868" y="2919"/>
                  </a:lnTo>
                  <a:lnTo>
                    <a:pt x="852" y="2918"/>
                  </a:lnTo>
                  <a:lnTo>
                    <a:pt x="836" y="2910"/>
                  </a:lnTo>
                  <a:lnTo>
                    <a:pt x="825" y="2898"/>
                  </a:lnTo>
                  <a:lnTo>
                    <a:pt x="818" y="2883"/>
                  </a:lnTo>
                  <a:lnTo>
                    <a:pt x="724" y="2562"/>
                  </a:lnTo>
                  <a:lnTo>
                    <a:pt x="717" y="2548"/>
                  </a:lnTo>
                  <a:lnTo>
                    <a:pt x="707" y="2537"/>
                  </a:lnTo>
                  <a:lnTo>
                    <a:pt x="694" y="2529"/>
                  </a:lnTo>
                  <a:lnTo>
                    <a:pt x="678" y="2526"/>
                  </a:lnTo>
                  <a:lnTo>
                    <a:pt x="345" y="2511"/>
                  </a:lnTo>
                  <a:lnTo>
                    <a:pt x="328" y="2509"/>
                  </a:lnTo>
                  <a:lnTo>
                    <a:pt x="313" y="2499"/>
                  </a:lnTo>
                  <a:lnTo>
                    <a:pt x="302" y="2487"/>
                  </a:lnTo>
                  <a:lnTo>
                    <a:pt x="297" y="2471"/>
                  </a:lnTo>
                  <a:lnTo>
                    <a:pt x="297" y="2454"/>
                  </a:lnTo>
                  <a:lnTo>
                    <a:pt x="352" y="2125"/>
                  </a:lnTo>
                  <a:lnTo>
                    <a:pt x="352" y="2109"/>
                  </a:lnTo>
                  <a:lnTo>
                    <a:pt x="347" y="2094"/>
                  </a:lnTo>
                  <a:lnTo>
                    <a:pt x="339" y="2081"/>
                  </a:lnTo>
                  <a:lnTo>
                    <a:pt x="326" y="2072"/>
                  </a:lnTo>
                  <a:lnTo>
                    <a:pt x="32" y="1914"/>
                  </a:lnTo>
                  <a:lnTo>
                    <a:pt x="18" y="1904"/>
                  </a:lnTo>
                  <a:lnTo>
                    <a:pt x="10" y="1889"/>
                  </a:lnTo>
                  <a:lnTo>
                    <a:pt x="6" y="1873"/>
                  </a:lnTo>
                  <a:lnTo>
                    <a:pt x="7" y="1856"/>
                  </a:lnTo>
                  <a:lnTo>
                    <a:pt x="15" y="1841"/>
                  </a:lnTo>
                  <a:lnTo>
                    <a:pt x="207" y="1569"/>
                  </a:lnTo>
                  <a:lnTo>
                    <a:pt x="215" y="1555"/>
                  </a:lnTo>
                  <a:lnTo>
                    <a:pt x="216" y="1539"/>
                  </a:lnTo>
                  <a:lnTo>
                    <a:pt x="213" y="1525"/>
                  </a:lnTo>
                  <a:lnTo>
                    <a:pt x="206" y="1510"/>
                  </a:lnTo>
                  <a:lnTo>
                    <a:pt x="10" y="1241"/>
                  </a:lnTo>
                  <a:lnTo>
                    <a:pt x="2" y="1225"/>
                  </a:lnTo>
                  <a:lnTo>
                    <a:pt x="0" y="1209"/>
                  </a:lnTo>
                  <a:lnTo>
                    <a:pt x="3" y="1192"/>
                  </a:lnTo>
                  <a:lnTo>
                    <a:pt x="12" y="1179"/>
                  </a:lnTo>
                  <a:lnTo>
                    <a:pt x="26" y="1168"/>
                  </a:lnTo>
                  <a:lnTo>
                    <a:pt x="318" y="1006"/>
                  </a:lnTo>
                  <a:lnTo>
                    <a:pt x="330" y="996"/>
                  </a:lnTo>
                  <a:lnTo>
                    <a:pt x="339" y="983"/>
                  </a:lnTo>
                  <a:lnTo>
                    <a:pt x="344" y="969"/>
                  </a:lnTo>
                  <a:lnTo>
                    <a:pt x="342" y="953"/>
                  </a:lnTo>
                  <a:lnTo>
                    <a:pt x="282" y="625"/>
                  </a:lnTo>
                  <a:lnTo>
                    <a:pt x="282" y="608"/>
                  </a:lnTo>
                  <a:lnTo>
                    <a:pt x="288" y="592"/>
                  </a:lnTo>
                  <a:lnTo>
                    <a:pt x="298" y="578"/>
                  </a:lnTo>
                  <a:lnTo>
                    <a:pt x="313" y="570"/>
                  </a:lnTo>
                  <a:lnTo>
                    <a:pt x="330" y="565"/>
                  </a:lnTo>
                  <a:lnTo>
                    <a:pt x="663" y="547"/>
                  </a:lnTo>
                  <a:lnTo>
                    <a:pt x="678" y="543"/>
                  </a:lnTo>
                  <a:lnTo>
                    <a:pt x="691" y="535"/>
                  </a:lnTo>
                  <a:lnTo>
                    <a:pt x="702" y="523"/>
                  </a:lnTo>
                  <a:lnTo>
                    <a:pt x="708" y="510"/>
                  </a:lnTo>
                  <a:lnTo>
                    <a:pt x="797" y="188"/>
                  </a:lnTo>
                  <a:lnTo>
                    <a:pt x="804" y="172"/>
                  </a:lnTo>
                  <a:lnTo>
                    <a:pt x="815" y="160"/>
                  </a:lnTo>
                  <a:lnTo>
                    <a:pt x="830" y="153"/>
                  </a:lnTo>
                  <a:lnTo>
                    <a:pt x="847" y="151"/>
                  </a:lnTo>
                  <a:lnTo>
                    <a:pt x="864" y="155"/>
                  </a:lnTo>
                  <a:lnTo>
                    <a:pt x="1173" y="281"/>
                  </a:lnTo>
                  <a:lnTo>
                    <a:pt x="1187" y="285"/>
                  </a:lnTo>
                  <a:lnTo>
                    <a:pt x="1203" y="285"/>
                  </a:lnTo>
                  <a:lnTo>
                    <a:pt x="1218" y="279"/>
                  </a:lnTo>
                  <a:lnTo>
                    <a:pt x="1229" y="269"/>
                  </a:lnTo>
                  <a:lnTo>
                    <a:pt x="1449" y="18"/>
                  </a:lnTo>
                  <a:lnTo>
                    <a:pt x="1462" y="7"/>
                  </a:lnTo>
                  <a:lnTo>
                    <a:pt x="1478" y="0"/>
                  </a:lnTo>
                  <a:lnTo>
                    <a:pt x="1495" y="0"/>
                  </a:lnTo>
                  <a:close/>
                </a:path>
              </a:pathLst>
            </a:custGeom>
            <a:grpFill/>
            <a:ln w="0">
              <a:noFill/>
              <a:prstDash val="solid"/>
              <a:round/>
            </a:ln>
          </p:spPr>
          <p:txBody>
            <a:bodyPr vert="horz" wrap="square" lIns="91440" tIns="45720" rIns="91440" bIns="45720" numCol="1" anchor="t" anchorCtr="0" compatLnSpc="1"/>
            <a:p>
              <a:endParaRPr lang="en-US"/>
            </a:p>
          </p:txBody>
        </p:sp>
        <p:sp>
          <p:nvSpPr>
            <p:cNvPr id="863" name="Freeform 1006"/>
            <p:cNvSpPr/>
            <p:nvPr/>
          </p:nvSpPr>
          <p:spPr bwMode="auto">
            <a:xfrm>
              <a:off x="5548" y="3431"/>
              <a:ext cx="303" cy="336"/>
            </a:xfrm>
            <a:custGeom>
              <a:avLst/>
              <a:gdLst>
                <a:gd name="T0" fmla="*/ 655 w 908"/>
                <a:gd name="T1" fmla="*/ 0 h 1009"/>
                <a:gd name="T2" fmla="*/ 906 w 908"/>
                <a:gd name="T3" fmla="*/ 776 h 1009"/>
                <a:gd name="T4" fmla="*/ 908 w 908"/>
                <a:gd name="T5" fmla="*/ 793 h 1009"/>
                <a:gd name="T6" fmla="*/ 903 w 908"/>
                <a:gd name="T7" fmla="*/ 807 h 1009"/>
                <a:gd name="T8" fmla="*/ 892 w 908"/>
                <a:gd name="T9" fmla="*/ 819 h 1009"/>
                <a:gd name="T10" fmla="*/ 877 w 908"/>
                <a:gd name="T11" fmla="*/ 823 h 1009"/>
                <a:gd name="T12" fmla="*/ 861 w 908"/>
                <a:gd name="T13" fmla="*/ 823 h 1009"/>
                <a:gd name="T14" fmla="*/ 561 w 908"/>
                <a:gd name="T15" fmla="*/ 735 h 1009"/>
                <a:gd name="T16" fmla="*/ 550 w 908"/>
                <a:gd name="T17" fmla="*/ 734 h 1009"/>
                <a:gd name="T18" fmla="*/ 539 w 908"/>
                <a:gd name="T19" fmla="*/ 736 h 1009"/>
                <a:gd name="T20" fmla="*/ 529 w 908"/>
                <a:gd name="T21" fmla="*/ 741 h 1009"/>
                <a:gd name="T22" fmla="*/ 522 w 908"/>
                <a:gd name="T23" fmla="*/ 749 h 1009"/>
                <a:gd name="T24" fmla="*/ 329 w 908"/>
                <a:gd name="T25" fmla="*/ 995 h 1009"/>
                <a:gd name="T26" fmla="*/ 318 w 908"/>
                <a:gd name="T27" fmla="*/ 1005 h 1009"/>
                <a:gd name="T28" fmla="*/ 306 w 908"/>
                <a:gd name="T29" fmla="*/ 1009 h 1009"/>
                <a:gd name="T30" fmla="*/ 294 w 908"/>
                <a:gd name="T31" fmla="*/ 1009 h 1009"/>
                <a:gd name="T32" fmla="*/ 281 w 908"/>
                <a:gd name="T33" fmla="*/ 1005 h 1009"/>
                <a:gd name="T34" fmla="*/ 270 w 908"/>
                <a:gd name="T35" fmla="*/ 996 h 1009"/>
                <a:gd name="T36" fmla="*/ 264 w 908"/>
                <a:gd name="T37" fmla="*/ 984 h 1009"/>
                <a:gd name="T38" fmla="*/ 0 w 908"/>
                <a:gd name="T39" fmla="*/ 166 h 1009"/>
                <a:gd name="T40" fmla="*/ 9 w 908"/>
                <a:gd name="T41" fmla="*/ 159 h 1009"/>
                <a:gd name="T42" fmla="*/ 16 w 908"/>
                <a:gd name="T43" fmla="*/ 152 h 1009"/>
                <a:gd name="T44" fmla="*/ 181 w 908"/>
                <a:gd name="T45" fmla="*/ 2 h 1009"/>
                <a:gd name="T46" fmla="*/ 393 w 908"/>
                <a:gd name="T47" fmla="*/ 66 h 1009"/>
                <a:gd name="T48" fmla="*/ 431 w 908"/>
                <a:gd name="T49" fmla="*/ 74 h 1009"/>
                <a:gd name="T50" fmla="*/ 469 w 908"/>
                <a:gd name="T51" fmla="*/ 77 h 1009"/>
                <a:gd name="T52" fmla="*/ 511 w 908"/>
                <a:gd name="T53" fmla="*/ 74 h 1009"/>
                <a:gd name="T54" fmla="*/ 551 w 908"/>
                <a:gd name="T55" fmla="*/ 64 h 1009"/>
                <a:gd name="T56" fmla="*/ 589 w 908"/>
                <a:gd name="T57" fmla="*/ 48 h 1009"/>
                <a:gd name="T58" fmla="*/ 624 w 908"/>
                <a:gd name="T59" fmla="*/ 26 h 1009"/>
                <a:gd name="T60" fmla="*/ 655 w 908"/>
                <a:gd name="T61" fmla="*/ 0 h 10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08" h="1009">
                  <a:moveTo>
                    <a:pt x="655" y="0"/>
                  </a:moveTo>
                  <a:lnTo>
                    <a:pt x="906" y="776"/>
                  </a:lnTo>
                  <a:lnTo>
                    <a:pt x="908" y="793"/>
                  </a:lnTo>
                  <a:lnTo>
                    <a:pt x="903" y="807"/>
                  </a:lnTo>
                  <a:lnTo>
                    <a:pt x="892" y="819"/>
                  </a:lnTo>
                  <a:lnTo>
                    <a:pt x="877" y="823"/>
                  </a:lnTo>
                  <a:lnTo>
                    <a:pt x="861" y="823"/>
                  </a:lnTo>
                  <a:lnTo>
                    <a:pt x="561" y="735"/>
                  </a:lnTo>
                  <a:lnTo>
                    <a:pt x="550" y="734"/>
                  </a:lnTo>
                  <a:lnTo>
                    <a:pt x="539" y="736"/>
                  </a:lnTo>
                  <a:lnTo>
                    <a:pt x="529" y="741"/>
                  </a:lnTo>
                  <a:lnTo>
                    <a:pt x="522" y="749"/>
                  </a:lnTo>
                  <a:lnTo>
                    <a:pt x="329" y="995"/>
                  </a:lnTo>
                  <a:lnTo>
                    <a:pt x="318" y="1005"/>
                  </a:lnTo>
                  <a:lnTo>
                    <a:pt x="306" y="1009"/>
                  </a:lnTo>
                  <a:lnTo>
                    <a:pt x="294" y="1009"/>
                  </a:lnTo>
                  <a:lnTo>
                    <a:pt x="281" y="1005"/>
                  </a:lnTo>
                  <a:lnTo>
                    <a:pt x="270" y="996"/>
                  </a:lnTo>
                  <a:lnTo>
                    <a:pt x="264" y="984"/>
                  </a:lnTo>
                  <a:lnTo>
                    <a:pt x="0" y="166"/>
                  </a:lnTo>
                  <a:lnTo>
                    <a:pt x="9" y="159"/>
                  </a:lnTo>
                  <a:lnTo>
                    <a:pt x="16" y="152"/>
                  </a:lnTo>
                  <a:lnTo>
                    <a:pt x="181" y="2"/>
                  </a:lnTo>
                  <a:lnTo>
                    <a:pt x="393" y="66"/>
                  </a:lnTo>
                  <a:lnTo>
                    <a:pt x="431" y="74"/>
                  </a:lnTo>
                  <a:lnTo>
                    <a:pt x="469" y="77"/>
                  </a:lnTo>
                  <a:lnTo>
                    <a:pt x="511" y="74"/>
                  </a:lnTo>
                  <a:lnTo>
                    <a:pt x="551" y="64"/>
                  </a:lnTo>
                  <a:lnTo>
                    <a:pt x="589" y="48"/>
                  </a:lnTo>
                  <a:lnTo>
                    <a:pt x="624" y="26"/>
                  </a:lnTo>
                  <a:lnTo>
                    <a:pt x="655" y="0"/>
                  </a:lnTo>
                  <a:close/>
                </a:path>
              </a:pathLst>
            </a:custGeom>
            <a:grpFill/>
            <a:ln w="0">
              <a:noFill/>
              <a:prstDash val="solid"/>
              <a:round/>
            </a:ln>
          </p:spPr>
          <p:txBody>
            <a:bodyPr vert="horz" wrap="square" lIns="91440" tIns="45720" rIns="91440" bIns="45720" numCol="1" anchor="t" anchorCtr="0" compatLnSpc="1"/>
            <a:p>
              <a:endParaRPr lang="en-US"/>
            </a:p>
          </p:txBody>
        </p:sp>
        <p:sp>
          <p:nvSpPr>
            <p:cNvPr id="864" name="Freeform 1007"/>
            <p:cNvSpPr/>
            <p:nvPr/>
          </p:nvSpPr>
          <p:spPr bwMode="auto">
            <a:xfrm>
              <a:off x="5138" y="3431"/>
              <a:ext cx="303" cy="336"/>
            </a:xfrm>
            <a:custGeom>
              <a:avLst/>
              <a:gdLst>
                <a:gd name="T0" fmla="*/ 253 w 909"/>
                <a:gd name="T1" fmla="*/ 0 h 1010"/>
                <a:gd name="T2" fmla="*/ 285 w 909"/>
                <a:gd name="T3" fmla="*/ 26 h 1010"/>
                <a:gd name="T4" fmla="*/ 319 w 909"/>
                <a:gd name="T5" fmla="*/ 48 h 1010"/>
                <a:gd name="T6" fmla="*/ 357 w 909"/>
                <a:gd name="T7" fmla="*/ 64 h 1010"/>
                <a:gd name="T8" fmla="*/ 398 w 909"/>
                <a:gd name="T9" fmla="*/ 74 h 1010"/>
                <a:gd name="T10" fmla="*/ 439 w 909"/>
                <a:gd name="T11" fmla="*/ 77 h 1010"/>
                <a:gd name="T12" fmla="*/ 477 w 909"/>
                <a:gd name="T13" fmla="*/ 75 h 1010"/>
                <a:gd name="T14" fmla="*/ 514 w 909"/>
                <a:gd name="T15" fmla="*/ 66 h 1010"/>
                <a:gd name="T16" fmla="*/ 728 w 909"/>
                <a:gd name="T17" fmla="*/ 2 h 1010"/>
                <a:gd name="T18" fmla="*/ 891 w 909"/>
                <a:gd name="T19" fmla="*/ 152 h 1010"/>
                <a:gd name="T20" fmla="*/ 900 w 909"/>
                <a:gd name="T21" fmla="*/ 159 h 1010"/>
                <a:gd name="T22" fmla="*/ 909 w 909"/>
                <a:gd name="T23" fmla="*/ 167 h 1010"/>
                <a:gd name="T24" fmla="*/ 644 w 909"/>
                <a:gd name="T25" fmla="*/ 984 h 1010"/>
                <a:gd name="T26" fmla="*/ 637 w 909"/>
                <a:gd name="T27" fmla="*/ 998 h 1010"/>
                <a:gd name="T28" fmla="*/ 627 w 909"/>
                <a:gd name="T29" fmla="*/ 1006 h 1010"/>
                <a:gd name="T30" fmla="*/ 615 w 909"/>
                <a:gd name="T31" fmla="*/ 1010 h 1010"/>
                <a:gd name="T32" fmla="*/ 602 w 909"/>
                <a:gd name="T33" fmla="*/ 1010 h 1010"/>
                <a:gd name="T34" fmla="*/ 589 w 909"/>
                <a:gd name="T35" fmla="*/ 1005 h 1010"/>
                <a:gd name="T36" fmla="*/ 579 w 909"/>
                <a:gd name="T37" fmla="*/ 996 h 1010"/>
                <a:gd name="T38" fmla="*/ 387 w 909"/>
                <a:gd name="T39" fmla="*/ 750 h 1010"/>
                <a:gd name="T40" fmla="*/ 376 w 909"/>
                <a:gd name="T41" fmla="*/ 740 h 1010"/>
                <a:gd name="T42" fmla="*/ 362 w 909"/>
                <a:gd name="T43" fmla="*/ 735 h 1010"/>
                <a:gd name="T44" fmla="*/ 347 w 909"/>
                <a:gd name="T45" fmla="*/ 736 h 1010"/>
                <a:gd name="T46" fmla="*/ 48 w 909"/>
                <a:gd name="T47" fmla="*/ 823 h 1010"/>
                <a:gd name="T48" fmla="*/ 30 w 909"/>
                <a:gd name="T49" fmla="*/ 825 h 1010"/>
                <a:gd name="T50" fmla="*/ 17 w 909"/>
                <a:gd name="T51" fmla="*/ 820 h 1010"/>
                <a:gd name="T52" fmla="*/ 6 w 909"/>
                <a:gd name="T53" fmla="*/ 809 h 1010"/>
                <a:gd name="T54" fmla="*/ 0 w 909"/>
                <a:gd name="T55" fmla="*/ 794 h 1010"/>
                <a:gd name="T56" fmla="*/ 1 w 909"/>
                <a:gd name="T57" fmla="*/ 777 h 1010"/>
                <a:gd name="T58" fmla="*/ 253 w 909"/>
                <a:gd name="T59" fmla="*/ 0 h 10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09" h="1010">
                  <a:moveTo>
                    <a:pt x="253" y="0"/>
                  </a:moveTo>
                  <a:lnTo>
                    <a:pt x="285" y="26"/>
                  </a:lnTo>
                  <a:lnTo>
                    <a:pt x="319" y="48"/>
                  </a:lnTo>
                  <a:lnTo>
                    <a:pt x="357" y="64"/>
                  </a:lnTo>
                  <a:lnTo>
                    <a:pt x="398" y="74"/>
                  </a:lnTo>
                  <a:lnTo>
                    <a:pt x="439" y="77"/>
                  </a:lnTo>
                  <a:lnTo>
                    <a:pt x="477" y="75"/>
                  </a:lnTo>
                  <a:lnTo>
                    <a:pt x="514" y="66"/>
                  </a:lnTo>
                  <a:lnTo>
                    <a:pt x="728" y="2"/>
                  </a:lnTo>
                  <a:lnTo>
                    <a:pt x="891" y="152"/>
                  </a:lnTo>
                  <a:lnTo>
                    <a:pt x="900" y="159"/>
                  </a:lnTo>
                  <a:lnTo>
                    <a:pt x="909" y="167"/>
                  </a:lnTo>
                  <a:lnTo>
                    <a:pt x="644" y="984"/>
                  </a:lnTo>
                  <a:lnTo>
                    <a:pt x="637" y="998"/>
                  </a:lnTo>
                  <a:lnTo>
                    <a:pt x="627" y="1006"/>
                  </a:lnTo>
                  <a:lnTo>
                    <a:pt x="615" y="1010"/>
                  </a:lnTo>
                  <a:lnTo>
                    <a:pt x="602" y="1010"/>
                  </a:lnTo>
                  <a:lnTo>
                    <a:pt x="589" y="1005"/>
                  </a:lnTo>
                  <a:lnTo>
                    <a:pt x="579" y="996"/>
                  </a:lnTo>
                  <a:lnTo>
                    <a:pt x="387" y="750"/>
                  </a:lnTo>
                  <a:lnTo>
                    <a:pt x="376" y="740"/>
                  </a:lnTo>
                  <a:lnTo>
                    <a:pt x="362" y="735"/>
                  </a:lnTo>
                  <a:lnTo>
                    <a:pt x="347" y="736"/>
                  </a:lnTo>
                  <a:lnTo>
                    <a:pt x="48" y="823"/>
                  </a:lnTo>
                  <a:lnTo>
                    <a:pt x="30" y="825"/>
                  </a:lnTo>
                  <a:lnTo>
                    <a:pt x="17" y="820"/>
                  </a:lnTo>
                  <a:lnTo>
                    <a:pt x="6" y="809"/>
                  </a:lnTo>
                  <a:lnTo>
                    <a:pt x="0" y="794"/>
                  </a:lnTo>
                  <a:lnTo>
                    <a:pt x="1" y="777"/>
                  </a:lnTo>
                  <a:lnTo>
                    <a:pt x="253" y="0"/>
                  </a:lnTo>
                  <a:close/>
                </a:path>
              </a:pathLst>
            </a:custGeom>
            <a:grpFill/>
            <a:ln w="0">
              <a:noFill/>
              <a:prstDash val="solid"/>
              <a:round/>
            </a:ln>
          </p:spPr>
          <p:txBody>
            <a:bodyPr vert="horz" wrap="square" lIns="91440" tIns="45720" rIns="91440" bIns="45720" numCol="1" anchor="t" anchorCtr="0" compatLnSpc="1"/>
            <a:p>
              <a:endParaRPr lang="en-US"/>
            </a:p>
          </p:txBody>
        </p:sp>
        <p:sp>
          <p:nvSpPr>
            <p:cNvPr id="865" name="Freeform 1008"/>
            <p:cNvSpPr/>
            <p:nvPr/>
          </p:nvSpPr>
          <p:spPr bwMode="auto">
            <a:xfrm>
              <a:off x="5293" y="2730"/>
              <a:ext cx="402" cy="385"/>
            </a:xfrm>
            <a:custGeom>
              <a:avLst/>
              <a:gdLst>
                <a:gd name="T0" fmla="*/ 595 w 1206"/>
                <a:gd name="T1" fmla="*/ 0 h 1153"/>
                <a:gd name="T2" fmla="*/ 613 w 1206"/>
                <a:gd name="T3" fmla="*/ 0 h 1153"/>
                <a:gd name="T4" fmla="*/ 630 w 1206"/>
                <a:gd name="T5" fmla="*/ 4 h 1153"/>
                <a:gd name="T6" fmla="*/ 646 w 1206"/>
                <a:gd name="T7" fmla="*/ 12 h 1153"/>
                <a:gd name="T8" fmla="*/ 660 w 1206"/>
                <a:gd name="T9" fmla="*/ 26 h 1153"/>
                <a:gd name="T10" fmla="*/ 669 w 1206"/>
                <a:gd name="T11" fmla="*/ 44 h 1153"/>
                <a:gd name="T12" fmla="*/ 798 w 1206"/>
                <a:gd name="T13" fmla="*/ 361 h 1153"/>
                <a:gd name="T14" fmla="*/ 1140 w 1206"/>
                <a:gd name="T15" fmla="*/ 385 h 1153"/>
                <a:gd name="T16" fmla="*/ 1161 w 1206"/>
                <a:gd name="T17" fmla="*/ 389 h 1153"/>
                <a:gd name="T18" fmla="*/ 1177 w 1206"/>
                <a:gd name="T19" fmla="*/ 397 h 1153"/>
                <a:gd name="T20" fmla="*/ 1190 w 1206"/>
                <a:gd name="T21" fmla="*/ 411 h 1153"/>
                <a:gd name="T22" fmla="*/ 1200 w 1206"/>
                <a:gd name="T23" fmla="*/ 426 h 1153"/>
                <a:gd name="T24" fmla="*/ 1205 w 1206"/>
                <a:gd name="T25" fmla="*/ 443 h 1153"/>
                <a:gd name="T26" fmla="*/ 1206 w 1206"/>
                <a:gd name="T27" fmla="*/ 461 h 1153"/>
                <a:gd name="T28" fmla="*/ 1202 w 1206"/>
                <a:gd name="T29" fmla="*/ 478 h 1153"/>
                <a:gd name="T30" fmla="*/ 1194 w 1206"/>
                <a:gd name="T31" fmla="*/ 496 h 1153"/>
                <a:gd name="T32" fmla="*/ 1180 w 1206"/>
                <a:gd name="T33" fmla="*/ 510 h 1153"/>
                <a:gd name="T34" fmla="*/ 919 w 1206"/>
                <a:gd name="T35" fmla="*/ 731 h 1153"/>
                <a:gd name="T36" fmla="*/ 1001 w 1206"/>
                <a:gd name="T37" fmla="*/ 1064 h 1153"/>
                <a:gd name="T38" fmla="*/ 1003 w 1206"/>
                <a:gd name="T39" fmla="*/ 1087 h 1153"/>
                <a:gd name="T40" fmla="*/ 999 w 1206"/>
                <a:gd name="T41" fmla="*/ 1108 h 1153"/>
                <a:gd name="T42" fmla="*/ 989 w 1206"/>
                <a:gd name="T43" fmla="*/ 1125 h 1153"/>
                <a:gd name="T44" fmla="*/ 974 w 1206"/>
                <a:gd name="T45" fmla="*/ 1140 h 1153"/>
                <a:gd name="T46" fmla="*/ 956 w 1206"/>
                <a:gd name="T47" fmla="*/ 1149 h 1153"/>
                <a:gd name="T48" fmla="*/ 936 w 1206"/>
                <a:gd name="T49" fmla="*/ 1153 h 1153"/>
                <a:gd name="T50" fmla="*/ 915 w 1206"/>
                <a:gd name="T51" fmla="*/ 1151 h 1153"/>
                <a:gd name="T52" fmla="*/ 894 w 1206"/>
                <a:gd name="T53" fmla="*/ 1142 h 1153"/>
                <a:gd name="T54" fmla="*/ 603 w 1206"/>
                <a:gd name="T55" fmla="*/ 962 h 1153"/>
                <a:gd name="T56" fmla="*/ 313 w 1206"/>
                <a:gd name="T57" fmla="*/ 1142 h 1153"/>
                <a:gd name="T58" fmla="*/ 292 w 1206"/>
                <a:gd name="T59" fmla="*/ 1151 h 1153"/>
                <a:gd name="T60" fmla="*/ 270 w 1206"/>
                <a:gd name="T61" fmla="*/ 1153 h 1153"/>
                <a:gd name="T62" fmla="*/ 251 w 1206"/>
                <a:gd name="T63" fmla="*/ 1149 h 1153"/>
                <a:gd name="T64" fmla="*/ 234 w 1206"/>
                <a:gd name="T65" fmla="*/ 1140 h 1153"/>
                <a:gd name="T66" fmla="*/ 219 w 1206"/>
                <a:gd name="T67" fmla="*/ 1125 h 1153"/>
                <a:gd name="T68" fmla="*/ 208 w 1206"/>
                <a:gd name="T69" fmla="*/ 1108 h 1153"/>
                <a:gd name="T70" fmla="*/ 204 w 1206"/>
                <a:gd name="T71" fmla="*/ 1087 h 1153"/>
                <a:gd name="T72" fmla="*/ 205 w 1206"/>
                <a:gd name="T73" fmla="*/ 1064 h 1153"/>
                <a:gd name="T74" fmla="*/ 288 w 1206"/>
                <a:gd name="T75" fmla="*/ 731 h 1153"/>
                <a:gd name="T76" fmla="*/ 26 w 1206"/>
                <a:gd name="T77" fmla="*/ 510 h 1153"/>
                <a:gd name="T78" fmla="*/ 12 w 1206"/>
                <a:gd name="T79" fmla="*/ 496 h 1153"/>
                <a:gd name="T80" fmla="*/ 4 w 1206"/>
                <a:gd name="T81" fmla="*/ 478 h 1153"/>
                <a:gd name="T82" fmla="*/ 0 w 1206"/>
                <a:gd name="T83" fmla="*/ 461 h 1153"/>
                <a:gd name="T84" fmla="*/ 1 w 1206"/>
                <a:gd name="T85" fmla="*/ 443 h 1153"/>
                <a:gd name="T86" fmla="*/ 8 w 1206"/>
                <a:gd name="T87" fmla="*/ 426 h 1153"/>
                <a:gd name="T88" fmla="*/ 17 w 1206"/>
                <a:gd name="T89" fmla="*/ 411 h 1153"/>
                <a:gd name="T90" fmla="*/ 30 w 1206"/>
                <a:gd name="T91" fmla="*/ 397 h 1153"/>
                <a:gd name="T92" fmla="*/ 47 w 1206"/>
                <a:gd name="T93" fmla="*/ 389 h 1153"/>
                <a:gd name="T94" fmla="*/ 67 w 1206"/>
                <a:gd name="T95" fmla="*/ 385 h 1153"/>
                <a:gd name="T96" fmla="*/ 409 w 1206"/>
                <a:gd name="T97" fmla="*/ 361 h 1153"/>
                <a:gd name="T98" fmla="*/ 537 w 1206"/>
                <a:gd name="T99" fmla="*/ 44 h 1153"/>
                <a:gd name="T100" fmla="*/ 548 w 1206"/>
                <a:gd name="T101" fmla="*/ 26 h 1153"/>
                <a:gd name="T102" fmla="*/ 561 w 1206"/>
                <a:gd name="T103" fmla="*/ 12 h 1153"/>
                <a:gd name="T104" fmla="*/ 577 w 1206"/>
                <a:gd name="T105" fmla="*/ 4 h 1153"/>
                <a:gd name="T106" fmla="*/ 595 w 1206"/>
                <a:gd name="T107" fmla="*/ 0 h 1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06" h="1153">
                  <a:moveTo>
                    <a:pt x="595" y="0"/>
                  </a:moveTo>
                  <a:lnTo>
                    <a:pt x="613" y="0"/>
                  </a:lnTo>
                  <a:lnTo>
                    <a:pt x="630" y="4"/>
                  </a:lnTo>
                  <a:lnTo>
                    <a:pt x="646" y="12"/>
                  </a:lnTo>
                  <a:lnTo>
                    <a:pt x="660" y="26"/>
                  </a:lnTo>
                  <a:lnTo>
                    <a:pt x="669" y="44"/>
                  </a:lnTo>
                  <a:lnTo>
                    <a:pt x="798" y="361"/>
                  </a:lnTo>
                  <a:lnTo>
                    <a:pt x="1140" y="385"/>
                  </a:lnTo>
                  <a:lnTo>
                    <a:pt x="1161" y="389"/>
                  </a:lnTo>
                  <a:lnTo>
                    <a:pt x="1177" y="397"/>
                  </a:lnTo>
                  <a:lnTo>
                    <a:pt x="1190" y="411"/>
                  </a:lnTo>
                  <a:lnTo>
                    <a:pt x="1200" y="426"/>
                  </a:lnTo>
                  <a:lnTo>
                    <a:pt x="1205" y="443"/>
                  </a:lnTo>
                  <a:lnTo>
                    <a:pt x="1206" y="461"/>
                  </a:lnTo>
                  <a:lnTo>
                    <a:pt x="1202" y="478"/>
                  </a:lnTo>
                  <a:lnTo>
                    <a:pt x="1194" y="496"/>
                  </a:lnTo>
                  <a:lnTo>
                    <a:pt x="1180" y="510"/>
                  </a:lnTo>
                  <a:lnTo>
                    <a:pt x="919" y="731"/>
                  </a:lnTo>
                  <a:lnTo>
                    <a:pt x="1001" y="1064"/>
                  </a:lnTo>
                  <a:lnTo>
                    <a:pt x="1003" y="1087"/>
                  </a:lnTo>
                  <a:lnTo>
                    <a:pt x="999" y="1108"/>
                  </a:lnTo>
                  <a:lnTo>
                    <a:pt x="989" y="1125"/>
                  </a:lnTo>
                  <a:lnTo>
                    <a:pt x="974" y="1140"/>
                  </a:lnTo>
                  <a:lnTo>
                    <a:pt x="956" y="1149"/>
                  </a:lnTo>
                  <a:lnTo>
                    <a:pt x="936" y="1153"/>
                  </a:lnTo>
                  <a:lnTo>
                    <a:pt x="915" y="1151"/>
                  </a:lnTo>
                  <a:lnTo>
                    <a:pt x="894" y="1142"/>
                  </a:lnTo>
                  <a:lnTo>
                    <a:pt x="603" y="962"/>
                  </a:lnTo>
                  <a:lnTo>
                    <a:pt x="313" y="1142"/>
                  </a:lnTo>
                  <a:lnTo>
                    <a:pt x="292" y="1151"/>
                  </a:lnTo>
                  <a:lnTo>
                    <a:pt x="270" y="1153"/>
                  </a:lnTo>
                  <a:lnTo>
                    <a:pt x="251" y="1149"/>
                  </a:lnTo>
                  <a:lnTo>
                    <a:pt x="234" y="1140"/>
                  </a:lnTo>
                  <a:lnTo>
                    <a:pt x="219" y="1125"/>
                  </a:lnTo>
                  <a:lnTo>
                    <a:pt x="208" y="1108"/>
                  </a:lnTo>
                  <a:lnTo>
                    <a:pt x="204" y="1087"/>
                  </a:lnTo>
                  <a:lnTo>
                    <a:pt x="205" y="1064"/>
                  </a:lnTo>
                  <a:lnTo>
                    <a:pt x="288" y="731"/>
                  </a:lnTo>
                  <a:lnTo>
                    <a:pt x="26" y="510"/>
                  </a:lnTo>
                  <a:lnTo>
                    <a:pt x="12" y="496"/>
                  </a:lnTo>
                  <a:lnTo>
                    <a:pt x="4" y="478"/>
                  </a:lnTo>
                  <a:lnTo>
                    <a:pt x="0" y="461"/>
                  </a:lnTo>
                  <a:lnTo>
                    <a:pt x="1" y="443"/>
                  </a:lnTo>
                  <a:lnTo>
                    <a:pt x="8" y="426"/>
                  </a:lnTo>
                  <a:lnTo>
                    <a:pt x="17" y="411"/>
                  </a:lnTo>
                  <a:lnTo>
                    <a:pt x="30" y="397"/>
                  </a:lnTo>
                  <a:lnTo>
                    <a:pt x="47" y="389"/>
                  </a:lnTo>
                  <a:lnTo>
                    <a:pt x="67" y="385"/>
                  </a:lnTo>
                  <a:lnTo>
                    <a:pt x="409" y="361"/>
                  </a:lnTo>
                  <a:lnTo>
                    <a:pt x="537" y="44"/>
                  </a:lnTo>
                  <a:lnTo>
                    <a:pt x="548" y="26"/>
                  </a:lnTo>
                  <a:lnTo>
                    <a:pt x="561" y="12"/>
                  </a:lnTo>
                  <a:lnTo>
                    <a:pt x="577" y="4"/>
                  </a:lnTo>
                  <a:lnTo>
                    <a:pt x="595" y="0"/>
                  </a:lnTo>
                  <a:close/>
                </a:path>
              </a:pathLst>
            </a:custGeom>
            <a:grpFill/>
            <a:ln w="0">
              <a:noFill/>
              <a:prstDash val="solid"/>
              <a:round/>
            </a:ln>
          </p:spPr>
          <p:txBody>
            <a:bodyPr vert="horz" wrap="square" lIns="91440" tIns="45720" rIns="91440" bIns="45720" numCol="1" anchor="t" anchorCtr="0" compatLnSpc="1"/>
            <a:p>
              <a:endParaRPr lang="en-US"/>
            </a:p>
          </p:txBody>
        </p:sp>
      </p:grpSp>
      <p:pic>
        <p:nvPicPr>
          <p:cNvPr id="4" name="图片 3" descr="67642f81c4b9dd15051af51f0b1cd48"/>
          <p:cNvPicPr>
            <a:picLocks noChangeAspect="1"/>
          </p:cNvPicPr>
          <p:nvPr/>
        </p:nvPicPr>
        <p:blipFill>
          <a:blip r:embed="rId2"/>
          <a:stretch>
            <a:fillRect/>
          </a:stretch>
        </p:blipFill>
        <p:spPr>
          <a:xfrm>
            <a:off x="9695180" y="122555"/>
            <a:ext cx="2313305" cy="672465"/>
          </a:xfrm>
          <a:prstGeom prst="rect">
            <a:avLst/>
          </a:prstGeom>
        </p:spPr>
      </p:pic>
      <p:sp>
        <p:nvSpPr>
          <p:cNvPr id="2" name="文本框 1"/>
          <p:cNvSpPr txBox="1"/>
          <p:nvPr/>
        </p:nvSpPr>
        <p:spPr>
          <a:xfrm>
            <a:off x="1264285" y="1452880"/>
            <a:ext cx="9723120" cy="829945"/>
          </a:xfrm>
          <a:prstGeom prst="rect">
            <a:avLst/>
          </a:prstGeom>
          <a:noFill/>
        </p:spPr>
        <p:txBody>
          <a:bodyPr wrap="square" rtlCol="0">
            <a:spAutoFit/>
          </a:bodyPr>
          <a:p>
            <a:r>
              <a:rPr lang="zh-CN" altLang="en-US" sz="2400"/>
              <a:t>后续发现搜索请求的api中并没有视频的播放源链接， 不过经过组员对</a:t>
            </a:r>
            <a:r>
              <a:rPr lang="zh-CN" altLang="en-US" sz="2400"/>
              <a:t>网页内容的分析和请求爬取，找到了视频源请求的api</a:t>
            </a:r>
            <a:endParaRPr lang="zh-CN" altLang="en-US" sz="2400"/>
          </a:p>
        </p:txBody>
      </p:sp>
      <p:pic>
        <p:nvPicPr>
          <p:cNvPr id="3" name="图片 2"/>
          <p:cNvPicPr>
            <a:picLocks noChangeAspect="1"/>
          </p:cNvPicPr>
          <p:nvPr>
            <p:custDataLst>
              <p:tags r:id="rId3"/>
            </p:custDataLst>
          </p:nvPr>
        </p:nvPicPr>
        <p:blipFill>
          <a:blip r:embed="rId4"/>
          <a:stretch>
            <a:fillRect/>
          </a:stretch>
        </p:blipFill>
        <p:spPr>
          <a:xfrm>
            <a:off x="2851150" y="4128135"/>
            <a:ext cx="6096000" cy="1866900"/>
          </a:xfrm>
          <a:prstGeom prst="rect">
            <a:avLst/>
          </a:prstGeom>
        </p:spPr>
      </p:pic>
      <p:pic>
        <p:nvPicPr>
          <p:cNvPr id="5" name="图片 4"/>
          <p:cNvPicPr>
            <a:picLocks noChangeAspect="1"/>
          </p:cNvPicPr>
          <p:nvPr>
            <p:custDataLst>
              <p:tags r:id="rId5"/>
            </p:custDataLst>
          </p:nvPr>
        </p:nvPicPr>
        <p:blipFill>
          <a:blip r:embed="rId6"/>
          <a:stretch>
            <a:fillRect/>
          </a:stretch>
        </p:blipFill>
        <p:spPr>
          <a:xfrm>
            <a:off x="2852420" y="2573020"/>
            <a:ext cx="6094730" cy="297180"/>
          </a:xfrm>
          <a:prstGeom prst="rect">
            <a:avLst/>
          </a:prstGeom>
        </p:spPr>
      </p:pic>
      <p:sp>
        <p:nvSpPr>
          <p:cNvPr id="6" name="文本框 5"/>
          <p:cNvSpPr txBox="1"/>
          <p:nvPr/>
        </p:nvSpPr>
        <p:spPr>
          <a:xfrm>
            <a:off x="1274445" y="3160395"/>
            <a:ext cx="9455785" cy="460375"/>
          </a:xfrm>
          <a:prstGeom prst="rect">
            <a:avLst/>
          </a:prstGeom>
          <a:noFill/>
        </p:spPr>
        <p:txBody>
          <a:bodyPr wrap="square" rtlCol="0">
            <a:spAutoFit/>
          </a:bodyPr>
          <a:p>
            <a:r>
              <a:rPr lang="zh-CN" altLang="en-US" sz="2400"/>
              <a:t>根据这个url</a:t>
            </a:r>
            <a:r>
              <a:rPr lang="zh-CN" altLang="en-US" sz="2400"/>
              <a:t>进行数据抓取就获取到了所有视频信息</a:t>
            </a:r>
            <a:endParaRPr lang="zh-CN" altLang="en-US" sz="2400"/>
          </a:p>
        </p:txBody>
      </p:sp>
    </p:spTree>
  </p:cSld>
  <p:clrMapOvr>
    <a:masterClrMapping/>
  </p:clrMapOvr>
  <p:transition spd="slow">
    <p:push dir="u"/>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grpSp>
        <p:nvGrpSpPr>
          <p:cNvPr id="27" name="组合 26"/>
          <p:cNvGrpSpPr/>
          <p:nvPr/>
        </p:nvGrpSpPr>
        <p:grpSpPr>
          <a:xfrm>
            <a:off x="374015" y="379095"/>
            <a:ext cx="11427460" cy="6099810"/>
            <a:chOff x="589" y="597"/>
            <a:chExt cx="17996" cy="9606"/>
          </a:xfrm>
        </p:grpSpPr>
        <p:sp>
          <p:nvSpPr>
            <p:cNvPr id="15" name="矩形 14"/>
            <p:cNvSpPr/>
            <p:nvPr/>
          </p:nvSpPr>
          <p:spPr>
            <a:xfrm>
              <a:off x="614" y="597"/>
              <a:ext cx="17971" cy="9606"/>
            </a:xfrm>
            <a:prstGeom prst="rect">
              <a:avLst/>
            </a:prstGeom>
            <a:solidFill>
              <a:schemeClr val="bg1">
                <a:alpha val="6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lumMod val="85000"/>
                    <a:lumOff val="15000"/>
                  </a:schemeClr>
                </a:solidFill>
                <a:latin typeface="+mj-lt"/>
                <a:cs typeface="+mj-lt"/>
              </a:endParaRPr>
            </a:p>
          </p:txBody>
        </p:sp>
        <p:sp>
          <p:nvSpPr>
            <p:cNvPr id="23" name="文本框 23"/>
            <p:cNvSpPr txBox="1"/>
            <p:nvPr/>
          </p:nvSpPr>
          <p:spPr>
            <a:xfrm>
              <a:off x="1311" y="1129"/>
              <a:ext cx="2208" cy="725"/>
            </a:xfrm>
            <a:prstGeom prst="rect">
              <a:avLst/>
            </a:prstGeom>
            <a:noFill/>
          </p:spPr>
          <p:txBody>
            <a:bodyPr wrap="none" rtlCol="0">
              <a:spAutoFit/>
            </a:bodyPr>
            <a:p>
              <a:r>
                <a:rPr lang="zh-CN" altLang="en-US" sz="2400" b="1" dirty="0">
                  <a:solidFill>
                    <a:schemeClr val="tx1">
                      <a:lumMod val="85000"/>
                      <a:lumOff val="15000"/>
                    </a:schemeClr>
                  </a:solidFill>
                  <a:latin typeface="微软雅黑" panose="020B0503020204020204" charset="-122"/>
                  <a:ea typeface="微软雅黑" panose="020B0503020204020204" charset="-122"/>
                </a:rPr>
                <a:t>爬取数据</a:t>
              </a:r>
              <a:endParaRPr lang="zh-CN" altLang="en-US" sz="2400" b="1" dirty="0">
                <a:solidFill>
                  <a:schemeClr val="tx1">
                    <a:lumMod val="85000"/>
                    <a:lumOff val="15000"/>
                  </a:schemeClr>
                </a:solidFill>
                <a:latin typeface="微软雅黑" panose="020B0503020204020204" charset="-122"/>
                <a:ea typeface="微软雅黑" panose="020B0503020204020204" charset="-122"/>
              </a:endParaRPr>
            </a:p>
          </p:txBody>
        </p:sp>
        <p:sp>
          <p:nvSpPr>
            <p:cNvPr id="58" name="矩形 57"/>
            <p:cNvSpPr/>
            <p:nvPr/>
          </p:nvSpPr>
          <p:spPr>
            <a:xfrm>
              <a:off x="589" y="971"/>
              <a:ext cx="341" cy="987"/>
            </a:xfrm>
            <a:prstGeom prst="rect">
              <a:avLst/>
            </a:prstGeom>
            <a:solidFill>
              <a:srgbClr val="014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lumMod val="85000"/>
                    <a:lumOff val="15000"/>
                  </a:schemeClr>
                </a:solidFill>
                <a:latin typeface="+mj-lt"/>
                <a:cs typeface="+mj-lt"/>
              </a:endParaRPr>
            </a:p>
          </p:txBody>
        </p:sp>
      </p:grpSp>
      <p:grpSp>
        <p:nvGrpSpPr>
          <p:cNvPr id="828" name="Group 937"/>
          <p:cNvGrpSpPr>
            <a:grpSpLocks noChangeAspect="1"/>
          </p:cNvGrpSpPr>
          <p:nvPr/>
        </p:nvGrpSpPr>
        <p:grpSpPr bwMode="auto">
          <a:xfrm>
            <a:off x="5864420" y="2583188"/>
            <a:ext cx="293629" cy="292608"/>
            <a:chOff x="6094" y="274"/>
            <a:chExt cx="575" cy="573"/>
          </a:xfrm>
          <a:solidFill>
            <a:schemeClr val="bg1"/>
          </a:solidFill>
        </p:grpSpPr>
        <p:sp>
          <p:nvSpPr>
            <p:cNvPr id="829" name="Freeform 939"/>
            <p:cNvSpPr/>
            <p:nvPr/>
          </p:nvSpPr>
          <p:spPr bwMode="auto">
            <a:xfrm>
              <a:off x="6313" y="274"/>
              <a:ext cx="137" cy="137"/>
            </a:xfrm>
            <a:custGeom>
              <a:avLst/>
              <a:gdLst>
                <a:gd name="T0" fmla="*/ 411 w 821"/>
                <a:gd name="T1" fmla="*/ 0 h 821"/>
                <a:gd name="T2" fmla="*/ 462 w 821"/>
                <a:gd name="T3" fmla="*/ 3 h 821"/>
                <a:gd name="T4" fmla="*/ 512 w 821"/>
                <a:gd name="T5" fmla="*/ 13 h 821"/>
                <a:gd name="T6" fmla="*/ 560 w 821"/>
                <a:gd name="T7" fmla="*/ 29 h 821"/>
                <a:gd name="T8" fmla="*/ 604 w 821"/>
                <a:gd name="T9" fmla="*/ 49 h 821"/>
                <a:gd name="T10" fmla="*/ 645 w 821"/>
                <a:gd name="T11" fmla="*/ 74 h 821"/>
                <a:gd name="T12" fmla="*/ 683 w 821"/>
                <a:gd name="T13" fmla="*/ 104 h 821"/>
                <a:gd name="T14" fmla="*/ 718 w 821"/>
                <a:gd name="T15" fmla="*/ 139 h 821"/>
                <a:gd name="T16" fmla="*/ 748 w 821"/>
                <a:gd name="T17" fmla="*/ 176 h 821"/>
                <a:gd name="T18" fmla="*/ 773 w 821"/>
                <a:gd name="T19" fmla="*/ 218 h 821"/>
                <a:gd name="T20" fmla="*/ 794 w 821"/>
                <a:gd name="T21" fmla="*/ 263 h 821"/>
                <a:gd name="T22" fmla="*/ 809 w 821"/>
                <a:gd name="T23" fmla="*/ 310 h 821"/>
                <a:gd name="T24" fmla="*/ 818 w 821"/>
                <a:gd name="T25" fmla="*/ 360 h 821"/>
                <a:gd name="T26" fmla="*/ 821 w 821"/>
                <a:gd name="T27" fmla="*/ 411 h 821"/>
                <a:gd name="T28" fmla="*/ 818 w 821"/>
                <a:gd name="T29" fmla="*/ 462 h 821"/>
                <a:gd name="T30" fmla="*/ 809 w 821"/>
                <a:gd name="T31" fmla="*/ 512 h 821"/>
                <a:gd name="T32" fmla="*/ 794 w 821"/>
                <a:gd name="T33" fmla="*/ 560 h 821"/>
                <a:gd name="T34" fmla="*/ 773 w 821"/>
                <a:gd name="T35" fmla="*/ 604 h 821"/>
                <a:gd name="T36" fmla="*/ 748 w 821"/>
                <a:gd name="T37" fmla="*/ 645 h 821"/>
                <a:gd name="T38" fmla="*/ 718 w 821"/>
                <a:gd name="T39" fmla="*/ 683 h 821"/>
                <a:gd name="T40" fmla="*/ 683 w 821"/>
                <a:gd name="T41" fmla="*/ 718 h 821"/>
                <a:gd name="T42" fmla="*/ 645 w 821"/>
                <a:gd name="T43" fmla="*/ 748 h 821"/>
                <a:gd name="T44" fmla="*/ 604 w 821"/>
                <a:gd name="T45" fmla="*/ 773 h 821"/>
                <a:gd name="T46" fmla="*/ 560 w 821"/>
                <a:gd name="T47" fmla="*/ 794 h 821"/>
                <a:gd name="T48" fmla="*/ 512 w 821"/>
                <a:gd name="T49" fmla="*/ 809 h 821"/>
                <a:gd name="T50" fmla="*/ 462 w 821"/>
                <a:gd name="T51" fmla="*/ 818 h 821"/>
                <a:gd name="T52" fmla="*/ 411 w 821"/>
                <a:gd name="T53" fmla="*/ 821 h 821"/>
                <a:gd name="T54" fmla="*/ 360 w 821"/>
                <a:gd name="T55" fmla="*/ 818 h 821"/>
                <a:gd name="T56" fmla="*/ 310 w 821"/>
                <a:gd name="T57" fmla="*/ 809 h 821"/>
                <a:gd name="T58" fmla="*/ 263 w 821"/>
                <a:gd name="T59" fmla="*/ 794 h 821"/>
                <a:gd name="T60" fmla="*/ 218 w 821"/>
                <a:gd name="T61" fmla="*/ 773 h 821"/>
                <a:gd name="T62" fmla="*/ 176 w 821"/>
                <a:gd name="T63" fmla="*/ 748 h 821"/>
                <a:gd name="T64" fmla="*/ 139 w 821"/>
                <a:gd name="T65" fmla="*/ 718 h 821"/>
                <a:gd name="T66" fmla="*/ 104 w 821"/>
                <a:gd name="T67" fmla="*/ 683 h 821"/>
                <a:gd name="T68" fmla="*/ 74 w 821"/>
                <a:gd name="T69" fmla="*/ 645 h 821"/>
                <a:gd name="T70" fmla="*/ 49 w 821"/>
                <a:gd name="T71" fmla="*/ 604 h 821"/>
                <a:gd name="T72" fmla="*/ 29 w 821"/>
                <a:gd name="T73" fmla="*/ 560 h 821"/>
                <a:gd name="T74" fmla="*/ 13 w 821"/>
                <a:gd name="T75" fmla="*/ 512 h 821"/>
                <a:gd name="T76" fmla="*/ 3 w 821"/>
                <a:gd name="T77" fmla="*/ 462 h 821"/>
                <a:gd name="T78" fmla="*/ 0 w 821"/>
                <a:gd name="T79" fmla="*/ 411 h 821"/>
                <a:gd name="T80" fmla="*/ 3 w 821"/>
                <a:gd name="T81" fmla="*/ 360 h 821"/>
                <a:gd name="T82" fmla="*/ 13 w 821"/>
                <a:gd name="T83" fmla="*/ 310 h 821"/>
                <a:gd name="T84" fmla="*/ 29 w 821"/>
                <a:gd name="T85" fmla="*/ 263 h 821"/>
                <a:gd name="T86" fmla="*/ 49 w 821"/>
                <a:gd name="T87" fmla="*/ 218 h 821"/>
                <a:gd name="T88" fmla="*/ 74 w 821"/>
                <a:gd name="T89" fmla="*/ 176 h 821"/>
                <a:gd name="T90" fmla="*/ 104 w 821"/>
                <a:gd name="T91" fmla="*/ 139 h 821"/>
                <a:gd name="T92" fmla="*/ 139 w 821"/>
                <a:gd name="T93" fmla="*/ 104 h 821"/>
                <a:gd name="T94" fmla="*/ 176 w 821"/>
                <a:gd name="T95" fmla="*/ 74 h 821"/>
                <a:gd name="T96" fmla="*/ 218 w 821"/>
                <a:gd name="T97" fmla="*/ 49 h 821"/>
                <a:gd name="T98" fmla="*/ 263 w 821"/>
                <a:gd name="T99" fmla="*/ 29 h 821"/>
                <a:gd name="T100" fmla="*/ 310 w 821"/>
                <a:gd name="T101" fmla="*/ 13 h 821"/>
                <a:gd name="T102" fmla="*/ 360 w 821"/>
                <a:gd name="T103" fmla="*/ 3 h 821"/>
                <a:gd name="T104" fmla="*/ 411 w 821"/>
                <a:gd name="T105"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21" h="821">
                  <a:moveTo>
                    <a:pt x="411" y="0"/>
                  </a:moveTo>
                  <a:lnTo>
                    <a:pt x="462" y="3"/>
                  </a:lnTo>
                  <a:lnTo>
                    <a:pt x="512" y="13"/>
                  </a:lnTo>
                  <a:lnTo>
                    <a:pt x="560" y="29"/>
                  </a:lnTo>
                  <a:lnTo>
                    <a:pt x="604" y="49"/>
                  </a:lnTo>
                  <a:lnTo>
                    <a:pt x="645" y="74"/>
                  </a:lnTo>
                  <a:lnTo>
                    <a:pt x="683" y="104"/>
                  </a:lnTo>
                  <a:lnTo>
                    <a:pt x="718" y="139"/>
                  </a:lnTo>
                  <a:lnTo>
                    <a:pt x="748" y="176"/>
                  </a:lnTo>
                  <a:lnTo>
                    <a:pt x="773" y="218"/>
                  </a:lnTo>
                  <a:lnTo>
                    <a:pt x="794" y="263"/>
                  </a:lnTo>
                  <a:lnTo>
                    <a:pt x="809" y="310"/>
                  </a:lnTo>
                  <a:lnTo>
                    <a:pt x="818" y="360"/>
                  </a:lnTo>
                  <a:lnTo>
                    <a:pt x="821" y="411"/>
                  </a:lnTo>
                  <a:lnTo>
                    <a:pt x="818" y="462"/>
                  </a:lnTo>
                  <a:lnTo>
                    <a:pt x="809" y="512"/>
                  </a:lnTo>
                  <a:lnTo>
                    <a:pt x="794" y="560"/>
                  </a:lnTo>
                  <a:lnTo>
                    <a:pt x="773" y="604"/>
                  </a:lnTo>
                  <a:lnTo>
                    <a:pt x="748" y="645"/>
                  </a:lnTo>
                  <a:lnTo>
                    <a:pt x="718" y="683"/>
                  </a:lnTo>
                  <a:lnTo>
                    <a:pt x="683" y="718"/>
                  </a:lnTo>
                  <a:lnTo>
                    <a:pt x="645" y="748"/>
                  </a:lnTo>
                  <a:lnTo>
                    <a:pt x="604" y="773"/>
                  </a:lnTo>
                  <a:lnTo>
                    <a:pt x="560" y="794"/>
                  </a:lnTo>
                  <a:lnTo>
                    <a:pt x="512" y="809"/>
                  </a:lnTo>
                  <a:lnTo>
                    <a:pt x="462" y="818"/>
                  </a:lnTo>
                  <a:lnTo>
                    <a:pt x="411" y="821"/>
                  </a:lnTo>
                  <a:lnTo>
                    <a:pt x="360" y="818"/>
                  </a:lnTo>
                  <a:lnTo>
                    <a:pt x="310" y="809"/>
                  </a:lnTo>
                  <a:lnTo>
                    <a:pt x="263" y="794"/>
                  </a:lnTo>
                  <a:lnTo>
                    <a:pt x="218" y="773"/>
                  </a:lnTo>
                  <a:lnTo>
                    <a:pt x="176" y="748"/>
                  </a:lnTo>
                  <a:lnTo>
                    <a:pt x="139" y="718"/>
                  </a:lnTo>
                  <a:lnTo>
                    <a:pt x="104" y="683"/>
                  </a:lnTo>
                  <a:lnTo>
                    <a:pt x="74" y="645"/>
                  </a:lnTo>
                  <a:lnTo>
                    <a:pt x="49" y="604"/>
                  </a:lnTo>
                  <a:lnTo>
                    <a:pt x="29" y="560"/>
                  </a:lnTo>
                  <a:lnTo>
                    <a:pt x="13" y="512"/>
                  </a:lnTo>
                  <a:lnTo>
                    <a:pt x="3" y="462"/>
                  </a:lnTo>
                  <a:lnTo>
                    <a:pt x="0" y="411"/>
                  </a:lnTo>
                  <a:lnTo>
                    <a:pt x="3" y="360"/>
                  </a:lnTo>
                  <a:lnTo>
                    <a:pt x="13" y="310"/>
                  </a:lnTo>
                  <a:lnTo>
                    <a:pt x="29" y="263"/>
                  </a:lnTo>
                  <a:lnTo>
                    <a:pt x="49" y="218"/>
                  </a:lnTo>
                  <a:lnTo>
                    <a:pt x="74" y="176"/>
                  </a:lnTo>
                  <a:lnTo>
                    <a:pt x="104" y="139"/>
                  </a:lnTo>
                  <a:lnTo>
                    <a:pt x="139" y="104"/>
                  </a:lnTo>
                  <a:lnTo>
                    <a:pt x="176" y="74"/>
                  </a:lnTo>
                  <a:lnTo>
                    <a:pt x="218" y="49"/>
                  </a:lnTo>
                  <a:lnTo>
                    <a:pt x="263" y="29"/>
                  </a:lnTo>
                  <a:lnTo>
                    <a:pt x="310" y="13"/>
                  </a:lnTo>
                  <a:lnTo>
                    <a:pt x="360" y="3"/>
                  </a:lnTo>
                  <a:lnTo>
                    <a:pt x="411" y="0"/>
                  </a:lnTo>
                  <a:close/>
                </a:path>
              </a:pathLst>
            </a:custGeom>
            <a:grpFill/>
            <a:ln w="0">
              <a:noFill/>
              <a:prstDash val="solid"/>
              <a:round/>
            </a:ln>
          </p:spPr>
          <p:txBody>
            <a:bodyPr vert="horz" wrap="square" lIns="91440" tIns="45720" rIns="91440" bIns="45720" numCol="1" anchor="t" anchorCtr="0" compatLnSpc="1"/>
            <a:p>
              <a:endParaRPr lang="en-US"/>
            </a:p>
          </p:txBody>
        </p:sp>
        <p:sp>
          <p:nvSpPr>
            <p:cNvPr id="830" name="Freeform 940"/>
            <p:cNvSpPr/>
            <p:nvPr/>
          </p:nvSpPr>
          <p:spPr bwMode="auto">
            <a:xfrm>
              <a:off x="6365" y="431"/>
              <a:ext cx="33" cy="84"/>
            </a:xfrm>
            <a:custGeom>
              <a:avLst/>
              <a:gdLst>
                <a:gd name="T0" fmla="*/ 49 w 197"/>
                <a:gd name="T1" fmla="*/ 0 h 505"/>
                <a:gd name="T2" fmla="*/ 149 w 197"/>
                <a:gd name="T3" fmla="*/ 0 h 505"/>
                <a:gd name="T4" fmla="*/ 163 w 197"/>
                <a:gd name="T5" fmla="*/ 1 h 505"/>
                <a:gd name="T6" fmla="*/ 175 w 197"/>
                <a:gd name="T7" fmla="*/ 6 h 505"/>
                <a:gd name="T8" fmla="*/ 186 w 197"/>
                <a:gd name="T9" fmla="*/ 14 h 505"/>
                <a:gd name="T10" fmla="*/ 194 w 197"/>
                <a:gd name="T11" fmla="*/ 27 h 505"/>
                <a:gd name="T12" fmla="*/ 197 w 197"/>
                <a:gd name="T13" fmla="*/ 42 h 505"/>
                <a:gd name="T14" fmla="*/ 197 w 197"/>
                <a:gd name="T15" fmla="*/ 56 h 505"/>
                <a:gd name="T16" fmla="*/ 192 w 197"/>
                <a:gd name="T17" fmla="*/ 70 h 505"/>
                <a:gd name="T18" fmla="*/ 138 w 197"/>
                <a:gd name="T19" fmla="*/ 151 h 505"/>
                <a:gd name="T20" fmla="*/ 163 w 197"/>
                <a:gd name="T21" fmla="*/ 363 h 505"/>
                <a:gd name="T22" fmla="*/ 114 w 197"/>
                <a:gd name="T23" fmla="*/ 495 h 505"/>
                <a:gd name="T24" fmla="*/ 109 w 197"/>
                <a:gd name="T25" fmla="*/ 501 h 505"/>
                <a:gd name="T26" fmla="*/ 103 w 197"/>
                <a:gd name="T27" fmla="*/ 505 h 505"/>
                <a:gd name="T28" fmla="*/ 96 w 197"/>
                <a:gd name="T29" fmla="*/ 505 h 505"/>
                <a:gd name="T30" fmla="*/ 89 w 197"/>
                <a:gd name="T31" fmla="*/ 501 h 505"/>
                <a:gd name="T32" fmla="*/ 85 w 197"/>
                <a:gd name="T33" fmla="*/ 495 h 505"/>
                <a:gd name="T34" fmla="*/ 35 w 197"/>
                <a:gd name="T35" fmla="*/ 363 h 505"/>
                <a:gd name="T36" fmla="*/ 60 w 197"/>
                <a:gd name="T37" fmla="*/ 151 h 505"/>
                <a:gd name="T38" fmla="*/ 7 w 197"/>
                <a:gd name="T39" fmla="*/ 70 h 505"/>
                <a:gd name="T40" fmla="*/ 1 w 197"/>
                <a:gd name="T41" fmla="*/ 56 h 505"/>
                <a:gd name="T42" fmla="*/ 0 w 197"/>
                <a:gd name="T43" fmla="*/ 42 h 505"/>
                <a:gd name="T44" fmla="*/ 5 w 197"/>
                <a:gd name="T45" fmla="*/ 27 h 505"/>
                <a:gd name="T46" fmla="*/ 13 w 197"/>
                <a:gd name="T47" fmla="*/ 14 h 505"/>
                <a:gd name="T48" fmla="*/ 23 w 197"/>
                <a:gd name="T49" fmla="*/ 6 h 505"/>
                <a:gd name="T50" fmla="*/ 35 w 197"/>
                <a:gd name="T51" fmla="*/ 1 h 505"/>
                <a:gd name="T52" fmla="*/ 49 w 197"/>
                <a:gd name="T53" fmla="*/ 0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97" h="505">
                  <a:moveTo>
                    <a:pt x="49" y="0"/>
                  </a:moveTo>
                  <a:lnTo>
                    <a:pt x="149" y="0"/>
                  </a:lnTo>
                  <a:lnTo>
                    <a:pt x="163" y="1"/>
                  </a:lnTo>
                  <a:lnTo>
                    <a:pt x="175" y="6"/>
                  </a:lnTo>
                  <a:lnTo>
                    <a:pt x="186" y="14"/>
                  </a:lnTo>
                  <a:lnTo>
                    <a:pt x="194" y="27"/>
                  </a:lnTo>
                  <a:lnTo>
                    <a:pt x="197" y="42"/>
                  </a:lnTo>
                  <a:lnTo>
                    <a:pt x="197" y="56"/>
                  </a:lnTo>
                  <a:lnTo>
                    <a:pt x="192" y="70"/>
                  </a:lnTo>
                  <a:lnTo>
                    <a:pt x="138" y="151"/>
                  </a:lnTo>
                  <a:lnTo>
                    <a:pt x="163" y="363"/>
                  </a:lnTo>
                  <a:lnTo>
                    <a:pt x="114" y="495"/>
                  </a:lnTo>
                  <a:lnTo>
                    <a:pt x="109" y="501"/>
                  </a:lnTo>
                  <a:lnTo>
                    <a:pt x="103" y="505"/>
                  </a:lnTo>
                  <a:lnTo>
                    <a:pt x="96" y="505"/>
                  </a:lnTo>
                  <a:lnTo>
                    <a:pt x="89" y="501"/>
                  </a:lnTo>
                  <a:lnTo>
                    <a:pt x="85" y="495"/>
                  </a:lnTo>
                  <a:lnTo>
                    <a:pt x="35" y="363"/>
                  </a:lnTo>
                  <a:lnTo>
                    <a:pt x="60" y="151"/>
                  </a:lnTo>
                  <a:lnTo>
                    <a:pt x="7" y="70"/>
                  </a:lnTo>
                  <a:lnTo>
                    <a:pt x="1" y="56"/>
                  </a:lnTo>
                  <a:lnTo>
                    <a:pt x="0" y="42"/>
                  </a:lnTo>
                  <a:lnTo>
                    <a:pt x="5" y="27"/>
                  </a:lnTo>
                  <a:lnTo>
                    <a:pt x="13" y="14"/>
                  </a:lnTo>
                  <a:lnTo>
                    <a:pt x="23" y="6"/>
                  </a:lnTo>
                  <a:lnTo>
                    <a:pt x="35" y="1"/>
                  </a:lnTo>
                  <a:lnTo>
                    <a:pt x="49" y="0"/>
                  </a:lnTo>
                  <a:close/>
                </a:path>
              </a:pathLst>
            </a:custGeom>
            <a:grpFill/>
            <a:ln w="0">
              <a:noFill/>
              <a:prstDash val="solid"/>
              <a:round/>
            </a:ln>
          </p:spPr>
          <p:txBody>
            <a:bodyPr vert="horz" wrap="square" lIns="91440" tIns="45720" rIns="91440" bIns="45720" numCol="1" anchor="t" anchorCtr="0" compatLnSpc="1"/>
            <a:p>
              <a:endParaRPr lang="en-US"/>
            </a:p>
          </p:txBody>
        </p:sp>
        <p:sp>
          <p:nvSpPr>
            <p:cNvPr id="831" name="Freeform 941"/>
            <p:cNvSpPr/>
            <p:nvPr/>
          </p:nvSpPr>
          <p:spPr bwMode="auto">
            <a:xfrm>
              <a:off x="6266" y="431"/>
              <a:ext cx="231" cy="160"/>
            </a:xfrm>
            <a:custGeom>
              <a:avLst/>
              <a:gdLst>
                <a:gd name="T0" fmla="*/ 375 w 1381"/>
                <a:gd name="T1" fmla="*/ 0 h 962"/>
                <a:gd name="T2" fmla="*/ 387 w 1381"/>
                <a:gd name="T3" fmla="*/ 2 h 962"/>
                <a:gd name="T4" fmla="*/ 399 w 1381"/>
                <a:gd name="T5" fmla="*/ 7 h 962"/>
                <a:gd name="T6" fmla="*/ 407 w 1381"/>
                <a:gd name="T7" fmla="*/ 17 h 962"/>
                <a:gd name="T8" fmla="*/ 413 w 1381"/>
                <a:gd name="T9" fmla="*/ 27 h 962"/>
                <a:gd name="T10" fmla="*/ 690 w 1381"/>
                <a:gd name="T11" fmla="*/ 786 h 962"/>
                <a:gd name="T12" fmla="*/ 966 w 1381"/>
                <a:gd name="T13" fmla="*/ 27 h 962"/>
                <a:gd name="T14" fmla="*/ 973 w 1381"/>
                <a:gd name="T15" fmla="*/ 17 h 962"/>
                <a:gd name="T16" fmla="*/ 982 w 1381"/>
                <a:gd name="T17" fmla="*/ 8 h 962"/>
                <a:gd name="T18" fmla="*/ 993 w 1381"/>
                <a:gd name="T19" fmla="*/ 2 h 962"/>
                <a:gd name="T20" fmla="*/ 1005 w 1381"/>
                <a:gd name="T21" fmla="*/ 0 h 962"/>
                <a:gd name="T22" fmla="*/ 1018 w 1381"/>
                <a:gd name="T23" fmla="*/ 2 h 962"/>
                <a:gd name="T24" fmla="*/ 1133 w 1381"/>
                <a:gd name="T25" fmla="*/ 37 h 962"/>
                <a:gd name="T26" fmla="*/ 1176 w 1381"/>
                <a:gd name="T27" fmla="*/ 55 h 962"/>
                <a:gd name="T28" fmla="*/ 1216 w 1381"/>
                <a:gd name="T29" fmla="*/ 77 h 962"/>
                <a:gd name="T30" fmla="*/ 1252 w 1381"/>
                <a:gd name="T31" fmla="*/ 103 h 962"/>
                <a:gd name="T32" fmla="*/ 1285 w 1381"/>
                <a:gd name="T33" fmla="*/ 134 h 962"/>
                <a:gd name="T34" fmla="*/ 1313 w 1381"/>
                <a:gd name="T35" fmla="*/ 168 h 962"/>
                <a:gd name="T36" fmla="*/ 1336 w 1381"/>
                <a:gd name="T37" fmla="*/ 205 h 962"/>
                <a:gd name="T38" fmla="*/ 1355 w 1381"/>
                <a:gd name="T39" fmla="*/ 245 h 962"/>
                <a:gd name="T40" fmla="*/ 1370 w 1381"/>
                <a:gd name="T41" fmla="*/ 287 h 962"/>
                <a:gd name="T42" fmla="*/ 1378 w 1381"/>
                <a:gd name="T43" fmla="*/ 331 h 962"/>
                <a:gd name="T44" fmla="*/ 1381 w 1381"/>
                <a:gd name="T45" fmla="*/ 377 h 962"/>
                <a:gd name="T46" fmla="*/ 1381 w 1381"/>
                <a:gd name="T47" fmla="*/ 904 h 962"/>
                <a:gd name="T48" fmla="*/ 1378 w 1381"/>
                <a:gd name="T49" fmla="*/ 922 h 962"/>
                <a:gd name="T50" fmla="*/ 1370 w 1381"/>
                <a:gd name="T51" fmla="*/ 938 h 962"/>
                <a:gd name="T52" fmla="*/ 1357 w 1381"/>
                <a:gd name="T53" fmla="*/ 951 h 962"/>
                <a:gd name="T54" fmla="*/ 1341 w 1381"/>
                <a:gd name="T55" fmla="*/ 959 h 962"/>
                <a:gd name="T56" fmla="*/ 1322 w 1381"/>
                <a:gd name="T57" fmla="*/ 962 h 962"/>
                <a:gd name="T58" fmla="*/ 57 w 1381"/>
                <a:gd name="T59" fmla="*/ 962 h 962"/>
                <a:gd name="T60" fmla="*/ 40 w 1381"/>
                <a:gd name="T61" fmla="*/ 959 h 962"/>
                <a:gd name="T62" fmla="*/ 23 w 1381"/>
                <a:gd name="T63" fmla="*/ 951 h 962"/>
                <a:gd name="T64" fmla="*/ 10 w 1381"/>
                <a:gd name="T65" fmla="*/ 938 h 962"/>
                <a:gd name="T66" fmla="*/ 2 w 1381"/>
                <a:gd name="T67" fmla="*/ 922 h 962"/>
                <a:gd name="T68" fmla="*/ 0 w 1381"/>
                <a:gd name="T69" fmla="*/ 904 h 962"/>
                <a:gd name="T70" fmla="*/ 0 w 1381"/>
                <a:gd name="T71" fmla="*/ 377 h 962"/>
                <a:gd name="T72" fmla="*/ 2 w 1381"/>
                <a:gd name="T73" fmla="*/ 331 h 962"/>
                <a:gd name="T74" fmla="*/ 11 w 1381"/>
                <a:gd name="T75" fmla="*/ 287 h 962"/>
                <a:gd name="T76" fmla="*/ 25 w 1381"/>
                <a:gd name="T77" fmla="*/ 245 h 962"/>
                <a:gd name="T78" fmla="*/ 44 w 1381"/>
                <a:gd name="T79" fmla="*/ 205 h 962"/>
                <a:gd name="T80" fmla="*/ 68 w 1381"/>
                <a:gd name="T81" fmla="*/ 168 h 962"/>
                <a:gd name="T82" fmla="*/ 96 w 1381"/>
                <a:gd name="T83" fmla="*/ 134 h 962"/>
                <a:gd name="T84" fmla="*/ 129 w 1381"/>
                <a:gd name="T85" fmla="*/ 103 h 962"/>
                <a:gd name="T86" fmla="*/ 165 w 1381"/>
                <a:gd name="T87" fmla="*/ 77 h 962"/>
                <a:gd name="T88" fmla="*/ 205 w 1381"/>
                <a:gd name="T89" fmla="*/ 54 h 962"/>
                <a:gd name="T90" fmla="*/ 248 w 1381"/>
                <a:gd name="T91" fmla="*/ 37 h 962"/>
                <a:gd name="T92" fmla="*/ 362 w 1381"/>
                <a:gd name="T93" fmla="*/ 2 h 962"/>
                <a:gd name="T94" fmla="*/ 368 w 1381"/>
                <a:gd name="T95" fmla="*/ 1 h 962"/>
                <a:gd name="T96" fmla="*/ 375 w 1381"/>
                <a:gd name="T97" fmla="*/ 0 h 9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381" h="962">
                  <a:moveTo>
                    <a:pt x="375" y="0"/>
                  </a:moveTo>
                  <a:lnTo>
                    <a:pt x="387" y="2"/>
                  </a:lnTo>
                  <a:lnTo>
                    <a:pt x="399" y="7"/>
                  </a:lnTo>
                  <a:lnTo>
                    <a:pt x="407" y="17"/>
                  </a:lnTo>
                  <a:lnTo>
                    <a:pt x="413" y="27"/>
                  </a:lnTo>
                  <a:lnTo>
                    <a:pt x="690" y="786"/>
                  </a:lnTo>
                  <a:lnTo>
                    <a:pt x="966" y="27"/>
                  </a:lnTo>
                  <a:lnTo>
                    <a:pt x="973" y="17"/>
                  </a:lnTo>
                  <a:lnTo>
                    <a:pt x="982" y="8"/>
                  </a:lnTo>
                  <a:lnTo>
                    <a:pt x="993" y="2"/>
                  </a:lnTo>
                  <a:lnTo>
                    <a:pt x="1005" y="0"/>
                  </a:lnTo>
                  <a:lnTo>
                    <a:pt x="1018" y="2"/>
                  </a:lnTo>
                  <a:lnTo>
                    <a:pt x="1133" y="37"/>
                  </a:lnTo>
                  <a:lnTo>
                    <a:pt x="1176" y="55"/>
                  </a:lnTo>
                  <a:lnTo>
                    <a:pt x="1216" y="77"/>
                  </a:lnTo>
                  <a:lnTo>
                    <a:pt x="1252" y="103"/>
                  </a:lnTo>
                  <a:lnTo>
                    <a:pt x="1285" y="134"/>
                  </a:lnTo>
                  <a:lnTo>
                    <a:pt x="1313" y="168"/>
                  </a:lnTo>
                  <a:lnTo>
                    <a:pt x="1336" y="205"/>
                  </a:lnTo>
                  <a:lnTo>
                    <a:pt x="1355" y="245"/>
                  </a:lnTo>
                  <a:lnTo>
                    <a:pt x="1370" y="287"/>
                  </a:lnTo>
                  <a:lnTo>
                    <a:pt x="1378" y="331"/>
                  </a:lnTo>
                  <a:lnTo>
                    <a:pt x="1381" y="377"/>
                  </a:lnTo>
                  <a:lnTo>
                    <a:pt x="1381" y="904"/>
                  </a:lnTo>
                  <a:lnTo>
                    <a:pt x="1378" y="922"/>
                  </a:lnTo>
                  <a:lnTo>
                    <a:pt x="1370" y="938"/>
                  </a:lnTo>
                  <a:lnTo>
                    <a:pt x="1357" y="951"/>
                  </a:lnTo>
                  <a:lnTo>
                    <a:pt x="1341" y="959"/>
                  </a:lnTo>
                  <a:lnTo>
                    <a:pt x="1322" y="962"/>
                  </a:lnTo>
                  <a:lnTo>
                    <a:pt x="57" y="962"/>
                  </a:lnTo>
                  <a:lnTo>
                    <a:pt x="40" y="959"/>
                  </a:lnTo>
                  <a:lnTo>
                    <a:pt x="23" y="951"/>
                  </a:lnTo>
                  <a:lnTo>
                    <a:pt x="10" y="938"/>
                  </a:lnTo>
                  <a:lnTo>
                    <a:pt x="2" y="922"/>
                  </a:lnTo>
                  <a:lnTo>
                    <a:pt x="0" y="904"/>
                  </a:lnTo>
                  <a:lnTo>
                    <a:pt x="0" y="377"/>
                  </a:lnTo>
                  <a:lnTo>
                    <a:pt x="2" y="331"/>
                  </a:lnTo>
                  <a:lnTo>
                    <a:pt x="11" y="287"/>
                  </a:lnTo>
                  <a:lnTo>
                    <a:pt x="25" y="245"/>
                  </a:lnTo>
                  <a:lnTo>
                    <a:pt x="44" y="205"/>
                  </a:lnTo>
                  <a:lnTo>
                    <a:pt x="68" y="168"/>
                  </a:lnTo>
                  <a:lnTo>
                    <a:pt x="96" y="134"/>
                  </a:lnTo>
                  <a:lnTo>
                    <a:pt x="129" y="103"/>
                  </a:lnTo>
                  <a:lnTo>
                    <a:pt x="165" y="77"/>
                  </a:lnTo>
                  <a:lnTo>
                    <a:pt x="205" y="54"/>
                  </a:lnTo>
                  <a:lnTo>
                    <a:pt x="248" y="37"/>
                  </a:lnTo>
                  <a:lnTo>
                    <a:pt x="362" y="2"/>
                  </a:lnTo>
                  <a:lnTo>
                    <a:pt x="368" y="1"/>
                  </a:lnTo>
                  <a:lnTo>
                    <a:pt x="375" y="0"/>
                  </a:lnTo>
                  <a:close/>
                </a:path>
              </a:pathLst>
            </a:custGeom>
            <a:grpFill/>
            <a:ln w="0">
              <a:noFill/>
              <a:prstDash val="solid"/>
              <a:round/>
            </a:ln>
          </p:spPr>
          <p:txBody>
            <a:bodyPr vert="horz" wrap="square" lIns="91440" tIns="45720" rIns="91440" bIns="45720" numCol="1" anchor="t" anchorCtr="0" compatLnSpc="1"/>
            <a:p>
              <a:endParaRPr lang="en-US"/>
            </a:p>
          </p:txBody>
        </p:sp>
        <p:sp>
          <p:nvSpPr>
            <p:cNvPr id="832" name="Freeform 942"/>
            <p:cNvSpPr/>
            <p:nvPr/>
          </p:nvSpPr>
          <p:spPr bwMode="auto">
            <a:xfrm>
              <a:off x="6094" y="309"/>
              <a:ext cx="137" cy="137"/>
            </a:xfrm>
            <a:custGeom>
              <a:avLst/>
              <a:gdLst>
                <a:gd name="T0" fmla="*/ 411 w 821"/>
                <a:gd name="T1" fmla="*/ 0 h 821"/>
                <a:gd name="T2" fmla="*/ 462 w 821"/>
                <a:gd name="T3" fmla="*/ 3 h 821"/>
                <a:gd name="T4" fmla="*/ 511 w 821"/>
                <a:gd name="T5" fmla="*/ 12 h 821"/>
                <a:gd name="T6" fmla="*/ 559 w 821"/>
                <a:gd name="T7" fmla="*/ 27 h 821"/>
                <a:gd name="T8" fmla="*/ 603 w 821"/>
                <a:gd name="T9" fmla="*/ 48 h 821"/>
                <a:gd name="T10" fmla="*/ 645 w 821"/>
                <a:gd name="T11" fmla="*/ 73 h 821"/>
                <a:gd name="T12" fmla="*/ 683 w 821"/>
                <a:gd name="T13" fmla="*/ 104 h 821"/>
                <a:gd name="T14" fmla="*/ 717 w 821"/>
                <a:gd name="T15" fmla="*/ 137 h 821"/>
                <a:gd name="T16" fmla="*/ 748 w 821"/>
                <a:gd name="T17" fmla="*/ 176 h 821"/>
                <a:gd name="T18" fmla="*/ 773 w 821"/>
                <a:gd name="T19" fmla="*/ 217 h 821"/>
                <a:gd name="T20" fmla="*/ 794 w 821"/>
                <a:gd name="T21" fmla="*/ 262 h 821"/>
                <a:gd name="T22" fmla="*/ 808 w 821"/>
                <a:gd name="T23" fmla="*/ 309 h 821"/>
                <a:gd name="T24" fmla="*/ 818 w 821"/>
                <a:gd name="T25" fmla="*/ 358 h 821"/>
                <a:gd name="T26" fmla="*/ 821 w 821"/>
                <a:gd name="T27" fmla="*/ 410 h 821"/>
                <a:gd name="T28" fmla="*/ 818 w 821"/>
                <a:gd name="T29" fmla="*/ 462 h 821"/>
                <a:gd name="T30" fmla="*/ 808 w 821"/>
                <a:gd name="T31" fmla="*/ 511 h 821"/>
                <a:gd name="T32" fmla="*/ 794 w 821"/>
                <a:gd name="T33" fmla="*/ 558 h 821"/>
                <a:gd name="T34" fmla="*/ 773 w 821"/>
                <a:gd name="T35" fmla="*/ 603 h 821"/>
                <a:gd name="T36" fmla="*/ 748 w 821"/>
                <a:gd name="T37" fmla="*/ 644 h 821"/>
                <a:gd name="T38" fmla="*/ 717 w 821"/>
                <a:gd name="T39" fmla="*/ 683 h 821"/>
                <a:gd name="T40" fmla="*/ 683 w 821"/>
                <a:gd name="T41" fmla="*/ 717 h 821"/>
                <a:gd name="T42" fmla="*/ 645 w 821"/>
                <a:gd name="T43" fmla="*/ 747 h 821"/>
                <a:gd name="T44" fmla="*/ 603 w 821"/>
                <a:gd name="T45" fmla="*/ 773 h 821"/>
                <a:gd name="T46" fmla="*/ 559 w 821"/>
                <a:gd name="T47" fmla="*/ 793 h 821"/>
                <a:gd name="T48" fmla="*/ 511 w 821"/>
                <a:gd name="T49" fmla="*/ 808 h 821"/>
                <a:gd name="T50" fmla="*/ 462 w 821"/>
                <a:gd name="T51" fmla="*/ 818 h 821"/>
                <a:gd name="T52" fmla="*/ 411 w 821"/>
                <a:gd name="T53" fmla="*/ 821 h 821"/>
                <a:gd name="T54" fmla="*/ 359 w 821"/>
                <a:gd name="T55" fmla="*/ 818 h 821"/>
                <a:gd name="T56" fmla="*/ 310 w 821"/>
                <a:gd name="T57" fmla="*/ 808 h 821"/>
                <a:gd name="T58" fmla="*/ 263 w 821"/>
                <a:gd name="T59" fmla="*/ 793 h 821"/>
                <a:gd name="T60" fmla="*/ 218 w 821"/>
                <a:gd name="T61" fmla="*/ 773 h 821"/>
                <a:gd name="T62" fmla="*/ 176 w 821"/>
                <a:gd name="T63" fmla="*/ 747 h 821"/>
                <a:gd name="T64" fmla="*/ 138 w 821"/>
                <a:gd name="T65" fmla="*/ 717 h 821"/>
                <a:gd name="T66" fmla="*/ 104 w 821"/>
                <a:gd name="T67" fmla="*/ 683 h 821"/>
                <a:gd name="T68" fmla="*/ 73 w 821"/>
                <a:gd name="T69" fmla="*/ 644 h 821"/>
                <a:gd name="T70" fmla="*/ 48 w 821"/>
                <a:gd name="T71" fmla="*/ 603 h 821"/>
                <a:gd name="T72" fmla="*/ 27 w 821"/>
                <a:gd name="T73" fmla="*/ 558 h 821"/>
                <a:gd name="T74" fmla="*/ 13 w 821"/>
                <a:gd name="T75" fmla="*/ 511 h 821"/>
                <a:gd name="T76" fmla="*/ 3 w 821"/>
                <a:gd name="T77" fmla="*/ 462 h 821"/>
                <a:gd name="T78" fmla="*/ 0 w 821"/>
                <a:gd name="T79" fmla="*/ 410 h 821"/>
                <a:gd name="T80" fmla="*/ 3 w 821"/>
                <a:gd name="T81" fmla="*/ 358 h 821"/>
                <a:gd name="T82" fmla="*/ 13 w 821"/>
                <a:gd name="T83" fmla="*/ 309 h 821"/>
                <a:gd name="T84" fmla="*/ 27 w 821"/>
                <a:gd name="T85" fmla="*/ 262 h 821"/>
                <a:gd name="T86" fmla="*/ 48 w 821"/>
                <a:gd name="T87" fmla="*/ 217 h 821"/>
                <a:gd name="T88" fmla="*/ 73 w 821"/>
                <a:gd name="T89" fmla="*/ 176 h 821"/>
                <a:gd name="T90" fmla="*/ 104 w 821"/>
                <a:gd name="T91" fmla="*/ 137 h 821"/>
                <a:gd name="T92" fmla="*/ 138 w 821"/>
                <a:gd name="T93" fmla="*/ 104 h 821"/>
                <a:gd name="T94" fmla="*/ 176 w 821"/>
                <a:gd name="T95" fmla="*/ 73 h 821"/>
                <a:gd name="T96" fmla="*/ 218 w 821"/>
                <a:gd name="T97" fmla="*/ 48 h 821"/>
                <a:gd name="T98" fmla="*/ 263 w 821"/>
                <a:gd name="T99" fmla="*/ 27 h 821"/>
                <a:gd name="T100" fmla="*/ 310 w 821"/>
                <a:gd name="T101" fmla="*/ 12 h 821"/>
                <a:gd name="T102" fmla="*/ 359 w 821"/>
                <a:gd name="T103" fmla="*/ 3 h 821"/>
                <a:gd name="T104" fmla="*/ 411 w 821"/>
                <a:gd name="T105"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21" h="821">
                  <a:moveTo>
                    <a:pt x="411" y="0"/>
                  </a:moveTo>
                  <a:lnTo>
                    <a:pt x="462" y="3"/>
                  </a:lnTo>
                  <a:lnTo>
                    <a:pt x="511" y="12"/>
                  </a:lnTo>
                  <a:lnTo>
                    <a:pt x="559" y="27"/>
                  </a:lnTo>
                  <a:lnTo>
                    <a:pt x="603" y="48"/>
                  </a:lnTo>
                  <a:lnTo>
                    <a:pt x="645" y="73"/>
                  </a:lnTo>
                  <a:lnTo>
                    <a:pt x="683" y="104"/>
                  </a:lnTo>
                  <a:lnTo>
                    <a:pt x="717" y="137"/>
                  </a:lnTo>
                  <a:lnTo>
                    <a:pt x="748" y="176"/>
                  </a:lnTo>
                  <a:lnTo>
                    <a:pt x="773" y="217"/>
                  </a:lnTo>
                  <a:lnTo>
                    <a:pt x="794" y="262"/>
                  </a:lnTo>
                  <a:lnTo>
                    <a:pt x="808" y="309"/>
                  </a:lnTo>
                  <a:lnTo>
                    <a:pt x="818" y="358"/>
                  </a:lnTo>
                  <a:lnTo>
                    <a:pt x="821" y="410"/>
                  </a:lnTo>
                  <a:lnTo>
                    <a:pt x="818" y="462"/>
                  </a:lnTo>
                  <a:lnTo>
                    <a:pt x="808" y="511"/>
                  </a:lnTo>
                  <a:lnTo>
                    <a:pt x="794" y="558"/>
                  </a:lnTo>
                  <a:lnTo>
                    <a:pt x="773" y="603"/>
                  </a:lnTo>
                  <a:lnTo>
                    <a:pt x="748" y="644"/>
                  </a:lnTo>
                  <a:lnTo>
                    <a:pt x="717" y="683"/>
                  </a:lnTo>
                  <a:lnTo>
                    <a:pt x="683" y="717"/>
                  </a:lnTo>
                  <a:lnTo>
                    <a:pt x="645" y="747"/>
                  </a:lnTo>
                  <a:lnTo>
                    <a:pt x="603" y="773"/>
                  </a:lnTo>
                  <a:lnTo>
                    <a:pt x="559" y="793"/>
                  </a:lnTo>
                  <a:lnTo>
                    <a:pt x="511" y="808"/>
                  </a:lnTo>
                  <a:lnTo>
                    <a:pt x="462" y="818"/>
                  </a:lnTo>
                  <a:lnTo>
                    <a:pt x="411" y="821"/>
                  </a:lnTo>
                  <a:lnTo>
                    <a:pt x="359" y="818"/>
                  </a:lnTo>
                  <a:lnTo>
                    <a:pt x="310" y="808"/>
                  </a:lnTo>
                  <a:lnTo>
                    <a:pt x="263" y="793"/>
                  </a:lnTo>
                  <a:lnTo>
                    <a:pt x="218" y="773"/>
                  </a:lnTo>
                  <a:lnTo>
                    <a:pt x="176" y="747"/>
                  </a:lnTo>
                  <a:lnTo>
                    <a:pt x="138" y="717"/>
                  </a:lnTo>
                  <a:lnTo>
                    <a:pt x="104" y="683"/>
                  </a:lnTo>
                  <a:lnTo>
                    <a:pt x="73" y="644"/>
                  </a:lnTo>
                  <a:lnTo>
                    <a:pt x="48" y="603"/>
                  </a:lnTo>
                  <a:lnTo>
                    <a:pt x="27" y="558"/>
                  </a:lnTo>
                  <a:lnTo>
                    <a:pt x="13" y="511"/>
                  </a:lnTo>
                  <a:lnTo>
                    <a:pt x="3" y="462"/>
                  </a:lnTo>
                  <a:lnTo>
                    <a:pt x="0" y="410"/>
                  </a:lnTo>
                  <a:lnTo>
                    <a:pt x="3" y="358"/>
                  </a:lnTo>
                  <a:lnTo>
                    <a:pt x="13" y="309"/>
                  </a:lnTo>
                  <a:lnTo>
                    <a:pt x="27" y="262"/>
                  </a:lnTo>
                  <a:lnTo>
                    <a:pt x="48" y="217"/>
                  </a:lnTo>
                  <a:lnTo>
                    <a:pt x="73" y="176"/>
                  </a:lnTo>
                  <a:lnTo>
                    <a:pt x="104" y="137"/>
                  </a:lnTo>
                  <a:lnTo>
                    <a:pt x="138" y="104"/>
                  </a:lnTo>
                  <a:lnTo>
                    <a:pt x="176" y="73"/>
                  </a:lnTo>
                  <a:lnTo>
                    <a:pt x="218" y="48"/>
                  </a:lnTo>
                  <a:lnTo>
                    <a:pt x="263" y="27"/>
                  </a:lnTo>
                  <a:lnTo>
                    <a:pt x="310" y="12"/>
                  </a:lnTo>
                  <a:lnTo>
                    <a:pt x="359" y="3"/>
                  </a:lnTo>
                  <a:lnTo>
                    <a:pt x="411" y="0"/>
                  </a:lnTo>
                  <a:close/>
                </a:path>
              </a:pathLst>
            </a:custGeom>
            <a:grpFill/>
            <a:ln w="0">
              <a:noFill/>
              <a:prstDash val="solid"/>
              <a:round/>
            </a:ln>
          </p:spPr>
          <p:txBody>
            <a:bodyPr vert="horz" wrap="square" lIns="91440" tIns="45720" rIns="91440" bIns="45720" numCol="1" anchor="t" anchorCtr="0" compatLnSpc="1"/>
            <a:p>
              <a:endParaRPr lang="en-US"/>
            </a:p>
          </p:txBody>
        </p:sp>
        <p:sp>
          <p:nvSpPr>
            <p:cNvPr id="833" name="Freeform 943"/>
            <p:cNvSpPr/>
            <p:nvPr/>
          </p:nvSpPr>
          <p:spPr bwMode="auto">
            <a:xfrm>
              <a:off x="6100" y="465"/>
              <a:ext cx="230" cy="382"/>
            </a:xfrm>
            <a:custGeom>
              <a:avLst/>
              <a:gdLst>
                <a:gd name="T0" fmla="*/ 419 w 1375"/>
                <a:gd name="T1" fmla="*/ 2 h 2291"/>
                <a:gd name="T2" fmla="*/ 506 w 1375"/>
                <a:gd name="T3" fmla="*/ 24 h 2291"/>
                <a:gd name="T4" fmla="*/ 584 w 1375"/>
                <a:gd name="T5" fmla="*/ 66 h 2291"/>
                <a:gd name="T6" fmla="*/ 650 w 1375"/>
                <a:gd name="T7" fmla="*/ 125 h 2291"/>
                <a:gd name="T8" fmla="*/ 700 w 1375"/>
                <a:gd name="T9" fmla="*/ 197 h 2291"/>
                <a:gd name="T10" fmla="*/ 732 w 1375"/>
                <a:gd name="T11" fmla="*/ 280 h 2291"/>
                <a:gd name="T12" fmla="*/ 743 w 1375"/>
                <a:gd name="T13" fmla="*/ 372 h 2291"/>
                <a:gd name="T14" fmla="*/ 1070 w 1375"/>
                <a:gd name="T15" fmla="*/ 1017 h 2291"/>
                <a:gd name="T16" fmla="*/ 1158 w 1375"/>
                <a:gd name="T17" fmla="*/ 1030 h 2291"/>
                <a:gd name="T18" fmla="*/ 1237 w 1375"/>
                <a:gd name="T19" fmla="*/ 1066 h 2291"/>
                <a:gd name="T20" fmla="*/ 1300 w 1375"/>
                <a:gd name="T21" fmla="*/ 1122 h 2291"/>
                <a:gd name="T22" fmla="*/ 1347 w 1375"/>
                <a:gd name="T23" fmla="*/ 1193 h 2291"/>
                <a:gd name="T24" fmla="*/ 1372 w 1375"/>
                <a:gd name="T25" fmla="*/ 1277 h 2291"/>
                <a:gd name="T26" fmla="*/ 1375 w 1375"/>
                <a:gd name="T27" fmla="*/ 2191 h 2291"/>
                <a:gd name="T28" fmla="*/ 1364 w 1375"/>
                <a:gd name="T29" fmla="*/ 2235 h 2291"/>
                <a:gd name="T30" fmla="*/ 1337 w 1375"/>
                <a:gd name="T31" fmla="*/ 2269 h 2291"/>
                <a:gd name="T32" fmla="*/ 1297 w 1375"/>
                <a:gd name="T33" fmla="*/ 2289 h 2291"/>
                <a:gd name="T34" fmla="*/ 882 w 1375"/>
                <a:gd name="T35" fmla="*/ 2291 h 2291"/>
                <a:gd name="T36" fmla="*/ 838 w 1375"/>
                <a:gd name="T37" fmla="*/ 2281 h 2291"/>
                <a:gd name="T38" fmla="*/ 803 w 1375"/>
                <a:gd name="T39" fmla="*/ 2254 h 2291"/>
                <a:gd name="T40" fmla="*/ 784 w 1375"/>
                <a:gd name="T41" fmla="*/ 2214 h 2291"/>
                <a:gd name="T42" fmla="*/ 781 w 1375"/>
                <a:gd name="T43" fmla="*/ 1605 h 2291"/>
                <a:gd name="T44" fmla="*/ 309 w 1375"/>
                <a:gd name="T45" fmla="*/ 1602 h 2291"/>
                <a:gd name="T46" fmla="*/ 218 w 1375"/>
                <a:gd name="T47" fmla="*/ 1578 h 2291"/>
                <a:gd name="T48" fmla="*/ 139 w 1375"/>
                <a:gd name="T49" fmla="*/ 1531 h 2291"/>
                <a:gd name="T50" fmla="*/ 74 w 1375"/>
                <a:gd name="T51" fmla="*/ 1467 h 2291"/>
                <a:gd name="T52" fmla="*/ 28 w 1375"/>
                <a:gd name="T53" fmla="*/ 1388 h 2291"/>
                <a:gd name="T54" fmla="*/ 3 w 1375"/>
                <a:gd name="T55" fmla="*/ 1297 h 2291"/>
                <a:gd name="T56" fmla="*/ 0 w 1375"/>
                <a:gd name="T57" fmla="*/ 372 h 2291"/>
                <a:gd name="T58" fmla="*/ 11 w 1375"/>
                <a:gd name="T59" fmla="*/ 280 h 2291"/>
                <a:gd name="T60" fmla="*/ 44 w 1375"/>
                <a:gd name="T61" fmla="*/ 197 h 2291"/>
                <a:gd name="T62" fmla="*/ 94 w 1375"/>
                <a:gd name="T63" fmla="*/ 125 h 2291"/>
                <a:gd name="T64" fmla="*/ 159 w 1375"/>
                <a:gd name="T65" fmla="*/ 66 h 2291"/>
                <a:gd name="T66" fmla="*/ 237 w 1375"/>
                <a:gd name="T67" fmla="*/ 24 h 2291"/>
                <a:gd name="T68" fmla="*/ 325 w 1375"/>
                <a:gd name="T69" fmla="*/ 2 h 2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375" h="2291">
                  <a:moveTo>
                    <a:pt x="372" y="0"/>
                  </a:moveTo>
                  <a:lnTo>
                    <a:pt x="419" y="2"/>
                  </a:lnTo>
                  <a:lnTo>
                    <a:pt x="464" y="10"/>
                  </a:lnTo>
                  <a:lnTo>
                    <a:pt x="506" y="24"/>
                  </a:lnTo>
                  <a:lnTo>
                    <a:pt x="546" y="43"/>
                  </a:lnTo>
                  <a:lnTo>
                    <a:pt x="584" y="66"/>
                  </a:lnTo>
                  <a:lnTo>
                    <a:pt x="619" y="93"/>
                  </a:lnTo>
                  <a:lnTo>
                    <a:pt x="650" y="125"/>
                  </a:lnTo>
                  <a:lnTo>
                    <a:pt x="677" y="159"/>
                  </a:lnTo>
                  <a:lnTo>
                    <a:pt x="700" y="197"/>
                  </a:lnTo>
                  <a:lnTo>
                    <a:pt x="718" y="237"/>
                  </a:lnTo>
                  <a:lnTo>
                    <a:pt x="732" y="280"/>
                  </a:lnTo>
                  <a:lnTo>
                    <a:pt x="740" y="325"/>
                  </a:lnTo>
                  <a:lnTo>
                    <a:pt x="743" y="372"/>
                  </a:lnTo>
                  <a:lnTo>
                    <a:pt x="743" y="1017"/>
                  </a:lnTo>
                  <a:lnTo>
                    <a:pt x="1070" y="1017"/>
                  </a:lnTo>
                  <a:lnTo>
                    <a:pt x="1115" y="1021"/>
                  </a:lnTo>
                  <a:lnTo>
                    <a:pt x="1158" y="1030"/>
                  </a:lnTo>
                  <a:lnTo>
                    <a:pt x="1199" y="1045"/>
                  </a:lnTo>
                  <a:lnTo>
                    <a:pt x="1237" y="1066"/>
                  </a:lnTo>
                  <a:lnTo>
                    <a:pt x="1270" y="1092"/>
                  </a:lnTo>
                  <a:lnTo>
                    <a:pt x="1300" y="1122"/>
                  </a:lnTo>
                  <a:lnTo>
                    <a:pt x="1326" y="1156"/>
                  </a:lnTo>
                  <a:lnTo>
                    <a:pt x="1347" y="1193"/>
                  </a:lnTo>
                  <a:lnTo>
                    <a:pt x="1362" y="1234"/>
                  </a:lnTo>
                  <a:lnTo>
                    <a:pt x="1372" y="1277"/>
                  </a:lnTo>
                  <a:lnTo>
                    <a:pt x="1375" y="1322"/>
                  </a:lnTo>
                  <a:lnTo>
                    <a:pt x="1375" y="2191"/>
                  </a:lnTo>
                  <a:lnTo>
                    <a:pt x="1372" y="2214"/>
                  </a:lnTo>
                  <a:lnTo>
                    <a:pt x="1364" y="2235"/>
                  </a:lnTo>
                  <a:lnTo>
                    <a:pt x="1353" y="2254"/>
                  </a:lnTo>
                  <a:lnTo>
                    <a:pt x="1337" y="2269"/>
                  </a:lnTo>
                  <a:lnTo>
                    <a:pt x="1318" y="2281"/>
                  </a:lnTo>
                  <a:lnTo>
                    <a:pt x="1297" y="2289"/>
                  </a:lnTo>
                  <a:lnTo>
                    <a:pt x="1274" y="2291"/>
                  </a:lnTo>
                  <a:lnTo>
                    <a:pt x="882" y="2291"/>
                  </a:lnTo>
                  <a:lnTo>
                    <a:pt x="859" y="2289"/>
                  </a:lnTo>
                  <a:lnTo>
                    <a:pt x="838" y="2281"/>
                  </a:lnTo>
                  <a:lnTo>
                    <a:pt x="819" y="2269"/>
                  </a:lnTo>
                  <a:lnTo>
                    <a:pt x="803" y="2254"/>
                  </a:lnTo>
                  <a:lnTo>
                    <a:pt x="791" y="2235"/>
                  </a:lnTo>
                  <a:lnTo>
                    <a:pt x="784" y="2214"/>
                  </a:lnTo>
                  <a:lnTo>
                    <a:pt x="781" y="2191"/>
                  </a:lnTo>
                  <a:lnTo>
                    <a:pt x="781" y="1605"/>
                  </a:lnTo>
                  <a:lnTo>
                    <a:pt x="357" y="1605"/>
                  </a:lnTo>
                  <a:lnTo>
                    <a:pt x="309" y="1602"/>
                  </a:lnTo>
                  <a:lnTo>
                    <a:pt x="262" y="1593"/>
                  </a:lnTo>
                  <a:lnTo>
                    <a:pt x="218" y="1578"/>
                  </a:lnTo>
                  <a:lnTo>
                    <a:pt x="177" y="1557"/>
                  </a:lnTo>
                  <a:lnTo>
                    <a:pt x="139" y="1531"/>
                  </a:lnTo>
                  <a:lnTo>
                    <a:pt x="104" y="1502"/>
                  </a:lnTo>
                  <a:lnTo>
                    <a:pt x="74" y="1467"/>
                  </a:lnTo>
                  <a:lnTo>
                    <a:pt x="49" y="1429"/>
                  </a:lnTo>
                  <a:lnTo>
                    <a:pt x="28" y="1388"/>
                  </a:lnTo>
                  <a:lnTo>
                    <a:pt x="12" y="1344"/>
                  </a:lnTo>
                  <a:lnTo>
                    <a:pt x="3" y="1297"/>
                  </a:lnTo>
                  <a:lnTo>
                    <a:pt x="0" y="1248"/>
                  </a:lnTo>
                  <a:lnTo>
                    <a:pt x="0" y="372"/>
                  </a:lnTo>
                  <a:lnTo>
                    <a:pt x="3" y="325"/>
                  </a:lnTo>
                  <a:lnTo>
                    <a:pt x="11" y="280"/>
                  </a:lnTo>
                  <a:lnTo>
                    <a:pt x="25" y="237"/>
                  </a:lnTo>
                  <a:lnTo>
                    <a:pt x="44" y="197"/>
                  </a:lnTo>
                  <a:lnTo>
                    <a:pt x="67" y="159"/>
                  </a:lnTo>
                  <a:lnTo>
                    <a:pt x="94" y="125"/>
                  </a:lnTo>
                  <a:lnTo>
                    <a:pt x="124" y="93"/>
                  </a:lnTo>
                  <a:lnTo>
                    <a:pt x="159" y="66"/>
                  </a:lnTo>
                  <a:lnTo>
                    <a:pt x="197" y="43"/>
                  </a:lnTo>
                  <a:lnTo>
                    <a:pt x="237" y="24"/>
                  </a:lnTo>
                  <a:lnTo>
                    <a:pt x="280" y="10"/>
                  </a:lnTo>
                  <a:lnTo>
                    <a:pt x="325" y="2"/>
                  </a:lnTo>
                  <a:lnTo>
                    <a:pt x="372" y="0"/>
                  </a:lnTo>
                  <a:close/>
                </a:path>
              </a:pathLst>
            </a:custGeom>
            <a:grpFill/>
            <a:ln w="0">
              <a:noFill/>
              <a:prstDash val="solid"/>
              <a:round/>
            </a:ln>
          </p:spPr>
          <p:txBody>
            <a:bodyPr vert="horz" wrap="square" lIns="91440" tIns="45720" rIns="91440" bIns="45720" numCol="1" anchor="t" anchorCtr="0" compatLnSpc="1"/>
            <a:p>
              <a:endParaRPr lang="en-US"/>
            </a:p>
          </p:txBody>
        </p:sp>
        <p:sp>
          <p:nvSpPr>
            <p:cNvPr id="834" name="Freeform 944"/>
            <p:cNvSpPr/>
            <p:nvPr/>
          </p:nvSpPr>
          <p:spPr bwMode="auto">
            <a:xfrm>
              <a:off x="6532" y="309"/>
              <a:ext cx="137" cy="137"/>
            </a:xfrm>
            <a:custGeom>
              <a:avLst/>
              <a:gdLst>
                <a:gd name="T0" fmla="*/ 410 w 821"/>
                <a:gd name="T1" fmla="*/ 0 h 821"/>
                <a:gd name="T2" fmla="*/ 462 w 821"/>
                <a:gd name="T3" fmla="*/ 3 h 821"/>
                <a:gd name="T4" fmla="*/ 512 w 821"/>
                <a:gd name="T5" fmla="*/ 12 h 821"/>
                <a:gd name="T6" fmla="*/ 559 w 821"/>
                <a:gd name="T7" fmla="*/ 27 h 821"/>
                <a:gd name="T8" fmla="*/ 604 w 821"/>
                <a:gd name="T9" fmla="*/ 48 h 821"/>
                <a:gd name="T10" fmla="*/ 645 w 821"/>
                <a:gd name="T11" fmla="*/ 73 h 821"/>
                <a:gd name="T12" fmla="*/ 684 w 821"/>
                <a:gd name="T13" fmla="*/ 104 h 821"/>
                <a:gd name="T14" fmla="*/ 717 w 821"/>
                <a:gd name="T15" fmla="*/ 137 h 821"/>
                <a:gd name="T16" fmla="*/ 747 w 821"/>
                <a:gd name="T17" fmla="*/ 176 h 821"/>
                <a:gd name="T18" fmla="*/ 773 w 821"/>
                <a:gd name="T19" fmla="*/ 217 h 821"/>
                <a:gd name="T20" fmla="*/ 793 w 821"/>
                <a:gd name="T21" fmla="*/ 262 h 821"/>
                <a:gd name="T22" fmla="*/ 808 w 821"/>
                <a:gd name="T23" fmla="*/ 309 h 821"/>
                <a:gd name="T24" fmla="*/ 818 w 821"/>
                <a:gd name="T25" fmla="*/ 358 h 821"/>
                <a:gd name="T26" fmla="*/ 821 w 821"/>
                <a:gd name="T27" fmla="*/ 410 h 821"/>
                <a:gd name="T28" fmla="*/ 818 w 821"/>
                <a:gd name="T29" fmla="*/ 462 h 821"/>
                <a:gd name="T30" fmla="*/ 808 w 821"/>
                <a:gd name="T31" fmla="*/ 511 h 821"/>
                <a:gd name="T32" fmla="*/ 793 w 821"/>
                <a:gd name="T33" fmla="*/ 558 h 821"/>
                <a:gd name="T34" fmla="*/ 773 w 821"/>
                <a:gd name="T35" fmla="*/ 603 h 821"/>
                <a:gd name="T36" fmla="*/ 747 w 821"/>
                <a:gd name="T37" fmla="*/ 644 h 821"/>
                <a:gd name="T38" fmla="*/ 717 w 821"/>
                <a:gd name="T39" fmla="*/ 683 h 821"/>
                <a:gd name="T40" fmla="*/ 684 w 821"/>
                <a:gd name="T41" fmla="*/ 717 h 821"/>
                <a:gd name="T42" fmla="*/ 645 w 821"/>
                <a:gd name="T43" fmla="*/ 747 h 821"/>
                <a:gd name="T44" fmla="*/ 604 w 821"/>
                <a:gd name="T45" fmla="*/ 773 h 821"/>
                <a:gd name="T46" fmla="*/ 559 w 821"/>
                <a:gd name="T47" fmla="*/ 793 h 821"/>
                <a:gd name="T48" fmla="*/ 512 w 821"/>
                <a:gd name="T49" fmla="*/ 808 h 821"/>
                <a:gd name="T50" fmla="*/ 462 w 821"/>
                <a:gd name="T51" fmla="*/ 818 h 821"/>
                <a:gd name="T52" fmla="*/ 410 w 821"/>
                <a:gd name="T53" fmla="*/ 821 h 821"/>
                <a:gd name="T54" fmla="*/ 359 w 821"/>
                <a:gd name="T55" fmla="*/ 818 h 821"/>
                <a:gd name="T56" fmla="*/ 310 w 821"/>
                <a:gd name="T57" fmla="*/ 808 h 821"/>
                <a:gd name="T58" fmla="*/ 263 w 821"/>
                <a:gd name="T59" fmla="*/ 793 h 821"/>
                <a:gd name="T60" fmla="*/ 217 w 821"/>
                <a:gd name="T61" fmla="*/ 773 h 821"/>
                <a:gd name="T62" fmla="*/ 177 w 821"/>
                <a:gd name="T63" fmla="*/ 747 h 821"/>
                <a:gd name="T64" fmla="*/ 138 w 821"/>
                <a:gd name="T65" fmla="*/ 717 h 821"/>
                <a:gd name="T66" fmla="*/ 103 w 821"/>
                <a:gd name="T67" fmla="*/ 683 h 821"/>
                <a:gd name="T68" fmla="*/ 74 w 821"/>
                <a:gd name="T69" fmla="*/ 644 h 821"/>
                <a:gd name="T70" fmla="*/ 48 w 821"/>
                <a:gd name="T71" fmla="*/ 603 h 821"/>
                <a:gd name="T72" fmla="*/ 28 w 821"/>
                <a:gd name="T73" fmla="*/ 558 h 821"/>
                <a:gd name="T74" fmla="*/ 12 w 821"/>
                <a:gd name="T75" fmla="*/ 511 h 821"/>
                <a:gd name="T76" fmla="*/ 3 w 821"/>
                <a:gd name="T77" fmla="*/ 462 h 821"/>
                <a:gd name="T78" fmla="*/ 0 w 821"/>
                <a:gd name="T79" fmla="*/ 410 h 821"/>
                <a:gd name="T80" fmla="*/ 3 w 821"/>
                <a:gd name="T81" fmla="*/ 358 h 821"/>
                <a:gd name="T82" fmla="*/ 12 w 821"/>
                <a:gd name="T83" fmla="*/ 309 h 821"/>
                <a:gd name="T84" fmla="*/ 28 w 821"/>
                <a:gd name="T85" fmla="*/ 262 h 821"/>
                <a:gd name="T86" fmla="*/ 48 w 821"/>
                <a:gd name="T87" fmla="*/ 217 h 821"/>
                <a:gd name="T88" fmla="*/ 74 w 821"/>
                <a:gd name="T89" fmla="*/ 176 h 821"/>
                <a:gd name="T90" fmla="*/ 103 w 821"/>
                <a:gd name="T91" fmla="*/ 137 h 821"/>
                <a:gd name="T92" fmla="*/ 138 w 821"/>
                <a:gd name="T93" fmla="*/ 104 h 821"/>
                <a:gd name="T94" fmla="*/ 177 w 821"/>
                <a:gd name="T95" fmla="*/ 73 h 821"/>
                <a:gd name="T96" fmla="*/ 217 w 821"/>
                <a:gd name="T97" fmla="*/ 48 h 821"/>
                <a:gd name="T98" fmla="*/ 263 w 821"/>
                <a:gd name="T99" fmla="*/ 27 h 821"/>
                <a:gd name="T100" fmla="*/ 310 w 821"/>
                <a:gd name="T101" fmla="*/ 12 h 821"/>
                <a:gd name="T102" fmla="*/ 359 w 821"/>
                <a:gd name="T103" fmla="*/ 3 h 821"/>
                <a:gd name="T104" fmla="*/ 410 w 821"/>
                <a:gd name="T105"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21" h="821">
                  <a:moveTo>
                    <a:pt x="410" y="0"/>
                  </a:moveTo>
                  <a:lnTo>
                    <a:pt x="462" y="3"/>
                  </a:lnTo>
                  <a:lnTo>
                    <a:pt x="512" y="12"/>
                  </a:lnTo>
                  <a:lnTo>
                    <a:pt x="559" y="27"/>
                  </a:lnTo>
                  <a:lnTo>
                    <a:pt x="604" y="48"/>
                  </a:lnTo>
                  <a:lnTo>
                    <a:pt x="645" y="73"/>
                  </a:lnTo>
                  <a:lnTo>
                    <a:pt x="684" y="104"/>
                  </a:lnTo>
                  <a:lnTo>
                    <a:pt x="717" y="137"/>
                  </a:lnTo>
                  <a:lnTo>
                    <a:pt x="747" y="176"/>
                  </a:lnTo>
                  <a:lnTo>
                    <a:pt x="773" y="217"/>
                  </a:lnTo>
                  <a:lnTo>
                    <a:pt x="793" y="262"/>
                  </a:lnTo>
                  <a:lnTo>
                    <a:pt x="808" y="309"/>
                  </a:lnTo>
                  <a:lnTo>
                    <a:pt x="818" y="358"/>
                  </a:lnTo>
                  <a:lnTo>
                    <a:pt x="821" y="410"/>
                  </a:lnTo>
                  <a:lnTo>
                    <a:pt x="818" y="462"/>
                  </a:lnTo>
                  <a:lnTo>
                    <a:pt x="808" y="511"/>
                  </a:lnTo>
                  <a:lnTo>
                    <a:pt x="793" y="558"/>
                  </a:lnTo>
                  <a:lnTo>
                    <a:pt x="773" y="603"/>
                  </a:lnTo>
                  <a:lnTo>
                    <a:pt x="747" y="644"/>
                  </a:lnTo>
                  <a:lnTo>
                    <a:pt x="717" y="683"/>
                  </a:lnTo>
                  <a:lnTo>
                    <a:pt x="684" y="717"/>
                  </a:lnTo>
                  <a:lnTo>
                    <a:pt x="645" y="747"/>
                  </a:lnTo>
                  <a:lnTo>
                    <a:pt x="604" y="773"/>
                  </a:lnTo>
                  <a:lnTo>
                    <a:pt x="559" y="793"/>
                  </a:lnTo>
                  <a:lnTo>
                    <a:pt x="512" y="808"/>
                  </a:lnTo>
                  <a:lnTo>
                    <a:pt x="462" y="818"/>
                  </a:lnTo>
                  <a:lnTo>
                    <a:pt x="410" y="821"/>
                  </a:lnTo>
                  <a:lnTo>
                    <a:pt x="359" y="818"/>
                  </a:lnTo>
                  <a:lnTo>
                    <a:pt x="310" y="808"/>
                  </a:lnTo>
                  <a:lnTo>
                    <a:pt x="263" y="793"/>
                  </a:lnTo>
                  <a:lnTo>
                    <a:pt x="217" y="773"/>
                  </a:lnTo>
                  <a:lnTo>
                    <a:pt x="177" y="747"/>
                  </a:lnTo>
                  <a:lnTo>
                    <a:pt x="138" y="717"/>
                  </a:lnTo>
                  <a:lnTo>
                    <a:pt x="103" y="683"/>
                  </a:lnTo>
                  <a:lnTo>
                    <a:pt x="74" y="644"/>
                  </a:lnTo>
                  <a:lnTo>
                    <a:pt x="48" y="603"/>
                  </a:lnTo>
                  <a:lnTo>
                    <a:pt x="28" y="558"/>
                  </a:lnTo>
                  <a:lnTo>
                    <a:pt x="12" y="511"/>
                  </a:lnTo>
                  <a:lnTo>
                    <a:pt x="3" y="462"/>
                  </a:lnTo>
                  <a:lnTo>
                    <a:pt x="0" y="410"/>
                  </a:lnTo>
                  <a:lnTo>
                    <a:pt x="3" y="358"/>
                  </a:lnTo>
                  <a:lnTo>
                    <a:pt x="12" y="309"/>
                  </a:lnTo>
                  <a:lnTo>
                    <a:pt x="28" y="262"/>
                  </a:lnTo>
                  <a:lnTo>
                    <a:pt x="48" y="217"/>
                  </a:lnTo>
                  <a:lnTo>
                    <a:pt x="74" y="176"/>
                  </a:lnTo>
                  <a:lnTo>
                    <a:pt x="103" y="137"/>
                  </a:lnTo>
                  <a:lnTo>
                    <a:pt x="138" y="104"/>
                  </a:lnTo>
                  <a:lnTo>
                    <a:pt x="177" y="73"/>
                  </a:lnTo>
                  <a:lnTo>
                    <a:pt x="217" y="48"/>
                  </a:lnTo>
                  <a:lnTo>
                    <a:pt x="263" y="27"/>
                  </a:lnTo>
                  <a:lnTo>
                    <a:pt x="310" y="12"/>
                  </a:lnTo>
                  <a:lnTo>
                    <a:pt x="359" y="3"/>
                  </a:lnTo>
                  <a:lnTo>
                    <a:pt x="410" y="0"/>
                  </a:lnTo>
                  <a:close/>
                </a:path>
              </a:pathLst>
            </a:custGeom>
            <a:grpFill/>
            <a:ln w="0">
              <a:noFill/>
              <a:prstDash val="solid"/>
              <a:round/>
            </a:ln>
          </p:spPr>
          <p:txBody>
            <a:bodyPr vert="horz" wrap="square" lIns="91440" tIns="45720" rIns="91440" bIns="45720" numCol="1" anchor="t" anchorCtr="0" compatLnSpc="1"/>
            <a:p>
              <a:endParaRPr lang="en-US"/>
            </a:p>
          </p:txBody>
        </p:sp>
        <p:sp>
          <p:nvSpPr>
            <p:cNvPr id="835" name="Freeform 945"/>
            <p:cNvSpPr/>
            <p:nvPr/>
          </p:nvSpPr>
          <p:spPr bwMode="auto">
            <a:xfrm>
              <a:off x="6433" y="465"/>
              <a:ext cx="229" cy="382"/>
            </a:xfrm>
            <a:custGeom>
              <a:avLst/>
              <a:gdLst>
                <a:gd name="T0" fmla="*/ 1049 w 1374"/>
                <a:gd name="T1" fmla="*/ 2 h 2291"/>
                <a:gd name="T2" fmla="*/ 1137 w 1374"/>
                <a:gd name="T3" fmla="*/ 24 h 2291"/>
                <a:gd name="T4" fmla="*/ 1215 w 1374"/>
                <a:gd name="T5" fmla="*/ 66 h 2291"/>
                <a:gd name="T6" fmla="*/ 1281 w 1374"/>
                <a:gd name="T7" fmla="*/ 125 h 2291"/>
                <a:gd name="T8" fmla="*/ 1331 w 1374"/>
                <a:gd name="T9" fmla="*/ 197 h 2291"/>
                <a:gd name="T10" fmla="*/ 1363 w 1374"/>
                <a:gd name="T11" fmla="*/ 280 h 2291"/>
                <a:gd name="T12" fmla="*/ 1374 w 1374"/>
                <a:gd name="T13" fmla="*/ 372 h 2291"/>
                <a:gd name="T14" fmla="*/ 1371 w 1374"/>
                <a:gd name="T15" fmla="*/ 1297 h 2291"/>
                <a:gd name="T16" fmla="*/ 1347 w 1374"/>
                <a:gd name="T17" fmla="*/ 1388 h 2291"/>
                <a:gd name="T18" fmla="*/ 1300 w 1374"/>
                <a:gd name="T19" fmla="*/ 1467 h 2291"/>
                <a:gd name="T20" fmla="*/ 1236 w 1374"/>
                <a:gd name="T21" fmla="*/ 1531 h 2291"/>
                <a:gd name="T22" fmla="*/ 1156 w 1374"/>
                <a:gd name="T23" fmla="*/ 1578 h 2291"/>
                <a:gd name="T24" fmla="*/ 1066 w 1374"/>
                <a:gd name="T25" fmla="*/ 1602 h 2291"/>
                <a:gd name="T26" fmla="*/ 593 w 1374"/>
                <a:gd name="T27" fmla="*/ 1605 h 2291"/>
                <a:gd name="T28" fmla="*/ 591 w 1374"/>
                <a:gd name="T29" fmla="*/ 2214 h 2291"/>
                <a:gd name="T30" fmla="*/ 571 w 1374"/>
                <a:gd name="T31" fmla="*/ 2254 h 2291"/>
                <a:gd name="T32" fmla="*/ 536 w 1374"/>
                <a:gd name="T33" fmla="*/ 2281 h 2291"/>
                <a:gd name="T34" fmla="*/ 492 w 1374"/>
                <a:gd name="T35" fmla="*/ 2291 h 2291"/>
                <a:gd name="T36" fmla="*/ 77 w 1374"/>
                <a:gd name="T37" fmla="*/ 2289 h 2291"/>
                <a:gd name="T38" fmla="*/ 38 w 1374"/>
                <a:gd name="T39" fmla="*/ 2269 h 2291"/>
                <a:gd name="T40" fmla="*/ 9 w 1374"/>
                <a:gd name="T41" fmla="*/ 2235 h 2291"/>
                <a:gd name="T42" fmla="*/ 0 w 1374"/>
                <a:gd name="T43" fmla="*/ 2191 h 2291"/>
                <a:gd name="T44" fmla="*/ 3 w 1374"/>
                <a:gd name="T45" fmla="*/ 1277 h 2291"/>
                <a:gd name="T46" fmla="*/ 28 w 1374"/>
                <a:gd name="T47" fmla="*/ 1193 h 2291"/>
                <a:gd name="T48" fmla="*/ 74 w 1374"/>
                <a:gd name="T49" fmla="*/ 1122 h 2291"/>
                <a:gd name="T50" fmla="*/ 138 w 1374"/>
                <a:gd name="T51" fmla="*/ 1066 h 2291"/>
                <a:gd name="T52" fmla="*/ 216 w 1374"/>
                <a:gd name="T53" fmla="*/ 1030 h 2291"/>
                <a:gd name="T54" fmla="*/ 304 w 1374"/>
                <a:gd name="T55" fmla="*/ 1017 h 2291"/>
                <a:gd name="T56" fmla="*/ 630 w 1374"/>
                <a:gd name="T57" fmla="*/ 372 h 2291"/>
                <a:gd name="T58" fmla="*/ 642 w 1374"/>
                <a:gd name="T59" fmla="*/ 280 h 2291"/>
                <a:gd name="T60" fmla="*/ 674 w 1374"/>
                <a:gd name="T61" fmla="*/ 197 h 2291"/>
                <a:gd name="T62" fmla="*/ 725 w 1374"/>
                <a:gd name="T63" fmla="*/ 125 h 2291"/>
                <a:gd name="T64" fmla="*/ 791 w 1374"/>
                <a:gd name="T65" fmla="*/ 66 h 2291"/>
                <a:gd name="T66" fmla="*/ 868 w 1374"/>
                <a:gd name="T67" fmla="*/ 24 h 2291"/>
                <a:gd name="T68" fmla="*/ 956 w 1374"/>
                <a:gd name="T69" fmla="*/ 2 h 2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374" h="2291">
                  <a:moveTo>
                    <a:pt x="1002" y="0"/>
                  </a:moveTo>
                  <a:lnTo>
                    <a:pt x="1049" y="2"/>
                  </a:lnTo>
                  <a:lnTo>
                    <a:pt x="1094" y="10"/>
                  </a:lnTo>
                  <a:lnTo>
                    <a:pt x="1137" y="24"/>
                  </a:lnTo>
                  <a:lnTo>
                    <a:pt x="1177" y="43"/>
                  </a:lnTo>
                  <a:lnTo>
                    <a:pt x="1215" y="66"/>
                  </a:lnTo>
                  <a:lnTo>
                    <a:pt x="1249" y="93"/>
                  </a:lnTo>
                  <a:lnTo>
                    <a:pt x="1281" y="125"/>
                  </a:lnTo>
                  <a:lnTo>
                    <a:pt x="1308" y="159"/>
                  </a:lnTo>
                  <a:lnTo>
                    <a:pt x="1331" y="197"/>
                  </a:lnTo>
                  <a:lnTo>
                    <a:pt x="1350" y="237"/>
                  </a:lnTo>
                  <a:lnTo>
                    <a:pt x="1363" y="280"/>
                  </a:lnTo>
                  <a:lnTo>
                    <a:pt x="1372" y="325"/>
                  </a:lnTo>
                  <a:lnTo>
                    <a:pt x="1374" y="372"/>
                  </a:lnTo>
                  <a:lnTo>
                    <a:pt x="1374" y="1248"/>
                  </a:lnTo>
                  <a:lnTo>
                    <a:pt x="1371" y="1297"/>
                  </a:lnTo>
                  <a:lnTo>
                    <a:pt x="1361" y="1344"/>
                  </a:lnTo>
                  <a:lnTo>
                    <a:pt x="1347" y="1388"/>
                  </a:lnTo>
                  <a:lnTo>
                    <a:pt x="1326" y="1429"/>
                  </a:lnTo>
                  <a:lnTo>
                    <a:pt x="1300" y="1467"/>
                  </a:lnTo>
                  <a:lnTo>
                    <a:pt x="1270" y="1502"/>
                  </a:lnTo>
                  <a:lnTo>
                    <a:pt x="1236" y="1531"/>
                  </a:lnTo>
                  <a:lnTo>
                    <a:pt x="1198" y="1557"/>
                  </a:lnTo>
                  <a:lnTo>
                    <a:pt x="1156" y="1578"/>
                  </a:lnTo>
                  <a:lnTo>
                    <a:pt x="1112" y="1593"/>
                  </a:lnTo>
                  <a:lnTo>
                    <a:pt x="1066" y="1602"/>
                  </a:lnTo>
                  <a:lnTo>
                    <a:pt x="1018" y="1605"/>
                  </a:lnTo>
                  <a:lnTo>
                    <a:pt x="593" y="1605"/>
                  </a:lnTo>
                  <a:lnTo>
                    <a:pt x="593" y="2191"/>
                  </a:lnTo>
                  <a:lnTo>
                    <a:pt x="591" y="2214"/>
                  </a:lnTo>
                  <a:lnTo>
                    <a:pt x="583" y="2235"/>
                  </a:lnTo>
                  <a:lnTo>
                    <a:pt x="571" y="2254"/>
                  </a:lnTo>
                  <a:lnTo>
                    <a:pt x="555" y="2269"/>
                  </a:lnTo>
                  <a:lnTo>
                    <a:pt x="536" y="2281"/>
                  </a:lnTo>
                  <a:lnTo>
                    <a:pt x="515" y="2289"/>
                  </a:lnTo>
                  <a:lnTo>
                    <a:pt x="492" y="2291"/>
                  </a:lnTo>
                  <a:lnTo>
                    <a:pt x="100" y="2291"/>
                  </a:lnTo>
                  <a:lnTo>
                    <a:pt x="77" y="2289"/>
                  </a:lnTo>
                  <a:lnTo>
                    <a:pt x="56" y="2281"/>
                  </a:lnTo>
                  <a:lnTo>
                    <a:pt x="38" y="2269"/>
                  </a:lnTo>
                  <a:lnTo>
                    <a:pt x="22" y="2254"/>
                  </a:lnTo>
                  <a:lnTo>
                    <a:pt x="9" y="2235"/>
                  </a:lnTo>
                  <a:lnTo>
                    <a:pt x="2" y="2214"/>
                  </a:lnTo>
                  <a:lnTo>
                    <a:pt x="0" y="2191"/>
                  </a:lnTo>
                  <a:lnTo>
                    <a:pt x="0" y="1322"/>
                  </a:lnTo>
                  <a:lnTo>
                    <a:pt x="3" y="1277"/>
                  </a:lnTo>
                  <a:lnTo>
                    <a:pt x="13" y="1234"/>
                  </a:lnTo>
                  <a:lnTo>
                    <a:pt x="28" y="1193"/>
                  </a:lnTo>
                  <a:lnTo>
                    <a:pt x="48" y="1156"/>
                  </a:lnTo>
                  <a:lnTo>
                    <a:pt x="74" y="1122"/>
                  </a:lnTo>
                  <a:lnTo>
                    <a:pt x="104" y="1092"/>
                  </a:lnTo>
                  <a:lnTo>
                    <a:pt x="138" y="1066"/>
                  </a:lnTo>
                  <a:lnTo>
                    <a:pt x="176" y="1045"/>
                  </a:lnTo>
                  <a:lnTo>
                    <a:pt x="216" y="1030"/>
                  </a:lnTo>
                  <a:lnTo>
                    <a:pt x="259" y="1021"/>
                  </a:lnTo>
                  <a:lnTo>
                    <a:pt x="304" y="1017"/>
                  </a:lnTo>
                  <a:lnTo>
                    <a:pt x="630" y="1017"/>
                  </a:lnTo>
                  <a:lnTo>
                    <a:pt x="630" y="372"/>
                  </a:lnTo>
                  <a:lnTo>
                    <a:pt x="634" y="325"/>
                  </a:lnTo>
                  <a:lnTo>
                    <a:pt x="642" y="280"/>
                  </a:lnTo>
                  <a:lnTo>
                    <a:pt x="656" y="237"/>
                  </a:lnTo>
                  <a:lnTo>
                    <a:pt x="674" y="197"/>
                  </a:lnTo>
                  <a:lnTo>
                    <a:pt x="697" y="159"/>
                  </a:lnTo>
                  <a:lnTo>
                    <a:pt x="725" y="125"/>
                  </a:lnTo>
                  <a:lnTo>
                    <a:pt x="756" y="93"/>
                  </a:lnTo>
                  <a:lnTo>
                    <a:pt x="791" y="66"/>
                  </a:lnTo>
                  <a:lnTo>
                    <a:pt x="827" y="43"/>
                  </a:lnTo>
                  <a:lnTo>
                    <a:pt x="868" y="24"/>
                  </a:lnTo>
                  <a:lnTo>
                    <a:pt x="911" y="10"/>
                  </a:lnTo>
                  <a:lnTo>
                    <a:pt x="956" y="2"/>
                  </a:lnTo>
                  <a:lnTo>
                    <a:pt x="1002" y="0"/>
                  </a:lnTo>
                  <a:close/>
                </a:path>
              </a:pathLst>
            </a:custGeom>
            <a:grpFill/>
            <a:ln w="0">
              <a:noFill/>
              <a:prstDash val="solid"/>
              <a:round/>
            </a:ln>
          </p:spPr>
          <p:txBody>
            <a:bodyPr vert="horz" wrap="square" lIns="91440" tIns="45720" rIns="91440" bIns="45720" numCol="1" anchor="t" anchorCtr="0" compatLnSpc="1"/>
            <a:p>
              <a:endParaRPr lang="en-US"/>
            </a:p>
          </p:txBody>
        </p:sp>
      </p:grpSp>
      <p:grpSp>
        <p:nvGrpSpPr>
          <p:cNvPr id="861" name="Group 1003"/>
          <p:cNvGrpSpPr>
            <a:grpSpLocks noChangeAspect="1"/>
          </p:cNvGrpSpPr>
          <p:nvPr/>
        </p:nvGrpSpPr>
        <p:grpSpPr bwMode="auto">
          <a:xfrm>
            <a:off x="5918661" y="4128420"/>
            <a:ext cx="221805" cy="298404"/>
            <a:chOff x="4995" y="2423"/>
            <a:chExt cx="999" cy="1344"/>
          </a:xfrm>
          <a:solidFill>
            <a:schemeClr val="bg1"/>
          </a:solidFill>
        </p:grpSpPr>
        <p:sp>
          <p:nvSpPr>
            <p:cNvPr id="862" name="Freeform 1005"/>
            <p:cNvSpPr>
              <a:spLocks noEditPoints="1"/>
            </p:cNvSpPr>
            <p:nvPr/>
          </p:nvSpPr>
          <p:spPr bwMode="auto">
            <a:xfrm>
              <a:off x="4995" y="2423"/>
              <a:ext cx="999" cy="1020"/>
            </a:xfrm>
            <a:custGeom>
              <a:avLst/>
              <a:gdLst>
                <a:gd name="T0" fmla="*/ 1258 w 2997"/>
                <a:gd name="T1" fmla="*/ 658 h 3060"/>
                <a:gd name="T2" fmla="*/ 977 w 2997"/>
                <a:gd name="T3" fmla="*/ 792 h 3060"/>
                <a:gd name="T4" fmla="*/ 760 w 2997"/>
                <a:gd name="T5" fmla="*/ 1009 h 3060"/>
                <a:gd name="T6" fmla="*/ 626 w 2997"/>
                <a:gd name="T7" fmla="*/ 1290 h 3060"/>
                <a:gd name="T8" fmla="*/ 597 w 2997"/>
                <a:gd name="T9" fmla="*/ 1613 h 3060"/>
                <a:gd name="T10" fmla="*/ 681 w 2997"/>
                <a:gd name="T11" fmla="*/ 1919 h 3060"/>
                <a:gd name="T12" fmla="*/ 859 w 2997"/>
                <a:gd name="T13" fmla="*/ 2170 h 3060"/>
                <a:gd name="T14" fmla="*/ 1111 w 2997"/>
                <a:gd name="T15" fmla="*/ 2348 h 3060"/>
                <a:gd name="T16" fmla="*/ 1417 w 2997"/>
                <a:gd name="T17" fmla="*/ 2433 h 3060"/>
                <a:gd name="T18" fmla="*/ 1740 w 2997"/>
                <a:gd name="T19" fmla="*/ 2403 h 3060"/>
                <a:gd name="T20" fmla="*/ 2021 w 2997"/>
                <a:gd name="T21" fmla="*/ 2271 h 3060"/>
                <a:gd name="T22" fmla="*/ 2238 w 2997"/>
                <a:gd name="T23" fmla="*/ 2052 h 3060"/>
                <a:gd name="T24" fmla="*/ 2372 w 2997"/>
                <a:gd name="T25" fmla="*/ 1771 h 3060"/>
                <a:gd name="T26" fmla="*/ 2402 w 2997"/>
                <a:gd name="T27" fmla="*/ 1449 h 3060"/>
                <a:gd name="T28" fmla="*/ 2317 w 2997"/>
                <a:gd name="T29" fmla="*/ 1143 h 3060"/>
                <a:gd name="T30" fmla="*/ 2139 w 2997"/>
                <a:gd name="T31" fmla="*/ 891 h 3060"/>
                <a:gd name="T32" fmla="*/ 1887 w 2997"/>
                <a:gd name="T33" fmla="*/ 713 h 3060"/>
                <a:gd name="T34" fmla="*/ 1581 w 2997"/>
                <a:gd name="T35" fmla="*/ 629 h 3060"/>
                <a:gd name="T36" fmla="*/ 1525 w 2997"/>
                <a:gd name="T37" fmla="*/ 16 h 3060"/>
                <a:gd name="T38" fmla="*/ 1790 w 2997"/>
                <a:gd name="T39" fmla="*/ 280 h 3060"/>
                <a:gd name="T40" fmla="*/ 2146 w 2997"/>
                <a:gd name="T41" fmla="*/ 143 h 3060"/>
                <a:gd name="T42" fmla="*/ 2273 w 2997"/>
                <a:gd name="T43" fmla="*/ 499 h 3060"/>
                <a:gd name="T44" fmla="*/ 2319 w 2997"/>
                <a:gd name="T45" fmla="*/ 535 h 3060"/>
                <a:gd name="T46" fmla="*/ 2694 w 2997"/>
                <a:gd name="T47" fmla="*/ 575 h 3060"/>
                <a:gd name="T48" fmla="*/ 2645 w 2997"/>
                <a:gd name="T49" fmla="*/ 953 h 3060"/>
                <a:gd name="T50" fmla="*/ 2965 w 2997"/>
                <a:gd name="T51" fmla="*/ 1147 h 3060"/>
                <a:gd name="T52" fmla="*/ 2990 w 2997"/>
                <a:gd name="T53" fmla="*/ 1204 h 3060"/>
                <a:gd name="T54" fmla="*/ 2780 w 2997"/>
                <a:gd name="T55" fmla="*/ 1521 h 3060"/>
                <a:gd name="T56" fmla="*/ 2995 w 2997"/>
                <a:gd name="T57" fmla="*/ 1836 h 3060"/>
                <a:gd name="T58" fmla="*/ 2972 w 2997"/>
                <a:gd name="T59" fmla="*/ 1893 h 3060"/>
                <a:gd name="T60" fmla="*/ 2655 w 2997"/>
                <a:gd name="T61" fmla="*/ 2092 h 3060"/>
                <a:gd name="T62" fmla="*/ 2710 w 2997"/>
                <a:gd name="T63" fmla="*/ 2468 h 3060"/>
                <a:gd name="T64" fmla="*/ 2335 w 2997"/>
                <a:gd name="T65" fmla="*/ 2514 h 3060"/>
                <a:gd name="T66" fmla="*/ 2290 w 2997"/>
                <a:gd name="T67" fmla="*/ 2551 h 3060"/>
                <a:gd name="T68" fmla="*/ 2167 w 2997"/>
                <a:gd name="T69" fmla="*/ 2907 h 3060"/>
                <a:gd name="T70" fmla="*/ 1810 w 2997"/>
                <a:gd name="T71" fmla="*/ 2774 h 3060"/>
                <a:gd name="T72" fmla="*/ 1548 w 2997"/>
                <a:gd name="T73" fmla="*/ 3043 h 3060"/>
                <a:gd name="T74" fmla="*/ 1487 w 2997"/>
                <a:gd name="T75" fmla="*/ 3054 h 3060"/>
                <a:gd name="T76" fmla="*/ 1223 w 2997"/>
                <a:gd name="T77" fmla="*/ 2780 h 3060"/>
                <a:gd name="T78" fmla="*/ 868 w 2997"/>
                <a:gd name="T79" fmla="*/ 2919 h 3060"/>
                <a:gd name="T80" fmla="*/ 818 w 2997"/>
                <a:gd name="T81" fmla="*/ 2883 h 3060"/>
                <a:gd name="T82" fmla="*/ 694 w 2997"/>
                <a:gd name="T83" fmla="*/ 2529 h 3060"/>
                <a:gd name="T84" fmla="*/ 313 w 2997"/>
                <a:gd name="T85" fmla="*/ 2499 h 3060"/>
                <a:gd name="T86" fmla="*/ 352 w 2997"/>
                <a:gd name="T87" fmla="*/ 2125 h 3060"/>
                <a:gd name="T88" fmla="*/ 326 w 2997"/>
                <a:gd name="T89" fmla="*/ 2072 h 3060"/>
                <a:gd name="T90" fmla="*/ 6 w 2997"/>
                <a:gd name="T91" fmla="*/ 1873 h 3060"/>
                <a:gd name="T92" fmla="*/ 215 w 2997"/>
                <a:gd name="T93" fmla="*/ 1555 h 3060"/>
                <a:gd name="T94" fmla="*/ 10 w 2997"/>
                <a:gd name="T95" fmla="*/ 1241 h 3060"/>
                <a:gd name="T96" fmla="*/ 12 w 2997"/>
                <a:gd name="T97" fmla="*/ 1179 h 3060"/>
                <a:gd name="T98" fmla="*/ 339 w 2997"/>
                <a:gd name="T99" fmla="*/ 983 h 3060"/>
                <a:gd name="T100" fmla="*/ 282 w 2997"/>
                <a:gd name="T101" fmla="*/ 608 h 3060"/>
                <a:gd name="T102" fmla="*/ 330 w 2997"/>
                <a:gd name="T103" fmla="*/ 565 h 3060"/>
                <a:gd name="T104" fmla="*/ 702 w 2997"/>
                <a:gd name="T105" fmla="*/ 523 h 3060"/>
                <a:gd name="T106" fmla="*/ 815 w 2997"/>
                <a:gd name="T107" fmla="*/ 160 h 3060"/>
                <a:gd name="T108" fmla="*/ 1173 w 2997"/>
                <a:gd name="T109" fmla="*/ 281 h 3060"/>
                <a:gd name="T110" fmla="*/ 1229 w 2997"/>
                <a:gd name="T111" fmla="*/ 269 h 3060"/>
                <a:gd name="T112" fmla="*/ 1495 w 2997"/>
                <a:gd name="T113" fmla="*/ 0 h 30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997" h="3060">
                  <a:moveTo>
                    <a:pt x="1499" y="625"/>
                  </a:moveTo>
                  <a:lnTo>
                    <a:pt x="1417" y="629"/>
                  </a:lnTo>
                  <a:lnTo>
                    <a:pt x="1337" y="640"/>
                  </a:lnTo>
                  <a:lnTo>
                    <a:pt x="1258" y="658"/>
                  </a:lnTo>
                  <a:lnTo>
                    <a:pt x="1184" y="683"/>
                  </a:lnTo>
                  <a:lnTo>
                    <a:pt x="1111" y="713"/>
                  </a:lnTo>
                  <a:lnTo>
                    <a:pt x="1042" y="749"/>
                  </a:lnTo>
                  <a:lnTo>
                    <a:pt x="977" y="792"/>
                  </a:lnTo>
                  <a:lnTo>
                    <a:pt x="916" y="839"/>
                  </a:lnTo>
                  <a:lnTo>
                    <a:pt x="859" y="891"/>
                  </a:lnTo>
                  <a:lnTo>
                    <a:pt x="807" y="948"/>
                  </a:lnTo>
                  <a:lnTo>
                    <a:pt x="760" y="1009"/>
                  </a:lnTo>
                  <a:lnTo>
                    <a:pt x="717" y="1074"/>
                  </a:lnTo>
                  <a:lnTo>
                    <a:pt x="681" y="1143"/>
                  </a:lnTo>
                  <a:lnTo>
                    <a:pt x="651" y="1215"/>
                  </a:lnTo>
                  <a:lnTo>
                    <a:pt x="626" y="1290"/>
                  </a:lnTo>
                  <a:lnTo>
                    <a:pt x="608" y="1369"/>
                  </a:lnTo>
                  <a:lnTo>
                    <a:pt x="597" y="1449"/>
                  </a:lnTo>
                  <a:lnTo>
                    <a:pt x="593" y="1531"/>
                  </a:lnTo>
                  <a:lnTo>
                    <a:pt x="597" y="1613"/>
                  </a:lnTo>
                  <a:lnTo>
                    <a:pt x="608" y="1693"/>
                  </a:lnTo>
                  <a:lnTo>
                    <a:pt x="626" y="1771"/>
                  </a:lnTo>
                  <a:lnTo>
                    <a:pt x="651" y="1846"/>
                  </a:lnTo>
                  <a:lnTo>
                    <a:pt x="681" y="1919"/>
                  </a:lnTo>
                  <a:lnTo>
                    <a:pt x="717" y="1987"/>
                  </a:lnTo>
                  <a:lnTo>
                    <a:pt x="760" y="2052"/>
                  </a:lnTo>
                  <a:lnTo>
                    <a:pt x="807" y="2114"/>
                  </a:lnTo>
                  <a:lnTo>
                    <a:pt x="859" y="2170"/>
                  </a:lnTo>
                  <a:lnTo>
                    <a:pt x="916" y="2223"/>
                  </a:lnTo>
                  <a:lnTo>
                    <a:pt x="977" y="2270"/>
                  </a:lnTo>
                  <a:lnTo>
                    <a:pt x="1042" y="2313"/>
                  </a:lnTo>
                  <a:lnTo>
                    <a:pt x="1111" y="2348"/>
                  </a:lnTo>
                  <a:lnTo>
                    <a:pt x="1184" y="2379"/>
                  </a:lnTo>
                  <a:lnTo>
                    <a:pt x="1258" y="2403"/>
                  </a:lnTo>
                  <a:lnTo>
                    <a:pt x="1337" y="2422"/>
                  </a:lnTo>
                  <a:lnTo>
                    <a:pt x="1417" y="2433"/>
                  </a:lnTo>
                  <a:lnTo>
                    <a:pt x="1499" y="2437"/>
                  </a:lnTo>
                  <a:lnTo>
                    <a:pt x="1581" y="2433"/>
                  </a:lnTo>
                  <a:lnTo>
                    <a:pt x="1661" y="2422"/>
                  </a:lnTo>
                  <a:lnTo>
                    <a:pt x="1740" y="2403"/>
                  </a:lnTo>
                  <a:lnTo>
                    <a:pt x="1815" y="2379"/>
                  </a:lnTo>
                  <a:lnTo>
                    <a:pt x="1887" y="2349"/>
                  </a:lnTo>
                  <a:lnTo>
                    <a:pt x="1956" y="2313"/>
                  </a:lnTo>
                  <a:lnTo>
                    <a:pt x="2021" y="2271"/>
                  </a:lnTo>
                  <a:lnTo>
                    <a:pt x="2082" y="2223"/>
                  </a:lnTo>
                  <a:lnTo>
                    <a:pt x="2139" y="2170"/>
                  </a:lnTo>
                  <a:lnTo>
                    <a:pt x="2192" y="2114"/>
                  </a:lnTo>
                  <a:lnTo>
                    <a:pt x="2238" y="2052"/>
                  </a:lnTo>
                  <a:lnTo>
                    <a:pt x="2281" y="1987"/>
                  </a:lnTo>
                  <a:lnTo>
                    <a:pt x="2317" y="1919"/>
                  </a:lnTo>
                  <a:lnTo>
                    <a:pt x="2348" y="1846"/>
                  </a:lnTo>
                  <a:lnTo>
                    <a:pt x="2372" y="1771"/>
                  </a:lnTo>
                  <a:lnTo>
                    <a:pt x="2391" y="1694"/>
                  </a:lnTo>
                  <a:lnTo>
                    <a:pt x="2402" y="1613"/>
                  </a:lnTo>
                  <a:lnTo>
                    <a:pt x="2405" y="1531"/>
                  </a:lnTo>
                  <a:lnTo>
                    <a:pt x="2402" y="1449"/>
                  </a:lnTo>
                  <a:lnTo>
                    <a:pt x="2391" y="1369"/>
                  </a:lnTo>
                  <a:lnTo>
                    <a:pt x="2372" y="1290"/>
                  </a:lnTo>
                  <a:lnTo>
                    <a:pt x="2348" y="1215"/>
                  </a:lnTo>
                  <a:lnTo>
                    <a:pt x="2317" y="1143"/>
                  </a:lnTo>
                  <a:lnTo>
                    <a:pt x="2281" y="1074"/>
                  </a:lnTo>
                  <a:lnTo>
                    <a:pt x="2238" y="1009"/>
                  </a:lnTo>
                  <a:lnTo>
                    <a:pt x="2192" y="948"/>
                  </a:lnTo>
                  <a:lnTo>
                    <a:pt x="2139" y="891"/>
                  </a:lnTo>
                  <a:lnTo>
                    <a:pt x="2082" y="839"/>
                  </a:lnTo>
                  <a:lnTo>
                    <a:pt x="2021" y="792"/>
                  </a:lnTo>
                  <a:lnTo>
                    <a:pt x="1956" y="749"/>
                  </a:lnTo>
                  <a:lnTo>
                    <a:pt x="1887" y="713"/>
                  </a:lnTo>
                  <a:lnTo>
                    <a:pt x="1815" y="683"/>
                  </a:lnTo>
                  <a:lnTo>
                    <a:pt x="1740" y="658"/>
                  </a:lnTo>
                  <a:lnTo>
                    <a:pt x="1661" y="640"/>
                  </a:lnTo>
                  <a:lnTo>
                    <a:pt x="1581" y="629"/>
                  </a:lnTo>
                  <a:lnTo>
                    <a:pt x="1499" y="625"/>
                  </a:lnTo>
                  <a:close/>
                  <a:moveTo>
                    <a:pt x="1495" y="0"/>
                  </a:moveTo>
                  <a:lnTo>
                    <a:pt x="1511" y="5"/>
                  </a:lnTo>
                  <a:lnTo>
                    <a:pt x="1525" y="16"/>
                  </a:lnTo>
                  <a:lnTo>
                    <a:pt x="1747" y="264"/>
                  </a:lnTo>
                  <a:lnTo>
                    <a:pt x="1759" y="274"/>
                  </a:lnTo>
                  <a:lnTo>
                    <a:pt x="1774" y="280"/>
                  </a:lnTo>
                  <a:lnTo>
                    <a:pt x="1790" y="280"/>
                  </a:lnTo>
                  <a:lnTo>
                    <a:pt x="1805" y="277"/>
                  </a:lnTo>
                  <a:lnTo>
                    <a:pt x="2112" y="145"/>
                  </a:lnTo>
                  <a:lnTo>
                    <a:pt x="2129" y="140"/>
                  </a:lnTo>
                  <a:lnTo>
                    <a:pt x="2146" y="143"/>
                  </a:lnTo>
                  <a:lnTo>
                    <a:pt x="2161" y="150"/>
                  </a:lnTo>
                  <a:lnTo>
                    <a:pt x="2173" y="161"/>
                  </a:lnTo>
                  <a:lnTo>
                    <a:pt x="2181" y="177"/>
                  </a:lnTo>
                  <a:lnTo>
                    <a:pt x="2273" y="499"/>
                  </a:lnTo>
                  <a:lnTo>
                    <a:pt x="2280" y="513"/>
                  </a:lnTo>
                  <a:lnTo>
                    <a:pt x="2290" y="524"/>
                  </a:lnTo>
                  <a:lnTo>
                    <a:pt x="2303" y="532"/>
                  </a:lnTo>
                  <a:lnTo>
                    <a:pt x="2319" y="535"/>
                  </a:lnTo>
                  <a:lnTo>
                    <a:pt x="2652" y="549"/>
                  </a:lnTo>
                  <a:lnTo>
                    <a:pt x="2669" y="553"/>
                  </a:lnTo>
                  <a:lnTo>
                    <a:pt x="2684" y="561"/>
                  </a:lnTo>
                  <a:lnTo>
                    <a:pt x="2694" y="575"/>
                  </a:lnTo>
                  <a:lnTo>
                    <a:pt x="2700" y="589"/>
                  </a:lnTo>
                  <a:lnTo>
                    <a:pt x="2700" y="608"/>
                  </a:lnTo>
                  <a:lnTo>
                    <a:pt x="2645" y="937"/>
                  </a:lnTo>
                  <a:lnTo>
                    <a:pt x="2645" y="953"/>
                  </a:lnTo>
                  <a:lnTo>
                    <a:pt x="2649" y="967"/>
                  </a:lnTo>
                  <a:lnTo>
                    <a:pt x="2658" y="980"/>
                  </a:lnTo>
                  <a:lnTo>
                    <a:pt x="2671" y="990"/>
                  </a:lnTo>
                  <a:lnTo>
                    <a:pt x="2965" y="1147"/>
                  </a:lnTo>
                  <a:lnTo>
                    <a:pt x="2979" y="1158"/>
                  </a:lnTo>
                  <a:lnTo>
                    <a:pt x="2987" y="1171"/>
                  </a:lnTo>
                  <a:lnTo>
                    <a:pt x="2991" y="1187"/>
                  </a:lnTo>
                  <a:lnTo>
                    <a:pt x="2990" y="1204"/>
                  </a:lnTo>
                  <a:lnTo>
                    <a:pt x="2983" y="1220"/>
                  </a:lnTo>
                  <a:lnTo>
                    <a:pt x="2790" y="1492"/>
                  </a:lnTo>
                  <a:lnTo>
                    <a:pt x="2782" y="1506"/>
                  </a:lnTo>
                  <a:lnTo>
                    <a:pt x="2780" y="1521"/>
                  </a:lnTo>
                  <a:lnTo>
                    <a:pt x="2784" y="1537"/>
                  </a:lnTo>
                  <a:lnTo>
                    <a:pt x="2790" y="1550"/>
                  </a:lnTo>
                  <a:lnTo>
                    <a:pt x="2987" y="1820"/>
                  </a:lnTo>
                  <a:lnTo>
                    <a:pt x="2995" y="1836"/>
                  </a:lnTo>
                  <a:lnTo>
                    <a:pt x="2997" y="1852"/>
                  </a:lnTo>
                  <a:lnTo>
                    <a:pt x="2994" y="1868"/>
                  </a:lnTo>
                  <a:lnTo>
                    <a:pt x="2985" y="1883"/>
                  </a:lnTo>
                  <a:lnTo>
                    <a:pt x="2972" y="1893"/>
                  </a:lnTo>
                  <a:lnTo>
                    <a:pt x="2679" y="2055"/>
                  </a:lnTo>
                  <a:lnTo>
                    <a:pt x="2667" y="2063"/>
                  </a:lnTo>
                  <a:lnTo>
                    <a:pt x="2658" y="2077"/>
                  </a:lnTo>
                  <a:lnTo>
                    <a:pt x="2655" y="2092"/>
                  </a:lnTo>
                  <a:lnTo>
                    <a:pt x="2655" y="2108"/>
                  </a:lnTo>
                  <a:lnTo>
                    <a:pt x="2715" y="2435"/>
                  </a:lnTo>
                  <a:lnTo>
                    <a:pt x="2715" y="2452"/>
                  </a:lnTo>
                  <a:lnTo>
                    <a:pt x="2710" y="2468"/>
                  </a:lnTo>
                  <a:lnTo>
                    <a:pt x="2699" y="2482"/>
                  </a:lnTo>
                  <a:lnTo>
                    <a:pt x="2685" y="2491"/>
                  </a:lnTo>
                  <a:lnTo>
                    <a:pt x="2668" y="2494"/>
                  </a:lnTo>
                  <a:lnTo>
                    <a:pt x="2335" y="2514"/>
                  </a:lnTo>
                  <a:lnTo>
                    <a:pt x="2319" y="2518"/>
                  </a:lnTo>
                  <a:lnTo>
                    <a:pt x="2306" y="2525"/>
                  </a:lnTo>
                  <a:lnTo>
                    <a:pt x="2296" y="2536"/>
                  </a:lnTo>
                  <a:lnTo>
                    <a:pt x="2290" y="2551"/>
                  </a:lnTo>
                  <a:lnTo>
                    <a:pt x="2202" y="2872"/>
                  </a:lnTo>
                  <a:lnTo>
                    <a:pt x="2194" y="2888"/>
                  </a:lnTo>
                  <a:lnTo>
                    <a:pt x="2182" y="2899"/>
                  </a:lnTo>
                  <a:lnTo>
                    <a:pt x="2167" y="2907"/>
                  </a:lnTo>
                  <a:lnTo>
                    <a:pt x="2150" y="2909"/>
                  </a:lnTo>
                  <a:lnTo>
                    <a:pt x="2134" y="2905"/>
                  </a:lnTo>
                  <a:lnTo>
                    <a:pt x="1825" y="2778"/>
                  </a:lnTo>
                  <a:lnTo>
                    <a:pt x="1810" y="2774"/>
                  </a:lnTo>
                  <a:lnTo>
                    <a:pt x="1794" y="2775"/>
                  </a:lnTo>
                  <a:lnTo>
                    <a:pt x="1780" y="2781"/>
                  </a:lnTo>
                  <a:lnTo>
                    <a:pt x="1768" y="2791"/>
                  </a:lnTo>
                  <a:lnTo>
                    <a:pt x="1548" y="3043"/>
                  </a:lnTo>
                  <a:lnTo>
                    <a:pt x="1535" y="3054"/>
                  </a:lnTo>
                  <a:lnTo>
                    <a:pt x="1519" y="3060"/>
                  </a:lnTo>
                  <a:lnTo>
                    <a:pt x="1503" y="3060"/>
                  </a:lnTo>
                  <a:lnTo>
                    <a:pt x="1487" y="3054"/>
                  </a:lnTo>
                  <a:lnTo>
                    <a:pt x="1473" y="3044"/>
                  </a:lnTo>
                  <a:lnTo>
                    <a:pt x="1250" y="2795"/>
                  </a:lnTo>
                  <a:lnTo>
                    <a:pt x="1238" y="2786"/>
                  </a:lnTo>
                  <a:lnTo>
                    <a:pt x="1223" y="2780"/>
                  </a:lnTo>
                  <a:lnTo>
                    <a:pt x="1208" y="2779"/>
                  </a:lnTo>
                  <a:lnTo>
                    <a:pt x="1192" y="2783"/>
                  </a:lnTo>
                  <a:lnTo>
                    <a:pt x="885" y="2915"/>
                  </a:lnTo>
                  <a:lnTo>
                    <a:pt x="868" y="2919"/>
                  </a:lnTo>
                  <a:lnTo>
                    <a:pt x="852" y="2918"/>
                  </a:lnTo>
                  <a:lnTo>
                    <a:pt x="836" y="2910"/>
                  </a:lnTo>
                  <a:lnTo>
                    <a:pt x="825" y="2898"/>
                  </a:lnTo>
                  <a:lnTo>
                    <a:pt x="818" y="2883"/>
                  </a:lnTo>
                  <a:lnTo>
                    <a:pt x="724" y="2562"/>
                  </a:lnTo>
                  <a:lnTo>
                    <a:pt x="717" y="2548"/>
                  </a:lnTo>
                  <a:lnTo>
                    <a:pt x="707" y="2537"/>
                  </a:lnTo>
                  <a:lnTo>
                    <a:pt x="694" y="2529"/>
                  </a:lnTo>
                  <a:lnTo>
                    <a:pt x="678" y="2526"/>
                  </a:lnTo>
                  <a:lnTo>
                    <a:pt x="345" y="2511"/>
                  </a:lnTo>
                  <a:lnTo>
                    <a:pt x="328" y="2509"/>
                  </a:lnTo>
                  <a:lnTo>
                    <a:pt x="313" y="2499"/>
                  </a:lnTo>
                  <a:lnTo>
                    <a:pt x="302" y="2487"/>
                  </a:lnTo>
                  <a:lnTo>
                    <a:pt x="297" y="2471"/>
                  </a:lnTo>
                  <a:lnTo>
                    <a:pt x="297" y="2454"/>
                  </a:lnTo>
                  <a:lnTo>
                    <a:pt x="352" y="2125"/>
                  </a:lnTo>
                  <a:lnTo>
                    <a:pt x="352" y="2109"/>
                  </a:lnTo>
                  <a:lnTo>
                    <a:pt x="347" y="2094"/>
                  </a:lnTo>
                  <a:lnTo>
                    <a:pt x="339" y="2081"/>
                  </a:lnTo>
                  <a:lnTo>
                    <a:pt x="326" y="2072"/>
                  </a:lnTo>
                  <a:lnTo>
                    <a:pt x="32" y="1914"/>
                  </a:lnTo>
                  <a:lnTo>
                    <a:pt x="18" y="1904"/>
                  </a:lnTo>
                  <a:lnTo>
                    <a:pt x="10" y="1889"/>
                  </a:lnTo>
                  <a:lnTo>
                    <a:pt x="6" y="1873"/>
                  </a:lnTo>
                  <a:lnTo>
                    <a:pt x="7" y="1856"/>
                  </a:lnTo>
                  <a:lnTo>
                    <a:pt x="15" y="1841"/>
                  </a:lnTo>
                  <a:lnTo>
                    <a:pt x="207" y="1569"/>
                  </a:lnTo>
                  <a:lnTo>
                    <a:pt x="215" y="1555"/>
                  </a:lnTo>
                  <a:lnTo>
                    <a:pt x="216" y="1539"/>
                  </a:lnTo>
                  <a:lnTo>
                    <a:pt x="213" y="1525"/>
                  </a:lnTo>
                  <a:lnTo>
                    <a:pt x="206" y="1510"/>
                  </a:lnTo>
                  <a:lnTo>
                    <a:pt x="10" y="1241"/>
                  </a:lnTo>
                  <a:lnTo>
                    <a:pt x="2" y="1225"/>
                  </a:lnTo>
                  <a:lnTo>
                    <a:pt x="0" y="1209"/>
                  </a:lnTo>
                  <a:lnTo>
                    <a:pt x="3" y="1192"/>
                  </a:lnTo>
                  <a:lnTo>
                    <a:pt x="12" y="1179"/>
                  </a:lnTo>
                  <a:lnTo>
                    <a:pt x="26" y="1168"/>
                  </a:lnTo>
                  <a:lnTo>
                    <a:pt x="318" y="1006"/>
                  </a:lnTo>
                  <a:lnTo>
                    <a:pt x="330" y="996"/>
                  </a:lnTo>
                  <a:lnTo>
                    <a:pt x="339" y="983"/>
                  </a:lnTo>
                  <a:lnTo>
                    <a:pt x="344" y="969"/>
                  </a:lnTo>
                  <a:lnTo>
                    <a:pt x="342" y="953"/>
                  </a:lnTo>
                  <a:lnTo>
                    <a:pt x="282" y="625"/>
                  </a:lnTo>
                  <a:lnTo>
                    <a:pt x="282" y="608"/>
                  </a:lnTo>
                  <a:lnTo>
                    <a:pt x="288" y="592"/>
                  </a:lnTo>
                  <a:lnTo>
                    <a:pt x="298" y="578"/>
                  </a:lnTo>
                  <a:lnTo>
                    <a:pt x="313" y="570"/>
                  </a:lnTo>
                  <a:lnTo>
                    <a:pt x="330" y="565"/>
                  </a:lnTo>
                  <a:lnTo>
                    <a:pt x="663" y="547"/>
                  </a:lnTo>
                  <a:lnTo>
                    <a:pt x="678" y="543"/>
                  </a:lnTo>
                  <a:lnTo>
                    <a:pt x="691" y="535"/>
                  </a:lnTo>
                  <a:lnTo>
                    <a:pt x="702" y="523"/>
                  </a:lnTo>
                  <a:lnTo>
                    <a:pt x="708" y="510"/>
                  </a:lnTo>
                  <a:lnTo>
                    <a:pt x="797" y="188"/>
                  </a:lnTo>
                  <a:lnTo>
                    <a:pt x="804" y="172"/>
                  </a:lnTo>
                  <a:lnTo>
                    <a:pt x="815" y="160"/>
                  </a:lnTo>
                  <a:lnTo>
                    <a:pt x="830" y="153"/>
                  </a:lnTo>
                  <a:lnTo>
                    <a:pt x="847" y="151"/>
                  </a:lnTo>
                  <a:lnTo>
                    <a:pt x="864" y="155"/>
                  </a:lnTo>
                  <a:lnTo>
                    <a:pt x="1173" y="281"/>
                  </a:lnTo>
                  <a:lnTo>
                    <a:pt x="1187" y="285"/>
                  </a:lnTo>
                  <a:lnTo>
                    <a:pt x="1203" y="285"/>
                  </a:lnTo>
                  <a:lnTo>
                    <a:pt x="1218" y="279"/>
                  </a:lnTo>
                  <a:lnTo>
                    <a:pt x="1229" y="269"/>
                  </a:lnTo>
                  <a:lnTo>
                    <a:pt x="1449" y="18"/>
                  </a:lnTo>
                  <a:lnTo>
                    <a:pt x="1462" y="7"/>
                  </a:lnTo>
                  <a:lnTo>
                    <a:pt x="1478" y="0"/>
                  </a:lnTo>
                  <a:lnTo>
                    <a:pt x="1495" y="0"/>
                  </a:lnTo>
                  <a:close/>
                </a:path>
              </a:pathLst>
            </a:custGeom>
            <a:grpFill/>
            <a:ln w="0">
              <a:noFill/>
              <a:prstDash val="solid"/>
              <a:round/>
            </a:ln>
          </p:spPr>
          <p:txBody>
            <a:bodyPr vert="horz" wrap="square" lIns="91440" tIns="45720" rIns="91440" bIns="45720" numCol="1" anchor="t" anchorCtr="0" compatLnSpc="1"/>
            <a:p>
              <a:endParaRPr lang="en-US"/>
            </a:p>
          </p:txBody>
        </p:sp>
        <p:sp>
          <p:nvSpPr>
            <p:cNvPr id="863" name="Freeform 1006"/>
            <p:cNvSpPr/>
            <p:nvPr/>
          </p:nvSpPr>
          <p:spPr bwMode="auto">
            <a:xfrm>
              <a:off x="5548" y="3431"/>
              <a:ext cx="303" cy="336"/>
            </a:xfrm>
            <a:custGeom>
              <a:avLst/>
              <a:gdLst>
                <a:gd name="T0" fmla="*/ 655 w 908"/>
                <a:gd name="T1" fmla="*/ 0 h 1009"/>
                <a:gd name="T2" fmla="*/ 906 w 908"/>
                <a:gd name="T3" fmla="*/ 776 h 1009"/>
                <a:gd name="T4" fmla="*/ 908 w 908"/>
                <a:gd name="T5" fmla="*/ 793 h 1009"/>
                <a:gd name="T6" fmla="*/ 903 w 908"/>
                <a:gd name="T7" fmla="*/ 807 h 1009"/>
                <a:gd name="T8" fmla="*/ 892 w 908"/>
                <a:gd name="T9" fmla="*/ 819 h 1009"/>
                <a:gd name="T10" fmla="*/ 877 w 908"/>
                <a:gd name="T11" fmla="*/ 823 h 1009"/>
                <a:gd name="T12" fmla="*/ 861 w 908"/>
                <a:gd name="T13" fmla="*/ 823 h 1009"/>
                <a:gd name="T14" fmla="*/ 561 w 908"/>
                <a:gd name="T15" fmla="*/ 735 h 1009"/>
                <a:gd name="T16" fmla="*/ 550 w 908"/>
                <a:gd name="T17" fmla="*/ 734 h 1009"/>
                <a:gd name="T18" fmla="*/ 539 w 908"/>
                <a:gd name="T19" fmla="*/ 736 h 1009"/>
                <a:gd name="T20" fmla="*/ 529 w 908"/>
                <a:gd name="T21" fmla="*/ 741 h 1009"/>
                <a:gd name="T22" fmla="*/ 522 w 908"/>
                <a:gd name="T23" fmla="*/ 749 h 1009"/>
                <a:gd name="T24" fmla="*/ 329 w 908"/>
                <a:gd name="T25" fmla="*/ 995 h 1009"/>
                <a:gd name="T26" fmla="*/ 318 w 908"/>
                <a:gd name="T27" fmla="*/ 1005 h 1009"/>
                <a:gd name="T28" fmla="*/ 306 w 908"/>
                <a:gd name="T29" fmla="*/ 1009 h 1009"/>
                <a:gd name="T30" fmla="*/ 294 w 908"/>
                <a:gd name="T31" fmla="*/ 1009 h 1009"/>
                <a:gd name="T32" fmla="*/ 281 w 908"/>
                <a:gd name="T33" fmla="*/ 1005 h 1009"/>
                <a:gd name="T34" fmla="*/ 270 w 908"/>
                <a:gd name="T35" fmla="*/ 996 h 1009"/>
                <a:gd name="T36" fmla="*/ 264 w 908"/>
                <a:gd name="T37" fmla="*/ 984 h 1009"/>
                <a:gd name="T38" fmla="*/ 0 w 908"/>
                <a:gd name="T39" fmla="*/ 166 h 1009"/>
                <a:gd name="T40" fmla="*/ 9 w 908"/>
                <a:gd name="T41" fmla="*/ 159 h 1009"/>
                <a:gd name="T42" fmla="*/ 16 w 908"/>
                <a:gd name="T43" fmla="*/ 152 h 1009"/>
                <a:gd name="T44" fmla="*/ 181 w 908"/>
                <a:gd name="T45" fmla="*/ 2 h 1009"/>
                <a:gd name="T46" fmla="*/ 393 w 908"/>
                <a:gd name="T47" fmla="*/ 66 h 1009"/>
                <a:gd name="T48" fmla="*/ 431 w 908"/>
                <a:gd name="T49" fmla="*/ 74 h 1009"/>
                <a:gd name="T50" fmla="*/ 469 w 908"/>
                <a:gd name="T51" fmla="*/ 77 h 1009"/>
                <a:gd name="T52" fmla="*/ 511 w 908"/>
                <a:gd name="T53" fmla="*/ 74 h 1009"/>
                <a:gd name="T54" fmla="*/ 551 w 908"/>
                <a:gd name="T55" fmla="*/ 64 h 1009"/>
                <a:gd name="T56" fmla="*/ 589 w 908"/>
                <a:gd name="T57" fmla="*/ 48 h 1009"/>
                <a:gd name="T58" fmla="*/ 624 w 908"/>
                <a:gd name="T59" fmla="*/ 26 h 1009"/>
                <a:gd name="T60" fmla="*/ 655 w 908"/>
                <a:gd name="T61" fmla="*/ 0 h 10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08" h="1009">
                  <a:moveTo>
                    <a:pt x="655" y="0"/>
                  </a:moveTo>
                  <a:lnTo>
                    <a:pt x="906" y="776"/>
                  </a:lnTo>
                  <a:lnTo>
                    <a:pt x="908" y="793"/>
                  </a:lnTo>
                  <a:lnTo>
                    <a:pt x="903" y="807"/>
                  </a:lnTo>
                  <a:lnTo>
                    <a:pt x="892" y="819"/>
                  </a:lnTo>
                  <a:lnTo>
                    <a:pt x="877" y="823"/>
                  </a:lnTo>
                  <a:lnTo>
                    <a:pt x="861" y="823"/>
                  </a:lnTo>
                  <a:lnTo>
                    <a:pt x="561" y="735"/>
                  </a:lnTo>
                  <a:lnTo>
                    <a:pt x="550" y="734"/>
                  </a:lnTo>
                  <a:lnTo>
                    <a:pt x="539" y="736"/>
                  </a:lnTo>
                  <a:lnTo>
                    <a:pt x="529" y="741"/>
                  </a:lnTo>
                  <a:lnTo>
                    <a:pt x="522" y="749"/>
                  </a:lnTo>
                  <a:lnTo>
                    <a:pt x="329" y="995"/>
                  </a:lnTo>
                  <a:lnTo>
                    <a:pt x="318" y="1005"/>
                  </a:lnTo>
                  <a:lnTo>
                    <a:pt x="306" y="1009"/>
                  </a:lnTo>
                  <a:lnTo>
                    <a:pt x="294" y="1009"/>
                  </a:lnTo>
                  <a:lnTo>
                    <a:pt x="281" y="1005"/>
                  </a:lnTo>
                  <a:lnTo>
                    <a:pt x="270" y="996"/>
                  </a:lnTo>
                  <a:lnTo>
                    <a:pt x="264" y="984"/>
                  </a:lnTo>
                  <a:lnTo>
                    <a:pt x="0" y="166"/>
                  </a:lnTo>
                  <a:lnTo>
                    <a:pt x="9" y="159"/>
                  </a:lnTo>
                  <a:lnTo>
                    <a:pt x="16" y="152"/>
                  </a:lnTo>
                  <a:lnTo>
                    <a:pt x="181" y="2"/>
                  </a:lnTo>
                  <a:lnTo>
                    <a:pt x="393" y="66"/>
                  </a:lnTo>
                  <a:lnTo>
                    <a:pt x="431" y="74"/>
                  </a:lnTo>
                  <a:lnTo>
                    <a:pt x="469" y="77"/>
                  </a:lnTo>
                  <a:lnTo>
                    <a:pt x="511" y="74"/>
                  </a:lnTo>
                  <a:lnTo>
                    <a:pt x="551" y="64"/>
                  </a:lnTo>
                  <a:lnTo>
                    <a:pt x="589" y="48"/>
                  </a:lnTo>
                  <a:lnTo>
                    <a:pt x="624" y="26"/>
                  </a:lnTo>
                  <a:lnTo>
                    <a:pt x="655" y="0"/>
                  </a:lnTo>
                  <a:close/>
                </a:path>
              </a:pathLst>
            </a:custGeom>
            <a:grpFill/>
            <a:ln w="0">
              <a:noFill/>
              <a:prstDash val="solid"/>
              <a:round/>
            </a:ln>
          </p:spPr>
          <p:txBody>
            <a:bodyPr vert="horz" wrap="square" lIns="91440" tIns="45720" rIns="91440" bIns="45720" numCol="1" anchor="t" anchorCtr="0" compatLnSpc="1"/>
            <a:p>
              <a:endParaRPr lang="en-US"/>
            </a:p>
          </p:txBody>
        </p:sp>
        <p:sp>
          <p:nvSpPr>
            <p:cNvPr id="864" name="Freeform 1007"/>
            <p:cNvSpPr/>
            <p:nvPr/>
          </p:nvSpPr>
          <p:spPr bwMode="auto">
            <a:xfrm>
              <a:off x="5138" y="3431"/>
              <a:ext cx="303" cy="336"/>
            </a:xfrm>
            <a:custGeom>
              <a:avLst/>
              <a:gdLst>
                <a:gd name="T0" fmla="*/ 253 w 909"/>
                <a:gd name="T1" fmla="*/ 0 h 1010"/>
                <a:gd name="T2" fmla="*/ 285 w 909"/>
                <a:gd name="T3" fmla="*/ 26 h 1010"/>
                <a:gd name="T4" fmla="*/ 319 w 909"/>
                <a:gd name="T5" fmla="*/ 48 h 1010"/>
                <a:gd name="T6" fmla="*/ 357 w 909"/>
                <a:gd name="T7" fmla="*/ 64 h 1010"/>
                <a:gd name="T8" fmla="*/ 398 w 909"/>
                <a:gd name="T9" fmla="*/ 74 h 1010"/>
                <a:gd name="T10" fmla="*/ 439 w 909"/>
                <a:gd name="T11" fmla="*/ 77 h 1010"/>
                <a:gd name="T12" fmla="*/ 477 w 909"/>
                <a:gd name="T13" fmla="*/ 75 h 1010"/>
                <a:gd name="T14" fmla="*/ 514 w 909"/>
                <a:gd name="T15" fmla="*/ 66 h 1010"/>
                <a:gd name="T16" fmla="*/ 728 w 909"/>
                <a:gd name="T17" fmla="*/ 2 h 1010"/>
                <a:gd name="T18" fmla="*/ 891 w 909"/>
                <a:gd name="T19" fmla="*/ 152 h 1010"/>
                <a:gd name="T20" fmla="*/ 900 w 909"/>
                <a:gd name="T21" fmla="*/ 159 h 1010"/>
                <a:gd name="T22" fmla="*/ 909 w 909"/>
                <a:gd name="T23" fmla="*/ 167 h 1010"/>
                <a:gd name="T24" fmla="*/ 644 w 909"/>
                <a:gd name="T25" fmla="*/ 984 h 1010"/>
                <a:gd name="T26" fmla="*/ 637 w 909"/>
                <a:gd name="T27" fmla="*/ 998 h 1010"/>
                <a:gd name="T28" fmla="*/ 627 w 909"/>
                <a:gd name="T29" fmla="*/ 1006 h 1010"/>
                <a:gd name="T30" fmla="*/ 615 w 909"/>
                <a:gd name="T31" fmla="*/ 1010 h 1010"/>
                <a:gd name="T32" fmla="*/ 602 w 909"/>
                <a:gd name="T33" fmla="*/ 1010 h 1010"/>
                <a:gd name="T34" fmla="*/ 589 w 909"/>
                <a:gd name="T35" fmla="*/ 1005 h 1010"/>
                <a:gd name="T36" fmla="*/ 579 w 909"/>
                <a:gd name="T37" fmla="*/ 996 h 1010"/>
                <a:gd name="T38" fmla="*/ 387 w 909"/>
                <a:gd name="T39" fmla="*/ 750 h 1010"/>
                <a:gd name="T40" fmla="*/ 376 w 909"/>
                <a:gd name="T41" fmla="*/ 740 h 1010"/>
                <a:gd name="T42" fmla="*/ 362 w 909"/>
                <a:gd name="T43" fmla="*/ 735 h 1010"/>
                <a:gd name="T44" fmla="*/ 347 w 909"/>
                <a:gd name="T45" fmla="*/ 736 h 1010"/>
                <a:gd name="T46" fmla="*/ 48 w 909"/>
                <a:gd name="T47" fmla="*/ 823 h 1010"/>
                <a:gd name="T48" fmla="*/ 30 w 909"/>
                <a:gd name="T49" fmla="*/ 825 h 1010"/>
                <a:gd name="T50" fmla="*/ 17 w 909"/>
                <a:gd name="T51" fmla="*/ 820 h 1010"/>
                <a:gd name="T52" fmla="*/ 6 w 909"/>
                <a:gd name="T53" fmla="*/ 809 h 1010"/>
                <a:gd name="T54" fmla="*/ 0 w 909"/>
                <a:gd name="T55" fmla="*/ 794 h 1010"/>
                <a:gd name="T56" fmla="*/ 1 w 909"/>
                <a:gd name="T57" fmla="*/ 777 h 1010"/>
                <a:gd name="T58" fmla="*/ 253 w 909"/>
                <a:gd name="T59" fmla="*/ 0 h 10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09" h="1010">
                  <a:moveTo>
                    <a:pt x="253" y="0"/>
                  </a:moveTo>
                  <a:lnTo>
                    <a:pt x="285" y="26"/>
                  </a:lnTo>
                  <a:lnTo>
                    <a:pt x="319" y="48"/>
                  </a:lnTo>
                  <a:lnTo>
                    <a:pt x="357" y="64"/>
                  </a:lnTo>
                  <a:lnTo>
                    <a:pt x="398" y="74"/>
                  </a:lnTo>
                  <a:lnTo>
                    <a:pt x="439" y="77"/>
                  </a:lnTo>
                  <a:lnTo>
                    <a:pt x="477" y="75"/>
                  </a:lnTo>
                  <a:lnTo>
                    <a:pt x="514" y="66"/>
                  </a:lnTo>
                  <a:lnTo>
                    <a:pt x="728" y="2"/>
                  </a:lnTo>
                  <a:lnTo>
                    <a:pt x="891" y="152"/>
                  </a:lnTo>
                  <a:lnTo>
                    <a:pt x="900" y="159"/>
                  </a:lnTo>
                  <a:lnTo>
                    <a:pt x="909" y="167"/>
                  </a:lnTo>
                  <a:lnTo>
                    <a:pt x="644" y="984"/>
                  </a:lnTo>
                  <a:lnTo>
                    <a:pt x="637" y="998"/>
                  </a:lnTo>
                  <a:lnTo>
                    <a:pt x="627" y="1006"/>
                  </a:lnTo>
                  <a:lnTo>
                    <a:pt x="615" y="1010"/>
                  </a:lnTo>
                  <a:lnTo>
                    <a:pt x="602" y="1010"/>
                  </a:lnTo>
                  <a:lnTo>
                    <a:pt x="589" y="1005"/>
                  </a:lnTo>
                  <a:lnTo>
                    <a:pt x="579" y="996"/>
                  </a:lnTo>
                  <a:lnTo>
                    <a:pt x="387" y="750"/>
                  </a:lnTo>
                  <a:lnTo>
                    <a:pt x="376" y="740"/>
                  </a:lnTo>
                  <a:lnTo>
                    <a:pt x="362" y="735"/>
                  </a:lnTo>
                  <a:lnTo>
                    <a:pt x="347" y="736"/>
                  </a:lnTo>
                  <a:lnTo>
                    <a:pt x="48" y="823"/>
                  </a:lnTo>
                  <a:lnTo>
                    <a:pt x="30" y="825"/>
                  </a:lnTo>
                  <a:lnTo>
                    <a:pt x="17" y="820"/>
                  </a:lnTo>
                  <a:lnTo>
                    <a:pt x="6" y="809"/>
                  </a:lnTo>
                  <a:lnTo>
                    <a:pt x="0" y="794"/>
                  </a:lnTo>
                  <a:lnTo>
                    <a:pt x="1" y="777"/>
                  </a:lnTo>
                  <a:lnTo>
                    <a:pt x="253" y="0"/>
                  </a:lnTo>
                  <a:close/>
                </a:path>
              </a:pathLst>
            </a:custGeom>
            <a:grpFill/>
            <a:ln w="0">
              <a:noFill/>
              <a:prstDash val="solid"/>
              <a:round/>
            </a:ln>
          </p:spPr>
          <p:txBody>
            <a:bodyPr vert="horz" wrap="square" lIns="91440" tIns="45720" rIns="91440" bIns="45720" numCol="1" anchor="t" anchorCtr="0" compatLnSpc="1"/>
            <a:p>
              <a:endParaRPr lang="en-US"/>
            </a:p>
          </p:txBody>
        </p:sp>
        <p:sp>
          <p:nvSpPr>
            <p:cNvPr id="865" name="Freeform 1008"/>
            <p:cNvSpPr/>
            <p:nvPr/>
          </p:nvSpPr>
          <p:spPr bwMode="auto">
            <a:xfrm>
              <a:off x="5293" y="2730"/>
              <a:ext cx="402" cy="385"/>
            </a:xfrm>
            <a:custGeom>
              <a:avLst/>
              <a:gdLst>
                <a:gd name="T0" fmla="*/ 595 w 1206"/>
                <a:gd name="T1" fmla="*/ 0 h 1153"/>
                <a:gd name="T2" fmla="*/ 613 w 1206"/>
                <a:gd name="T3" fmla="*/ 0 h 1153"/>
                <a:gd name="T4" fmla="*/ 630 w 1206"/>
                <a:gd name="T5" fmla="*/ 4 h 1153"/>
                <a:gd name="T6" fmla="*/ 646 w 1206"/>
                <a:gd name="T7" fmla="*/ 12 h 1153"/>
                <a:gd name="T8" fmla="*/ 660 w 1206"/>
                <a:gd name="T9" fmla="*/ 26 h 1153"/>
                <a:gd name="T10" fmla="*/ 669 w 1206"/>
                <a:gd name="T11" fmla="*/ 44 h 1153"/>
                <a:gd name="T12" fmla="*/ 798 w 1206"/>
                <a:gd name="T13" fmla="*/ 361 h 1153"/>
                <a:gd name="T14" fmla="*/ 1140 w 1206"/>
                <a:gd name="T15" fmla="*/ 385 h 1153"/>
                <a:gd name="T16" fmla="*/ 1161 w 1206"/>
                <a:gd name="T17" fmla="*/ 389 h 1153"/>
                <a:gd name="T18" fmla="*/ 1177 w 1206"/>
                <a:gd name="T19" fmla="*/ 397 h 1153"/>
                <a:gd name="T20" fmla="*/ 1190 w 1206"/>
                <a:gd name="T21" fmla="*/ 411 h 1153"/>
                <a:gd name="T22" fmla="*/ 1200 w 1206"/>
                <a:gd name="T23" fmla="*/ 426 h 1153"/>
                <a:gd name="T24" fmla="*/ 1205 w 1206"/>
                <a:gd name="T25" fmla="*/ 443 h 1153"/>
                <a:gd name="T26" fmla="*/ 1206 w 1206"/>
                <a:gd name="T27" fmla="*/ 461 h 1153"/>
                <a:gd name="T28" fmla="*/ 1202 w 1206"/>
                <a:gd name="T29" fmla="*/ 478 h 1153"/>
                <a:gd name="T30" fmla="*/ 1194 w 1206"/>
                <a:gd name="T31" fmla="*/ 496 h 1153"/>
                <a:gd name="T32" fmla="*/ 1180 w 1206"/>
                <a:gd name="T33" fmla="*/ 510 h 1153"/>
                <a:gd name="T34" fmla="*/ 919 w 1206"/>
                <a:gd name="T35" fmla="*/ 731 h 1153"/>
                <a:gd name="T36" fmla="*/ 1001 w 1206"/>
                <a:gd name="T37" fmla="*/ 1064 h 1153"/>
                <a:gd name="T38" fmla="*/ 1003 w 1206"/>
                <a:gd name="T39" fmla="*/ 1087 h 1153"/>
                <a:gd name="T40" fmla="*/ 999 w 1206"/>
                <a:gd name="T41" fmla="*/ 1108 h 1153"/>
                <a:gd name="T42" fmla="*/ 989 w 1206"/>
                <a:gd name="T43" fmla="*/ 1125 h 1153"/>
                <a:gd name="T44" fmla="*/ 974 w 1206"/>
                <a:gd name="T45" fmla="*/ 1140 h 1153"/>
                <a:gd name="T46" fmla="*/ 956 w 1206"/>
                <a:gd name="T47" fmla="*/ 1149 h 1153"/>
                <a:gd name="T48" fmla="*/ 936 w 1206"/>
                <a:gd name="T49" fmla="*/ 1153 h 1153"/>
                <a:gd name="T50" fmla="*/ 915 w 1206"/>
                <a:gd name="T51" fmla="*/ 1151 h 1153"/>
                <a:gd name="T52" fmla="*/ 894 w 1206"/>
                <a:gd name="T53" fmla="*/ 1142 h 1153"/>
                <a:gd name="T54" fmla="*/ 603 w 1206"/>
                <a:gd name="T55" fmla="*/ 962 h 1153"/>
                <a:gd name="T56" fmla="*/ 313 w 1206"/>
                <a:gd name="T57" fmla="*/ 1142 h 1153"/>
                <a:gd name="T58" fmla="*/ 292 w 1206"/>
                <a:gd name="T59" fmla="*/ 1151 h 1153"/>
                <a:gd name="T60" fmla="*/ 270 w 1206"/>
                <a:gd name="T61" fmla="*/ 1153 h 1153"/>
                <a:gd name="T62" fmla="*/ 251 w 1206"/>
                <a:gd name="T63" fmla="*/ 1149 h 1153"/>
                <a:gd name="T64" fmla="*/ 234 w 1206"/>
                <a:gd name="T65" fmla="*/ 1140 h 1153"/>
                <a:gd name="T66" fmla="*/ 219 w 1206"/>
                <a:gd name="T67" fmla="*/ 1125 h 1153"/>
                <a:gd name="T68" fmla="*/ 208 w 1206"/>
                <a:gd name="T69" fmla="*/ 1108 h 1153"/>
                <a:gd name="T70" fmla="*/ 204 w 1206"/>
                <a:gd name="T71" fmla="*/ 1087 h 1153"/>
                <a:gd name="T72" fmla="*/ 205 w 1206"/>
                <a:gd name="T73" fmla="*/ 1064 h 1153"/>
                <a:gd name="T74" fmla="*/ 288 w 1206"/>
                <a:gd name="T75" fmla="*/ 731 h 1153"/>
                <a:gd name="T76" fmla="*/ 26 w 1206"/>
                <a:gd name="T77" fmla="*/ 510 h 1153"/>
                <a:gd name="T78" fmla="*/ 12 w 1206"/>
                <a:gd name="T79" fmla="*/ 496 h 1153"/>
                <a:gd name="T80" fmla="*/ 4 w 1206"/>
                <a:gd name="T81" fmla="*/ 478 h 1153"/>
                <a:gd name="T82" fmla="*/ 0 w 1206"/>
                <a:gd name="T83" fmla="*/ 461 h 1153"/>
                <a:gd name="T84" fmla="*/ 1 w 1206"/>
                <a:gd name="T85" fmla="*/ 443 h 1153"/>
                <a:gd name="T86" fmla="*/ 8 w 1206"/>
                <a:gd name="T87" fmla="*/ 426 h 1153"/>
                <a:gd name="T88" fmla="*/ 17 w 1206"/>
                <a:gd name="T89" fmla="*/ 411 h 1153"/>
                <a:gd name="T90" fmla="*/ 30 w 1206"/>
                <a:gd name="T91" fmla="*/ 397 h 1153"/>
                <a:gd name="T92" fmla="*/ 47 w 1206"/>
                <a:gd name="T93" fmla="*/ 389 h 1153"/>
                <a:gd name="T94" fmla="*/ 67 w 1206"/>
                <a:gd name="T95" fmla="*/ 385 h 1153"/>
                <a:gd name="T96" fmla="*/ 409 w 1206"/>
                <a:gd name="T97" fmla="*/ 361 h 1153"/>
                <a:gd name="T98" fmla="*/ 537 w 1206"/>
                <a:gd name="T99" fmla="*/ 44 h 1153"/>
                <a:gd name="T100" fmla="*/ 548 w 1206"/>
                <a:gd name="T101" fmla="*/ 26 h 1153"/>
                <a:gd name="T102" fmla="*/ 561 w 1206"/>
                <a:gd name="T103" fmla="*/ 12 h 1153"/>
                <a:gd name="T104" fmla="*/ 577 w 1206"/>
                <a:gd name="T105" fmla="*/ 4 h 1153"/>
                <a:gd name="T106" fmla="*/ 595 w 1206"/>
                <a:gd name="T107" fmla="*/ 0 h 1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06" h="1153">
                  <a:moveTo>
                    <a:pt x="595" y="0"/>
                  </a:moveTo>
                  <a:lnTo>
                    <a:pt x="613" y="0"/>
                  </a:lnTo>
                  <a:lnTo>
                    <a:pt x="630" y="4"/>
                  </a:lnTo>
                  <a:lnTo>
                    <a:pt x="646" y="12"/>
                  </a:lnTo>
                  <a:lnTo>
                    <a:pt x="660" y="26"/>
                  </a:lnTo>
                  <a:lnTo>
                    <a:pt x="669" y="44"/>
                  </a:lnTo>
                  <a:lnTo>
                    <a:pt x="798" y="361"/>
                  </a:lnTo>
                  <a:lnTo>
                    <a:pt x="1140" y="385"/>
                  </a:lnTo>
                  <a:lnTo>
                    <a:pt x="1161" y="389"/>
                  </a:lnTo>
                  <a:lnTo>
                    <a:pt x="1177" y="397"/>
                  </a:lnTo>
                  <a:lnTo>
                    <a:pt x="1190" y="411"/>
                  </a:lnTo>
                  <a:lnTo>
                    <a:pt x="1200" y="426"/>
                  </a:lnTo>
                  <a:lnTo>
                    <a:pt x="1205" y="443"/>
                  </a:lnTo>
                  <a:lnTo>
                    <a:pt x="1206" y="461"/>
                  </a:lnTo>
                  <a:lnTo>
                    <a:pt x="1202" y="478"/>
                  </a:lnTo>
                  <a:lnTo>
                    <a:pt x="1194" y="496"/>
                  </a:lnTo>
                  <a:lnTo>
                    <a:pt x="1180" y="510"/>
                  </a:lnTo>
                  <a:lnTo>
                    <a:pt x="919" y="731"/>
                  </a:lnTo>
                  <a:lnTo>
                    <a:pt x="1001" y="1064"/>
                  </a:lnTo>
                  <a:lnTo>
                    <a:pt x="1003" y="1087"/>
                  </a:lnTo>
                  <a:lnTo>
                    <a:pt x="999" y="1108"/>
                  </a:lnTo>
                  <a:lnTo>
                    <a:pt x="989" y="1125"/>
                  </a:lnTo>
                  <a:lnTo>
                    <a:pt x="974" y="1140"/>
                  </a:lnTo>
                  <a:lnTo>
                    <a:pt x="956" y="1149"/>
                  </a:lnTo>
                  <a:lnTo>
                    <a:pt x="936" y="1153"/>
                  </a:lnTo>
                  <a:lnTo>
                    <a:pt x="915" y="1151"/>
                  </a:lnTo>
                  <a:lnTo>
                    <a:pt x="894" y="1142"/>
                  </a:lnTo>
                  <a:lnTo>
                    <a:pt x="603" y="962"/>
                  </a:lnTo>
                  <a:lnTo>
                    <a:pt x="313" y="1142"/>
                  </a:lnTo>
                  <a:lnTo>
                    <a:pt x="292" y="1151"/>
                  </a:lnTo>
                  <a:lnTo>
                    <a:pt x="270" y="1153"/>
                  </a:lnTo>
                  <a:lnTo>
                    <a:pt x="251" y="1149"/>
                  </a:lnTo>
                  <a:lnTo>
                    <a:pt x="234" y="1140"/>
                  </a:lnTo>
                  <a:lnTo>
                    <a:pt x="219" y="1125"/>
                  </a:lnTo>
                  <a:lnTo>
                    <a:pt x="208" y="1108"/>
                  </a:lnTo>
                  <a:lnTo>
                    <a:pt x="204" y="1087"/>
                  </a:lnTo>
                  <a:lnTo>
                    <a:pt x="205" y="1064"/>
                  </a:lnTo>
                  <a:lnTo>
                    <a:pt x="288" y="731"/>
                  </a:lnTo>
                  <a:lnTo>
                    <a:pt x="26" y="510"/>
                  </a:lnTo>
                  <a:lnTo>
                    <a:pt x="12" y="496"/>
                  </a:lnTo>
                  <a:lnTo>
                    <a:pt x="4" y="478"/>
                  </a:lnTo>
                  <a:lnTo>
                    <a:pt x="0" y="461"/>
                  </a:lnTo>
                  <a:lnTo>
                    <a:pt x="1" y="443"/>
                  </a:lnTo>
                  <a:lnTo>
                    <a:pt x="8" y="426"/>
                  </a:lnTo>
                  <a:lnTo>
                    <a:pt x="17" y="411"/>
                  </a:lnTo>
                  <a:lnTo>
                    <a:pt x="30" y="397"/>
                  </a:lnTo>
                  <a:lnTo>
                    <a:pt x="47" y="389"/>
                  </a:lnTo>
                  <a:lnTo>
                    <a:pt x="67" y="385"/>
                  </a:lnTo>
                  <a:lnTo>
                    <a:pt x="409" y="361"/>
                  </a:lnTo>
                  <a:lnTo>
                    <a:pt x="537" y="44"/>
                  </a:lnTo>
                  <a:lnTo>
                    <a:pt x="548" y="26"/>
                  </a:lnTo>
                  <a:lnTo>
                    <a:pt x="561" y="12"/>
                  </a:lnTo>
                  <a:lnTo>
                    <a:pt x="577" y="4"/>
                  </a:lnTo>
                  <a:lnTo>
                    <a:pt x="595" y="0"/>
                  </a:lnTo>
                  <a:close/>
                </a:path>
              </a:pathLst>
            </a:custGeom>
            <a:grpFill/>
            <a:ln w="0">
              <a:noFill/>
              <a:prstDash val="solid"/>
              <a:round/>
            </a:ln>
          </p:spPr>
          <p:txBody>
            <a:bodyPr vert="horz" wrap="square" lIns="91440" tIns="45720" rIns="91440" bIns="45720" numCol="1" anchor="t" anchorCtr="0" compatLnSpc="1"/>
            <a:p>
              <a:endParaRPr lang="en-US"/>
            </a:p>
          </p:txBody>
        </p:sp>
      </p:grpSp>
      <p:pic>
        <p:nvPicPr>
          <p:cNvPr id="4" name="图片 3" descr="67642f81c4b9dd15051af51f0b1cd48"/>
          <p:cNvPicPr>
            <a:picLocks noChangeAspect="1"/>
          </p:cNvPicPr>
          <p:nvPr/>
        </p:nvPicPr>
        <p:blipFill>
          <a:blip r:embed="rId2"/>
          <a:stretch>
            <a:fillRect/>
          </a:stretch>
        </p:blipFill>
        <p:spPr>
          <a:xfrm>
            <a:off x="9695180" y="122555"/>
            <a:ext cx="2313305" cy="672465"/>
          </a:xfrm>
          <a:prstGeom prst="rect">
            <a:avLst/>
          </a:prstGeom>
        </p:spPr>
      </p:pic>
      <p:sp>
        <p:nvSpPr>
          <p:cNvPr id="2" name="文本框 1"/>
          <p:cNvSpPr txBox="1"/>
          <p:nvPr/>
        </p:nvSpPr>
        <p:spPr>
          <a:xfrm>
            <a:off x="1398270" y="1391285"/>
            <a:ext cx="9465310" cy="460375"/>
          </a:xfrm>
          <a:prstGeom prst="rect">
            <a:avLst/>
          </a:prstGeom>
          <a:noFill/>
        </p:spPr>
        <p:txBody>
          <a:bodyPr wrap="square" rtlCol="0">
            <a:spAutoFit/>
          </a:bodyPr>
          <a:p>
            <a:r>
              <a:rPr lang="zh-CN" altLang="en-US" sz="2400"/>
              <a:t>获取到视频信息后，需要将信息写⼊数据库中，使用了pymysql库</a:t>
            </a:r>
            <a:endParaRPr lang="zh-CN" altLang="en-US" sz="2400"/>
          </a:p>
        </p:txBody>
      </p:sp>
      <p:pic>
        <p:nvPicPr>
          <p:cNvPr id="3" name="图片 2"/>
          <p:cNvPicPr>
            <a:picLocks noChangeAspect="1"/>
          </p:cNvPicPr>
          <p:nvPr>
            <p:custDataLst>
              <p:tags r:id="rId3"/>
            </p:custDataLst>
          </p:nvPr>
        </p:nvPicPr>
        <p:blipFill>
          <a:blip r:embed="rId4"/>
          <a:stretch>
            <a:fillRect/>
          </a:stretch>
        </p:blipFill>
        <p:spPr>
          <a:xfrm>
            <a:off x="832485" y="1970405"/>
            <a:ext cx="4073525" cy="4326890"/>
          </a:xfrm>
          <a:prstGeom prst="rect">
            <a:avLst/>
          </a:prstGeom>
        </p:spPr>
      </p:pic>
      <p:sp>
        <p:nvSpPr>
          <p:cNvPr id="5" name="文本框 4"/>
          <p:cNvSpPr txBox="1"/>
          <p:nvPr/>
        </p:nvSpPr>
        <p:spPr>
          <a:xfrm>
            <a:off x="5471160" y="2875915"/>
            <a:ext cx="5845175" cy="2515235"/>
          </a:xfrm>
          <a:prstGeom prst="rect">
            <a:avLst/>
          </a:prstGeom>
          <a:noFill/>
        </p:spPr>
        <p:txBody>
          <a:bodyPr wrap="square" rtlCol="0">
            <a:noAutofit/>
          </a:bodyPr>
          <a:p>
            <a:r>
              <a:rPr lang="zh-CN" altLang="en-US" sz="2400">
                <a:latin typeface="微软雅黑" panose="020B0503020204020204" charset="-122"/>
                <a:ea typeface="微软雅黑" panose="020B0503020204020204" charset="-122"/>
                <a:cs typeface="微软雅黑" panose="020B0503020204020204" charset="-122"/>
              </a:rPr>
              <a:t>进</a:t>
            </a:r>
            <a:r>
              <a:rPr lang="zh-CN" altLang="en-US" sz="2400">
                <a:latin typeface="微软雅黑" panose="020B0503020204020204" charset="-122"/>
                <a:ea typeface="微软雅黑" panose="020B0503020204020204" charset="-122"/>
                <a:cs typeface="微软雅黑" panose="020B0503020204020204" charset="-122"/>
              </a:rPr>
              <a:t>行Mysql的连接和数据库的选择，</a:t>
            </a:r>
            <a:endParaRPr lang="zh-CN" altLang="en-US" sz="2400">
              <a:latin typeface="微软雅黑" panose="020B0503020204020204" charset="-122"/>
              <a:ea typeface="微软雅黑" panose="020B0503020204020204" charset="-122"/>
              <a:cs typeface="微软雅黑" panose="020B0503020204020204" charset="-122"/>
            </a:endParaRPr>
          </a:p>
          <a:p>
            <a:r>
              <a:rPr lang="zh-CN" altLang="en-US" sz="2400">
                <a:latin typeface="微软雅黑" panose="020B0503020204020204" charset="-122"/>
                <a:ea typeface="微软雅黑" panose="020B0503020204020204" charset="-122"/>
                <a:cs typeface="微软雅黑" panose="020B0503020204020204" charset="-122"/>
              </a:rPr>
              <a:t>然后创建游标对象，再根据这个游标对象完成查询语句</a:t>
            </a:r>
            <a:endParaRPr lang="zh-CN" altLang="en-US" sz="2400">
              <a:latin typeface="微软雅黑" panose="020B0503020204020204" charset="-122"/>
              <a:ea typeface="微软雅黑" panose="020B0503020204020204" charset="-122"/>
              <a:cs typeface="微软雅黑" panose="020B0503020204020204" charset="-122"/>
            </a:endParaRPr>
          </a:p>
          <a:p>
            <a:r>
              <a:rPr lang="zh-CN" altLang="en-US" sz="2400">
                <a:latin typeface="微软雅黑" panose="020B0503020204020204" charset="-122"/>
                <a:ea typeface="微软雅黑" panose="020B0503020204020204" charset="-122"/>
                <a:cs typeface="微软雅黑" panose="020B0503020204020204" charset="-122"/>
              </a:rPr>
              <a:t>最后提交到数据库中并关闭连接</a:t>
            </a:r>
            <a:endParaRPr lang="zh-CN" altLang="en-US" sz="2400">
              <a:latin typeface="微软雅黑" panose="020B0503020204020204" charset="-122"/>
              <a:ea typeface="微软雅黑" panose="020B0503020204020204" charset="-122"/>
              <a:cs typeface="微软雅黑" panose="020B0503020204020204" charset="-122"/>
            </a:endParaRPr>
          </a:p>
        </p:txBody>
      </p:sp>
    </p:spTree>
  </p:cSld>
  <p:clrMapOvr>
    <a:masterClrMapping/>
  </p:clrMapOvr>
  <p:transition spd="slow">
    <p:push dir="u"/>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4" name="椭圆 3"/>
          <p:cNvSpPr/>
          <p:nvPr/>
        </p:nvSpPr>
        <p:spPr>
          <a:xfrm>
            <a:off x="3949065" y="1282065"/>
            <a:ext cx="4293870" cy="4293870"/>
          </a:xfrm>
          <a:prstGeom prst="ellipse">
            <a:avLst/>
          </a:prstGeom>
          <a:solidFill>
            <a:schemeClr val="bg1">
              <a:alpha val="6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椭圆 4"/>
          <p:cNvSpPr/>
          <p:nvPr/>
        </p:nvSpPr>
        <p:spPr>
          <a:xfrm>
            <a:off x="3378835" y="693420"/>
            <a:ext cx="5464810" cy="5464810"/>
          </a:xfrm>
          <a:prstGeom prst="ellipse">
            <a:avLst/>
          </a:prstGeom>
          <a:noFill/>
          <a:ln w="41275">
            <a:solidFill>
              <a:schemeClr val="bg1">
                <a:alpha val="3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文本框 5"/>
          <p:cNvSpPr txBox="1"/>
          <p:nvPr/>
        </p:nvSpPr>
        <p:spPr>
          <a:xfrm>
            <a:off x="3948430" y="1998345"/>
            <a:ext cx="4294505" cy="1938020"/>
          </a:xfrm>
          <a:prstGeom prst="rect">
            <a:avLst/>
          </a:prstGeom>
          <a:noFill/>
          <a:ln w="34925">
            <a:solidFill>
              <a:schemeClr val="accent6">
                <a:alpha val="62000"/>
              </a:schemeClr>
            </a:solidFill>
          </a:ln>
        </p:spPr>
        <p:txBody>
          <a:bodyPr wrap="square" rtlCol="0">
            <a:spAutoFit/>
          </a:bodyPr>
          <a:p>
            <a:pPr algn="ctr"/>
            <a:r>
              <a:rPr lang="zh-CN" altLang="en-US" sz="6000">
                <a:solidFill>
                  <a:schemeClr val="accent6"/>
                </a:solidFill>
                <a:latin typeface="微软雅黑" panose="020B0503020204020204" charset="-122"/>
                <a:ea typeface="微软雅黑" panose="020B0503020204020204" charset="-122"/>
              </a:rPr>
              <a:t>第三章</a:t>
            </a:r>
            <a:endParaRPr lang="zh-CN" altLang="en-US" sz="6000">
              <a:solidFill>
                <a:schemeClr val="accent6"/>
              </a:solidFill>
              <a:latin typeface="微软雅黑" panose="020B0503020204020204" charset="-122"/>
              <a:ea typeface="微软雅黑" panose="020B0503020204020204" charset="-122"/>
            </a:endParaRPr>
          </a:p>
          <a:p>
            <a:pPr algn="ctr"/>
            <a:r>
              <a:rPr lang="zh-CN" altLang="en-US" sz="6000">
                <a:solidFill>
                  <a:schemeClr val="accent6"/>
                </a:solidFill>
                <a:latin typeface="微软雅黑" panose="020B0503020204020204" charset="-122"/>
                <a:ea typeface="微软雅黑" panose="020B0503020204020204" charset="-122"/>
              </a:rPr>
              <a:t>小组分工</a:t>
            </a:r>
            <a:endParaRPr lang="zh-CN" altLang="en-US" sz="6000">
              <a:solidFill>
                <a:schemeClr val="accent6"/>
              </a:solidFill>
              <a:latin typeface="微软雅黑" panose="020B0503020204020204" charset="-122"/>
              <a:ea typeface="微软雅黑" panose="020B0503020204020204" charset="-122"/>
            </a:endParaRPr>
          </a:p>
        </p:txBody>
      </p:sp>
      <p:pic>
        <p:nvPicPr>
          <p:cNvPr id="2" name="图片 1" descr="67642f81c4b9dd15051af51f0b1cd48"/>
          <p:cNvPicPr>
            <a:picLocks noChangeAspect="1"/>
          </p:cNvPicPr>
          <p:nvPr/>
        </p:nvPicPr>
        <p:blipFill>
          <a:blip r:embed="rId2"/>
          <a:stretch>
            <a:fillRect/>
          </a:stretch>
        </p:blipFill>
        <p:spPr>
          <a:xfrm>
            <a:off x="9695180" y="122555"/>
            <a:ext cx="2313305" cy="672465"/>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3" name="矩形 2"/>
          <p:cNvSpPr/>
          <p:nvPr/>
        </p:nvSpPr>
        <p:spPr>
          <a:xfrm>
            <a:off x="389890" y="379095"/>
            <a:ext cx="11411585" cy="6099810"/>
          </a:xfrm>
          <a:prstGeom prst="rect">
            <a:avLst/>
          </a:prstGeom>
          <a:solidFill>
            <a:schemeClr val="bg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lumMod val="85000"/>
                  <a:lumOff val="15000"/>
                </a:schemeClr>
              </a:solidFill>
              <a:latin typeface="+mj-lt"/>
              <a:cs typeface="+mj-lt"/>
            </a:endParaRPr>
          </a:p>
        </p:txBody>
      </p:sp>
      <p:sp>
        <p:nvSpPr>
          <p:cNvPr id="58" name="矩形 57"/>
          <p:cNvSpPr/>
          <p:nvPr/>
        </p:nvSpPr>
        <p:spPr>
          <a:xfrm>
            <a:off x="374015" y="616585"/>
            <a:ext cx="216535" cy="626745"/>
          </a:xfrm>
          <a:prstGeom prst="rect">
            <a:avLst/>
          </a:prstGeom>
          <a:solidFill>
            <a:srgbClr val="014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lumMod val="85000"/>
                  <a:lumOff val="15000"/>
                </a:schemeClr>
              </a:solidFill>
              <a:latin typeface="+mj-lt"/>
              <a:cs typeface="+mj-lt"/>
            </a:endParaRPr>
          </a:p>
        </p:txBody>
      </p:sp>
      <p:sp>
        <p:nvSpPr>
          <p:cNvPr id="4" name="文本框 29"/>
          <p:cNvSpPr txBox="1"/>
          <p:nvPr/>
        </p:nvSpPr>
        <p:spPr>
          <a:xfrm>
            <a:off x="724535" y="637540"/>
            <a:ext cx="1402080" cy="460375"/>
          </a:xfrm>
          <a:prstGeom prst="rect">
            <a:avLst/>
          </a:prstGeom>
          <a:noFill/>
        </p:spPr>
        <p:txBody>
          <a:bodyPr wrap="none" rtlCol="0">
            <a:spAutoFit/>
          </a:bodyPr>
          <a:p>
            <a:r>
              <a:rPr lang="zh-CN" altLang="en-US" sz="2400" b="1" dirty="0">
                <a:solidFill>
                  <a:schemeClr val="tx1">
                    <a:lumMod val="85000"/>
                    <a:lumOff val="15000"/>
                  </a:schemeClr>
                </a:solidFill>
                <a:latin typeface="微软雅黑" panose="020B0503020204020204" charset="-122"/>
                <a:ea typeface="微软雅黑" panose="020B0503020204020204" charset="-122"/>
              </a:rPr>
              <a:t>前期</a:t>
            </a:r>
            <a:r>
              <a:rPr lang="zh-CN" altLang="en-US" sz="2400" b="1" dirty="0">
                <a:solidFill>
                  <a:schemeClr val="tx1">
                    <a:lumMod val="85000"/>
                    <a:lumOff val="15000"/>
                  </a:schemeClr>
                </a:solidFill>
                <a:latin typeface="微软雅黑" panose="020B0503020204020204" charset="-122"/>
                <a:ea typeface="微软雅黑" panose="020B0503020204020204" charset="-122"/>
              </a:rPr>
              <a:t>规划</a:t>
            </a:r>
            <a:endParaRPr lang="zh-CN" altLang="en-US" sz="2400" b="1" dirty="0">
              <a:solidFill>
                <a:schemeClr val="tx1">
                  <a:lumMod val="85000"/>
                  <a:lumOff val="15000"/>
                </a:schemeClr>
              </a:solidFill>
              <a:latin typeface="微软雅黑" panose="020B0503020204020204" charset="-122"/>
              <a:ea typeface="微软雅黑" panose="020B0503020204020204" charset="-122"/>
            </a:endParaRPr>
          </a:p>
        </p:txBody>
      </p:sp>
      <p:pic>
        <p:nvPicPr>
          <p:cNvPr id="10" name="图片 9" descr="67642f81c4b9dd15051af51f0b1cd48"/>
          <p:cNvPicPr>
            <a:picLocks noChangeAspect="1"/>
          </p:cNvPicPr>
          <p:nvPr/>
        </p:nvPicPr>
        <p:blipFill>
          <a:blip r:embed="rId2"/>
          <a:stretch>
            <a:fillRect/>
          </a:stretch>
        </p:blipFill>
        <p:spPr>
          <a:xfrm>
            <a:off x="9695180" y="122555"/>
            <a:ext cx="2313305" cy="672465"/>
          </a:xfrm>
          <a:prstGeom prst="rect">
            <a:avLst/>
          </a:prstGeom>
        </p:spPr>
      </p:pic>
      <p:pic>
        <p:nvPicPr>
          <p:cNvPr id="2" name="图片 1"/>
          <p:cNvPicPr>
            <a:picLocks noChangeAspect="1"/>
          </p:cNvPicPr>
          <p:nvPr>
            <p:custDataLst>
              <p:tags r:id="rId3"/>
            </p:custDataLst>
          </p:nvPr>
        </p:nvPicPr>
        <p:blipFill>
          <a:blip r:embed="rId4"/>
          <a:stretch>
            <a:fillRect/>
          </a:stretch>
        </p:blipFill>
        <p:spPr>
          <a:xfrm>
            <a:off x="590550" y="1343025"/>
            <a:ext cx="4112895" cy="4530725"/>
          </a:xfrm>
          <a:prstGeom prst="rect">
            <a:avLst/>
          </a:prstGeom>
        </p:spPr>
      </p:pic>
      <p:pic>
        <p:nvPicPr>
          <p:cNvPr id="5" name="图片 4"/>
          <p:cNvPicPr>
            <a:picLocks noChangeAspect="1"/>
          </p:cNvPicPr>
          <p:nvPr>
            <p:custDataLst>
              <p:tags r:id="rId5"/>
            </p:custDataLst>
          </p:nvPr>
        </p:nvPicPr>
        <p:blipFill>
          <a:blip r:embed="rId6"/>
          <a:stretch>
            <a:fillRect/>
          </a:stretch>
        </p:blipFill>
        <p:spPr>
          <a:xfrm>
            <a:off x="5147945" y="1746885"/>
            <a:ext cx="6467475" cy="3723005"/>
          </a:xfrm>
          <a:prstGeom prst="rect">
            <a:avLst/>
          </a:prstGeom>
        </p:spPr>
      </p:pic>
    </p:spTree>
  </p:cSld>
  <p:clrMapOvr>
    <a:masterClrMapping/>
  </p:clrMapOvr>
  <p:transition spd="slow">
    <p:wipe dir="r"/>
  </p:transition>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3" name="矩形 2"/>
          <p:cNvSpPr/>
          <p:nvPr/>
        </p:nvSpPr>
        <p:spPr>
          <a:xfrm>
            <a:off x="389890" y="379095"/>
            <a:ext cx="11411585" cy="6099810"/>
          </a:xfrm>
          <a:prstGeom prst="rect">
            <a:avLst/>
          </a:prstGeom>
          <a:solidFill>
            <a:schemeClr val="bg1">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lumMod val="85000"/>
                  <a:lumOff val="15000"/>
                </a:schemeClr>
              </a:solidFill>
              <a:latin typeface="+mj-lt"/>
              <a:cs typeface="+mj-lt"/>
            </a:endParaRPr>
          </a:p>
        </p:txBody>
      </p:sp>
      <p:grpSp>
        <p:nvGrpSpPr>
          <p:cNvPr id="59" name="组合 58"/>
          <p:cNvGrpSpPr/>
          <p:nvPr/>
        </p:nvGrpSpPr>
        <p:grpSpPr>
          <a:xfrm>
            <a:off x="374015" y="708660"/>
            <a:ext cx="2400300" cy="626745"/>
            <a:chOff x="629" y="1156"/>
            <a:chExt cx="3780" cy="987"/>
          </a:xfrm>
        </p:grpSpPr>
        <p:sp>
          <p:nvSpPr>
            <p:cNvPr id="55" name="文本框 54"/>
            <p:cNvSpPr txBox="1"/>
            <p:nvPr/>
          </p:nvSpPr>
          <p:spPr>
            <a:xfrm>
              <a:off x="1241" y="1189"/>
              <a:ext cx="3168" cy="725"/>
            </a:xfrm>
            <a:prstGeom prst="rect">
              <a:avLst/>
            </a:prstGeom>
            <a:noFill/>
          </p:spPr>
          <p:txBody>
            <a:bodyPr wrap="none" rtlCol="0">
              <a:spAutoFit/>
            </a:bodyPr>
            <a:p>
              <a:r>
                <a:rPr lang="zh-CN" altLang="en-US" sz="2400" b="1" dirty="0">
                  <a:solidFill>
                    <a:schemeClr val="tx1">
                      <a:lumMod val="85000"/>
                      <a:lumOff val="15000"/>
                    </a:schemeClr>
                  </a:solidFill>
                  <a:latin typeface="微软雅黑" panose="020B0503020204020204" charset="-122"/>
                  <a:ea typeface="微软雅黑" panose="020B0503020204020204" charset="-122"/>
                </a:rPr>
                <a:t>注册登录界面</a:t>
              </a:r>
              <a:endParaRPr lang="zh-CN" altLang="en-US" sz="2400" b="1" dirty="0">
                <a:solidFill>
                  <a:schemeClr val="tx1">
                    <a:lumMod val="85000"/>
                    <a:lumOff val="15000"/>
                  </a:schemeClr>
                </a:solidFill>
                <a:latin typeface="微软雅黑" panose="020B0503020204020204" charset="-122"/>
                <a:ea typeface="微软雅黑" panose="020B0503020204020204" charset="-122"/>
              </a:endParaRPr>
            </a:p>
          </p:txBody>
        </p:sp>
        <p:sp>
          <p:nvSpPr>
            <p:cNvPr id="58" name="矩形 57"/>
            <p:cNvSpPr/>
            <p:nvPr/>
          </p:nvSpPr>
          <p:spPr>
            <a:xfrm>
              <a:off x="629" y="1156"/>
              <a:ext cx="341" cy="987"/>
            </a:xfrm>
            <a:prstGeom prst="rect">
              <a:avLst/>
            </a:prstGeom>
            <a:solidFill>
              <a:srgbClr val="014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lumMod val="85000"/>
                    <a:lumOff val="15000"/>
                  </a:schemeClr>
                </a:solidFill>
                <a:latin typeface="+mj-lt"/>
                <a:cs typeface="+mj-lt"/>
              </a:endParaRPr>
            </a:p>
          </p:txBody>
        </p:sp>
      </p:grpSp>
      <p:sp>
        <p:nvSpPr>
          <p:cNvPr id="5" name="文本框 4"/>
          <p:cNvSpPr txBox="1"/>
          <p:nvPr/>
        </p:nvSpPr>
        <p:spPr>
          <a:xfrm>
            <a:off x="1939925" y="1335405"/>
            <a:ext cx="3412490" cy="460375"/>
          </a:xfrm>
          <a:prstGeom prst="rect">
            <a:avLst/>
          </a:prstGeom>
          <a:noFill/>
        </p:spPr>
        <p:txBody>
          <a:bodyPr wrap="square" rtlCol="0">
            <a:spAutoFit/>
          </a:bodyPr>
          <a:p>
            <a:pPr algn="ctr"/>
            <a:r>
              <a:rPr lang="zh-CN" altLang="en-US" sz="2400" b="1">
                <a:latin typeface="+mj-lt"/>
              </a:rPr>
              <a:t>用户注册</a:t>
            </a:r>
            <a:endParaRPr lang="zh-CN" altLang="en-US">
              <a:latin typeface="+mj-lt"/>
            </a:endParaRPr>
          </a:p>
        </p:txBody>
      </p:sp>
      <p:sp>
        <p:nvSpPr>
          <p:cNvPr id="11" name="文本框 10"/>
          <p:cNvSpPr txBox="1"/>
          <p:nvPr/>
        </p:nvSpPr>
        <p:spPr>
          <a:xfrm>
            <a:off x="7041515" y="1335405"/>
            <a:ext cx="3412490" cy="460375"/>
          </a:xfrm>
          <a:prstGeom prst="rect">
            <a:avLst/>
          </a:prstGeom>
          <a:noFill/>
        </p:spPr>
        <p:txBody>
          <a:bodyPr wrap="square" rtlCol="0">
            <a:spAutoFit/>
          </a:bodyPr>
          <a:p>
            <a:pPr algn="ctr"/>
            <a:r>
              <a:rPr lang="zh-CN" altLang="en-US" sz="2400" b="1">
                <a:latin typeface="+mj-lt"/>
              </a:rPr>
              <a:t>用户登录</a:t>
            </a:r>
            <a:endParaRPr lang="zh-CN" altLang="en-US">
              <a:latin typeface="+mj-lt"/>
            </a:endParaRPr>
          </a:p>
        </p:txBody>
      </p:sp>
      <p:pic>
        <p:nvPicPr>
          <p:cNvPr id="15" name="图片 14" descr="67642f81c4b9dd15051af51f0b1cd48"/>
          <p:cNvPicPr>
            <a:picLocks noChangeAspect="1"/>
          </p:cNvPicPr>
          <p:nvPr/>
        </p:nvPicPr>
        <p:blipFill>
          <a:blip r:embed="rId2"/>
          <a:stretch>
            <a:fillRect/>
          </a:stretch>
        </p:blipFill>
        <p:spPr>
          <a:xfrm>
            <a:off x="9695180" y="122555"/>
            <a:ext cx="2313305" cy="672465"/>
          </a:xfrm>
          <a:prstGeom prst="rect">
            <a:avLst/>
          </a:prstGeom>
        </p:spPr>
      </p:pic>
      <p:sp>
        <p:nvSpPr>
          <p:cNvPr id="16" name="文本框 15"/>
          <p:cNvSpPr txBox="1"/>
          <p:nvPr/>
        </p:nvSpPr>
        <p:spPr>
          <a:xfrm>
            <a:off x="-1388110" y="917575"/>
            <a:ext cx="4064000" cy="368300"/>
          </a:xfrm>
          <a:prstGeom prst="rect">
            <a:avLst/>
          </a:prstGeom>
          <a:noFill/>
        </p:spPr>
        <p:txBody>
          <a:bodyPr wrap="square" rtlCol="0">
            <a:spAutoFit/>
          </a:bodyPr>
          <a:p>
            <a:endParaRPr lang="zh-CN" altLang="en-US"/>
          </a:p>
        </p:txBody>
      </p:sp>
      <p:pic>
        <p:nvPicPr>
          <p:cNvPr id="4" name="图片 3"/>
          <p:cNvPicPr/>
          <p:nvPr/>
        </p:nvPicPr>
        <p:blipFill>
          <a:blip r:embed="rId3"/>
          <a:stretch>
            <a:fillRect/>
          </a:stretch>
        </p:blipFill>
        <p:spPr>
          <a:xfrm>
            <a:off x="2656205" y="1845310"/>
            <a:ext cx="1980000" cy="4320000"/>
          </a:xfrm>
          <a:prstGeom prst="rect">
            <a:avLst/>
          </a:prstGeom>
        </p:spPr>
      </p:pic>
      <p:pic>
        <p:nvPicPr>
          <p:cNvPr id="6" name="图片 5"/>
          <p:cNvPicPr/>
          <p:nvPr/>
        </p:nvPicPr>
        <p:blipFill>
          <a:blip r:embed="rId4"/>
          <a:stretch>
            <a:fillRect/>
          </a:stretch>
        </p:blipFill>
        <p:spPr>
          <a:xfrm>
            <a:off x="7757795" y="1845310"/>
            <a:ext cx="1980000" cy="4320000"/>
          </a:xfrm>
          <a:prstGeom prst="rect">
            <a:avLst/>
          </a:prstGeom>
        </p:spPr>
      </p:pic>
    </p:spTree>
  </p:cSld>
  <p:clrMapOvr>
    <a:masterClrMapping/>
  </p:clrMapOvr>
  <p:transition spd="slow">
    <p:wipe dir="r"/>
  </p:transition>
</p:sld>
</file>

<file path=ppt/slides/slide40.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3" name="矩形 2"/>
          <p:cNvSpPr/>
          <p:nvPr/>
        </p:nvSpPr>
        <p:spPr>
          <a:xfrm>
            <a:off x="389890" y="379095"/>
            <a:ext cx="11411585" cy="6099810"/>
          </a:xfrm>
          <a:prstGeom prst="rect">
            <a:avLst/>
          </a:prstGeom>
          <a:solidFill>
            <a:schemeClr val="bg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lumMod val="85000"/>
                  <a:lumOff val="15000"/>
                </a:schemeClr>
              </a:solidFill>
              <a:latin typeface="+mj-lt"/>
              <a:cs typeface="+mj-lt"/>
            </a:endParaRPr>
          </a:p>
        </p:txBody>
      </p:sp>
      <p:sp>
        <p:nvSpPr>
          <p:cNvPr id="58" name="矩形 57"/>
          <p:cNvSpPr/>
          <p:nvPr/>
        </p:nvSpPr>
        <p:spPr>
          <a:xfrm>
            <a:off x="374015" y="616585"/>
            <a:ext cx="216535" cy="626745"/>
          </a:xfrm>
          <a:prstGeom prst="rect">
            <a:avLst/>
          </a:prstGeom>
          <a:solidFill>
            <a:srgbClr val="014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lumMod val="85000"/>
                  <a:lumOff val="15000"/>
                </a:schemeClr>
              </a:solidFill>
              <a:latin typeface="+mj-lt"/>
              <a:cs typeface="+mj-lt"/>
            </a:endParaRPr>
          </a:p>
        </p:txBody>
      </p:sp>
      <p:sp>
        <p:nvSpPr>
          <p:cNvPr id="4" name="文本框 29"/>
          <p:cNvSpPr txBox="1"/>
          <p:nvPr/>
        </p:nvSpPr>
        <p:spPr>
          <a:xfrm>
            <a:off x="724535" y="637540"/>
            <a:ext cx="1402080" cy="460375"/>
          </a:xfrm>
          <a:prstGeom prst="rect">
            <a:avLst/>
          </a:prstGeom>
          <a:noFill/>
        </p:spPr>
        <p:txBody>
          <a:bodyPr wrap="none" rtlCol="0">
            <a:spAutoFit/>
          </a:bodyPr>
          <a:p>
            <a:r>
              <a:rPr lang="zh-CN" altLang="en-US" sz="2400" b="1" dirty="0">
                <a:solidFill>
                  <a:schemeClr val="tx1">
                    <a:lumMod val="85000"/>
                    <a:lumOff val="15000"/>
                  </a:schemeClr>
                </a:solidFill>
                <a:latin typeface="微软雅黑" panose="020B0503020204020204" charset="-122"/>
                <a:ea typeface="微软雅黑" panose="020B0503020204020204" charset="-122"/>
              </a:rPr>
              <a:t>任务分工</a:t>
            </a:r>
            <a:endParaRPr lang="zh-CN" altLang="en-US" sz="2400" b="1" dirty="0">
              <a:solidFill>
                <a:schemeClr val="tx1">
                  <a:lumMod val="85000"/>
                  <a:lumOff val="15000"/>
                </a:schemeClr>
              </a:solidFill>
              <a:latin typeface="微软雅黑" panose="020B0503020204020204" charset="-122"/>
              <a:ea typeface="微软雅黑" panose="020B0503020204020204" charset="-122"/>
            </a:endParaRPr>
          </a:p>
        </p:txBody>
      </p:sp>
      <p:pic>
        <p:nvPicPr>
          <p:cNvPr id="10" name="图片 9" descr="67642f81c4b9dd15051af51f0b1cd48"/>
          <p:cNvPicPr>
            <a:picLocks noChangeAspect="1"/>
          </p:cNvPicPr>
          <p:nvPr/>
        </p:nvPicPr>
        <p:blipFill>
          <a:blip r:embed="rId2"/>
          <a:stretch>
            <a:fillRect/>
          </a:stretch>
        </p:blipFill>
        <p:spPr>
          <a:xfrm>
            <a:off x="9695180" y="122555"/>
            <a:ext cx="2313305" cy="672465"/>
          </a:xfrm>
          <a:prstGeom prst="rect">
            <a:avLst/>
          </a:prstGeom>
        </p:spPr>
      </p:pic>
      <p:sp>
        <p:nvSpPr>
          <p:cNvPr id="8" name="文本框 7"/>
          <p:cNvSpPr txBox="1"/>
          <p:nvPr/>
        </p:nvSpPr>
        <p:spPr>
          <a:xfrm>
            <a:off x="724535" y="1243330"/>
            <a:ext cx="3158490" cy="1977390"/>
          </a:xfrm>
          <a:prstGeom prst="rect">
            <a:avLst/>
          </a:prstGeom>
          <a:noFill/>
        </p:spPr>
        <p:txBody>
          <a:bodyPr wrap="square" rtlCol="0">
            <a:noAutofit/>
          </a:bodyPr>
          <a:p>
            <a:r>
              <a:rPr lang="zh-CN" altLang="en-US" sz="2000"/>
              <a:t>2110951 梁晓储</a:t>
            </a:r>
            <a:endParaRPr lang="zh-CN" altLang="en-US" sz="2000"/>
          </a:p>
          <a:p>
            <a:r>
              <a:rPr lang="zh-CN" altLang="en-US" sz="2000"/>
              <a:t>全权负责Vue前端代码 </a:t>
            </a:r>
            <a:endParaRPr lang="zh-CN" altLang="en-US" sz="2000"/>
          </a:p>
          <a:p>
            <a:r>
              <a:rPr lang="zh-CN" altLang="en-US" sz="2000"/>
              <a:t>前后端连接的实现</a:t>
            </a:r>
            <a:endParaRPr lang="zh-CN" altLang="en-US" sz="2000"/>
          </a:p>
          <a:p>
            <a:r>
              <a:rPr lang="zh-CN" altLang="en-US" sz="2000"/>
              <a:t>后端api控制器的框架编写 </a:t>
            </a:r>
            <a:endParaRPr lang="zh-CN" altLang="en-US" sz="2000"/>
          </a:p>
          <a:p>
            <a:r>
              <a:rPr lang="zh-CN" altLang="en-US" sz="2000"/>
              <a:t>部分后端api函数的调整</a:t>
            </a:r>
            <a:endParaRPr lang="zh-CN" altLang="en-US" sz="2000"/>
          </a:p>
          <a:p>
            <a:endParaRPr lang="zh-CN" altLang="en-US" sz="2000"/>
          </a:p>
        </p:txBody>
      </p:sp>
      <p:sp>
        <p:nvSpPr>
          <p:cNvPr id="9" name="文本框 8"/>
          <p:cNvSpPr txBox="1"/>
          <p:nvPr/>
        </p:nvSpPr>
        <p:spPr>
          <a:xfrm>
            <a:off x="6229985" y="1243330"/>
            <a:ext cx="5493385" cy="2553335"/>
          </a:xfrm>
          <a:prstGeom prst="rect">
            <a:avLst/>
          </a:prstGeom>
          <a:noFill/>
        </p:spPr>
        <p:txBody>
          <a:bodyPr wrap="square" rtlCol="0">
            <a:spAutoFit/>
          </a:bodyPr>
          <a:p>
            <a:r>
              <a:rPr lang="zh-CN" altLang="en-US" sz="2000">
                <a:sym typeface="+mn-ea"/>
              </a:rPr>
              <a:t>2112106 方奕</a:t>
            </a:r>
            <a:endParaRPr lang="zh-CN" altLang="en-US" sz="2000"/>
          </a:p>
          <a:p>
            <a:r>
              <a:rPr lang="zh-CN" altLang="en-US" sz="2000">
                <a:sym typeface="+mn-ea"/>
              </a:rPr>
              <a:t>Yii2后端的构建</a:t>
            </a:r>
            <a:endParaRPr lang="zh-CN" altLang="en-US" sz="2000"/>
          </a:p>
          <a:p>
            <a:r>
              <a:rPr lang="zh-CN" altLang="en-US" sz="2000">
                <a:sym typeface="+mn-ea"/>
              </a:rPr>
              <a:t>后端与Mysql数据库的连接</a:t>
            </a:r>
            <a:endParaRPr lang="zh-CN" altLang="en-US" sz="2000"/>
          </a:p>
          <a:p>
            <a:r>
              <a:rPr lang="zh-CN" altLang="en-US" sz="2000">
                <a:sym typeface="+mn-ea"/>
              </a:rPr>
              <a:t>独自完成Yii2中models的编写，实现表项的传入</a:t>
            </a:r>
            <a:endParaRPr lang="zh-CN" altLang="en-US" sz="2000">
              <a:sym typeface="+mn-ea"/>
            </a:endParaRPr>
          </a:p>
          <a:p>
            <a:r>
              <a:rPr lang="zh-CN" altLang="en-US" sz="2000">
                <a:sym typeface="+mn-ea"/>
              </a:rPr>
              <a:t>独自数据库在后端的CRUD功能</a:t>
            </a:r>
            <a:endParaRPr lang="zh-CN" altLang="en-US" sz="2000"/>
          </a:p>
          <a:p>
            <a:r>
              <a:rPr lang="zh-CN" altLang="en-US" sz="2000">
                <a:sym typeface="+mn-ea"/>
              </a:rPr>
              <a:t>完成了大部分后端api函数</a:t>
            </a:r>
            <a:endParaRPr lang="zh-CN" altLang="en-US" sz="2000"/>
          </a:p>
          <a:p>
            <a:r>
              <a:rPr lang="zh-CN" altLang="en-US" sz="2000">
                <a:sym typeface="+mn-ea"/>
              </a:rPr>
              <a:t>后端主页的设计</a:t>
            </a:r>
            <a:endParaRPr lang="zh-CN" altLang="en-US" sz="2000"/>
          </a:p>
          <a:p>
            <a:endParaRPr lang="zh-CN" altLang="en-US" sz="2000"/>
          </a:p>
        </p:txBody>
      </p:sp>
      <p:sp>
        <p:nvSpPr>
          <p:cNvPr id="11" name="文本框 10"/>
          <p:cNvSpPr txBox="1"/>
          <p:nvPr/>
        </p:nvSpPr>
        <p:spPr>
          <a:xfrm>
            <a:off x="724535" y="3676650"/>
            <a:ext cx="5380990" cy="2245360"/>
          </a:xfrm>
          <a:prstGeom prst="rect">
            <a:avLst/>
          </a:prstGeom>
          <a:noFill/>
        </p:spPr>
        <p:txBody>
          <a:bodyPr wrap="square" rtlCol="0">
            <a:spAutoFit/>
          </a:bodyPr>
          <a:p>
            <a:r>
              <a:rPr lang="zh-CN" altLang="en-US" sz="2000">
                <a:sym typeface="+mn-ea"/>
              </a:rPr>
              <a:t>2113419 张昊星</a:t>
            </a:r>
            <a:endParaRPr lang="zh-CN" altLang="en-US" sz="2000"/>
          </a:p>
          <a:p>
            <a:r>
              <a:rPr lang="zh-CN" altLang="en-US" sz="2000">
                <a:sym typeface="+mn-ea"/>
              </a:rPr>
              <a:t>独⾃完成数据库的设计与构建</a:t>
            </a:r>
            <a:endParaRPr lang="zh-CN" altLang="en-US" sz="2000"/>
          </a:p>
          <a:p>
            <a:r>
              <a:rPr lang="zh-CN" altLang="en-US" sz="2000">
                <a:sym typeface="+mn-ea"/>
              </a:rPr>
              <a:t>为每个表项进⾏主键设置与外键连接 </a:t>
            </a:r>
            <a:endParaRPr lang="zh-CN" altLang="en-US" sz="2000">
              <a:sym typeface="+mn-ea"/>
            </a:endParaRPr>
          </a:p>
          <a:p>
            <a:r>
              <a:rPr lang="zh-CN" altLang="en-US" sz="2000">
                <a:sym typeface="+mn-ea"/>
              </a:rPr>
              <a:t>实现表与表之间联动的触发器</a:t>
            </a:r>
            <a:endParaRPr lang="zh-CN" altLang="en-US" sz="2000"/>
          </a:p>
          <a:p>
            <a:r>
              <a:rPr lang="zh-CN" altLang="en-US" sz="2000">
                <a:sym typeface="+mn-ea"/>
              </a:rPr>
              <a:t>数据验证与处理</a:t>
            </a:r>
            <a:endParaRPr lang="zh-CN" altLang="en-US" sz="2000"/>
          </a:p>
          <a:p>
            <a:r>
              <a:rPr lang="zh-CN" altLang="en-US" sz="2000">
                <a:sym typeface="+mn-ea"/>
              </a:rPr>
              <a:t>部分后端api函数的调整</a:t>
            </a:r>
            <a:endParaRPr lang="zh-CN" altLang="en-US" sz="2000"/>
          </a:p>
          <a:p>
            <a:endParaRPr lang="zh-CN" altLang="en-US" sz="2000"/>
          </a:p>
        </p:txBody>
      </p:sp>
      <p:sp>
        <p:nvSpPr>
          <p:cNvPr id="12" name="文本框 11"/>
          <p:cNvSpPr txBox="1"/>
          <p:nvPr/>
        </p:nvSpPr>
        <p:spPr>
          <a:xfrm>
            <a:off x="6229985" y="3675380"/>
            <a:ext cx="3632200" cy="2245360"/>
          </a:xfrm>
          <a:prstGeom prst="rect">
            <a:avLst/>
          </a:prstGeom>
          <a:noFill/>
        </p:spPr>
        <p:txBody>
          <a:bodyPr wrap="square" rtlCol="0">
            <a:spAutoFit/>
          </a:bodyPr>
          <a:p>
            <a:r>
              <a:rPr lang="zh-CN" altLang="en-US" sz="2000">
                <a:sym typeface="+mn-ea"/>
              </a:rPr>
              <a:t>2112414 王思宇</a:t>
            </a:r>
            <a:endParaRPr lang="zh-CN" altLang="en-US" sz="2000"/>
          </a:p>
          <a:p>
            <a:r>
              <a:rPr lang="zh-CN" altLang="en-US" sz="2000">
                <a:sym typeface="+mn-ea"/>
              </a:rPr>
              <a:t>完成了爬虫模块的编写，为数据库提供了大量数据 </a:t>
            </a:r>
            <a:endParaRPr lang="zh-CN" altLang="en-US" sz="2000">
              <a:sym typeface="+mn-ea"/>
            </a:endParaRPr>
          </a:p>
          <a:p>
            <a:r>
              <a:rPr lang="zh-CN" altLang="en-US" sz="2000">
                <a:sym typeface="+mn-ea"/>
              </a:rPr>
              <a:t>负责网页数据内容的查找</a:t>
            </a:r>
            <a:endParaRPr lang="zh-CN" altLang="en-US" sz="2000"/>
          </a:p>
          <a:p>
            <a:r>
              <a:rPr lang="zh-CN" altLang="en-US" sz="2000">
                <a:sym typeface="+mn-ea"/>
              </a:rPr>
              <a:t>完成了每个文档的大部分内容 </a:t>
            </a:r>
            <a:endParaRPr lang="zh-CN" altLang="en-US" sz="2000">
              <a:sym typeface="+mn-ea"/>
            </a:endParaRPr>
          </a:p>
          <a:p>
            <a:r>
              <a:rPr lang="zh-CN" altLang="en-US" sz="2000">
                <a:sym typeface="+mn-ea"/>
              </a:rPr>
              <a:t>负责PPT制作</a:t>
            </a:r>
            <a:endParaRPr lang="zh-CN" altLang="en-US" sz="2000"/>
          </a:p>
          <a:p>
            <a:endParaRPr lang="zh-CN" altLang="en-US" sz="2000"/>
          </a:p>
        </p:txBody>
      </p:sp>
    </p:spTree>
  </p:cSld>
  <p:clrMapOvr>
    <a:masterClrMapping/>
  </p:clrMapOvr>
  <p:transition spd="slow">
    <p:wipe dir="r"/>
  </p:transition>
</p:sld>
</file>

<file path=ppt/slides/slide41.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3" name="矩形 2"/>
          <p:cNvSpPr/>
          <p:nvPr/>
        </p:nvSpPr>
        <p:spPr>
          <a:xfrm>
            <a:off x="389890" y="379095"/>
            <a:ext cx="11411585" cy="6099810"/>
          </a:xfrm>
          <a:prstGeom prst="rect">
            <a:avLst/>
          </a:prstGeom>
          <a:solidFill>
            <a:schemeClr val="bg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lumMod val="85000"/>
                  <a:lumOff val="15000"/>
                </a:schemeClr>
              </a:solidFill>
              <a:latin typeface="+mj-lt"/>
              <a:cs typeface="+mj-lt"/>
            </a:endParaRPr>
          </a:p>
        </p:txBody>
      </p:sp>
      <p:sp>
        <p:nvSpPr>
          <p:cNvPr id="58" name="矩形 57"/>
          <p:cNvSpPr/>
          <p:nvPr/>
        </p:nvSpPr>
        <p:spPr>
          <a:xfrm>
            <a:off x="374015" y="616585"/>
            <a:ext cx="216535" cy="626745"/>
          </a:xfrm>
          <a:prstGeom prst="rect">
            <a:avLst/>
          </a:prstGeom>
          <a:solidFill>
            <a:srgbClr val="014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lumMod val="85000"/>
                  <a:lumOff val="15000"/>
                </a:schemeClr>
              </a:solidFill>
              <a:latin typeface="+mj-lt"/>
              <a:cs typeface="+mj-lt"/>
            </a:endParaRPr>
          </a:p>
        </p:txBody>
      </p:sp>
      <p:sp>
        <p:nvSpPr>
          <p:cNvPr id="4" name="文本框 29"/>
          <p:cNvSpPr txBox="1"/>
          <p:nvPr/>
        </p:nvSpPr>
        <p:spPr>
          <a:xfrm>
            <a:off x="724535" y="637540"/>
            <a:ext cx="1402080" cy="460375"/>
          </a:xfrm>
          <a:prstGeom prst="rect">
            <a:avLst/>
          </a:prstGeom>
          <a:noFill/>
        </p:spPr>
        <p:txBody>
          <a:bodyPr wrap="none" rtlCol="0">
            <a:spAutoFit/>
          </a:bodyPr>
          <a:p>
            <a:r>
              <a:rPr lang="zh-CN" altLang="en-US" sz="2400" b="1" dirty="0">
                <a:solidFill>
                  <a:schemeClr val="tx1">
                    <a:lumMod val="85000"/>
                    <a:lumOff val="15000"/>
                  </a:schemeClr>
                </a:solidFill>
                <a:latin typeface="微软雅黑" panose="020B0503020204020204" charset="-122"/>
                <a:ea typeface="微软雅黑" panose="020B0503020204020204" charset="-122"/>
              </a:rPr>
              <a:t>任务分工</a:t>
            </a:r>
            <a:endParaRPr lang="zh-CN" altLang="en-US" sz="2400" b="1" dirty="0">
              <a:solidFill>
                <a:schemeClr val="tx1">
                  <a:lumMod val="85000"/>
                  <a:lumOff val="15000"/>
                </a:schemeClr>
              </a:solidFill>
              <a:latin typeface="微软雅黑" panose="020B0503020204020204" charset="-122"/>
              <a:ea typeface="微软雅黑" panose="020B0503020204020204" charset="-122"/>
            </a:endParaRPr>
          </a:p>
        </p:txBody>
      </p:sp>
      <p:pic>
        <p:nvPicPr>
          <p:cNvPr id="10" name="图片 9" descr="67642f81c4b9dd15051af51f0b1cd48"/>
          <p:cNvPicPr>
            <a:picLocks noChangeAspect="1"/>
          </p:cNvPicPr>
          <p:nvPr/>
        </p:nvPicPr>
        <p:blipFill>
          <a:blip r:embed="rId2"/>
          <a:stretch>
            <a:fillRect/>
          </a:stretch>
        </p:blipFill>
        <p:spPr>
          <a:xfrm>
            <a:off x="9695180" y="122555"/>
            <a:ext cx="2313305" cy="672465"/>
          </a:xfrm>
          <a:prstGeom prst="rect">
            <a:avLst/>
          </a:prstGeom>
        </p:spPr>
      </p:pic>
      <p:pic>
        <p:nvPicPr>
          <p:cNvPr id="2" name="图片 1"/>
          <p:cNvPicPr>
            <a:picLocks noChangeAspect="1"/>
          </p:cNvPicPr>
          <p:nvPr>
            <p:custDataLst>
              <p:tags r:id="rId3"/>
            </p:custDataLst>
          </p:nvPr>
        </p:nvPicPr>
        <p:blipFill>
          <a:blip r:embed="rId4"/>
          <a:stretch>
            <a:fillRect/>
          </a:stretch>
        </p:blipFill>
        <p:spPr>
          <a:xfrm>
            <a:off x="389890" y="1242695"/>
            <a:ext cx="2791460" cy="4834255"/>
          </a:xfrm>
          <a:prstGeom prst="rect">
            <a:avLst/>
          </a:prstGeom>
        </p:spPr>
      </p:pic>
      <p:pic>
        <p:nvPicPr>
          <p:cNvPr id="5" name="图片 4"/>
          <p:cNvPicPr>
            <a:picLocks noChangeAspect="1"/>
          </p:cNvPicPr>
          <p:nvPr>
            <p:custDataLst>
              <p:tags r:id="rId5"/>
            </p:custDataLst>
          </p:nvPr>
        </p:nvPicPr>
        <p:blipFill>
          <a:blip r:embed="rId6"/>
          <a:stretch>
            <a:fillRect/>
          </a:stretch>
        </p:blipFill>
        <p:spPr>
          <a:xfrm>
            <a:off x="3181350" y="1243330"/>
            <a:ext cx="2792052" cy="4834800"/>
          </a:xfrm>
          <a:prstGeom prst="rect">
            <a:avLst/>
          </a:prstGeom>
        </p:spPr>
      </p:pic>
      <p:pic>
        <p:nvPicPr>
          <p:cNvPr id="6" name="图片 5"/>
          <p:cNvPicPr>
            <a:picLocks noChangeAspect="1"/>
          </p:cNvPicPr>
          <p:nvPr>
            <p:custDataLst>
              <p:tags r:id="rId7"/>
            </p:custDataLst>
          </p:nvPr>
        </p:nvPicPr>
        <p:blipFill>
          <a:blip r:embed="rId8"/>
          <a:stretch>
            <a:fillRect/>
          </a:stretch>
        </p:blipFill>
        <p:spPr>
          <a:xfrm>
            <a:off x="6097270" y="1243330"/>
            <a:ext cx="2792052" cy="4834800"/>
          </a:xfrm>
          <a:prstGeom prst="rect">
            <a:avLst/>
          </a:prstGeom>
        </p:spPr>
      </p:pic>
      <p:pic>
        <p:nvPicPr>
          <p:cNvPr id="7" name="图片 6"/>
          <p:cNvPicPr>
            <a:picLocks noChangeAspect="1"/>
          </p:cNvPicPr>
          <p:nvPr>
            <p:custDataLst>
              <p:tags r:id="rId9"/>
            </p:custDataLst>
          </p:nvPr>
        </p:nvPicPr>
        <p:blipFill>
          <a:blip r:embed="rId10"/>
          <a:stretch>
            <a:fillRect/>
          </a:stretch>
        </p:blipFill>
        <p:spPr>
          <a:xfrm>
            <a:off x="8889365" y="1242060"/>
            <a:ext cx="2792052" cy="4834800"/>
          </a:xfrm>
          <a:prstGeom prst="rect">
            <a:avLst/>
          </a:prstGeom>
        </p:spPr>
      </p:pic>
    </p:spTree>
  </p:cSld>
  <p:clrMapOvr>
    <a:masterClrMapping/>
  </p:clrMapOvr>
  <p:transition spd="slow">
    <p:wipe dir="r"/>
  </p:transition>
</p:sld>
</file>

<file path=ppt/slides/slide42.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3" name="矩形 2"/>
          <p:cNvSpPr/>
          <p:nvPr/>
        </p:nvSpPr>
        <p:spPr>
          <a:xfrm>
            <a:off x="374015" y="379095"/>
            <a:ext cx="11411585" cy="6099810"/>
          </a:xfrm>
          <a:prstGeom prst="rect">
            <a:avLst/>
          </a:prstGeom>
          <a:solidFill>
            <a:schemeClr val="bg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lumMod val="85000"/>
                  <a:lumOff val="15000"/>
                </a:schemeClr>
              </a:solidFill>
              <a:latin typeface="+mj-lt"/>
              <a:cs typeface="+mj-lt"/>
            </a:endParaRPr>
          </a:p>
        </p:txBody>
      </p:sp>
      <p:sp>
        <p:nvSpPr>
          <p:cNvPr id="58" name="矩形 57"/>
          <p:cNvSpPr/>
          <p:nvPr/>
        </p:nvSpPr>
        <p:spPr>
          <a:xfrm>
            <a:off x="374015" y="616585"/>
            <a:ext cx="216535" cy="626745"/>
          </a:xfrm>
          <a:prstGeom prst="rect">
            <a:avLst/>
          </a:prstGeom>
          <a:solidFill>
            <a:srgbClr val="014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lumMod val="85000"/>
                  <a:lumOff val="15000"/>
                </a:schemeClr>
              </a:solidFill>
              <a:latin typeface="+mj-lt"/>
              <a:cs typeface="+mj-lt"/>
            </a:endParaRPr>
          </a:p>
        </p:txBody>
      </p:sp>
      <p:sp>
        <p:nvSpPr>
          <p:cNvPr id="4" name="文本框 29"/>
          <p:cNvSpPr txBox="1"/>
          <p:nvPr/>
        </p:nvSpPr>
        <p:spPr>
          <a:xfrm>
            <a:off x="724535" y="637540"/>
            <a:ext cx="1821180" cy="460375"/>
          </a:xfrm>
          <a:prstGeom prst="rect">
            <a:avLst/>
          </a:prstGeom>
          <a:noFill/>
        </p:spPr>
        <p:txBody>
          <a:bodyPr wrap="none" rtlCol="0">
            <a:spAutoFit/>
          </a:bodyPr>
          <a:p>
            <a:r>
              <a:rPr lang="en-US" altLang="zh-CN" sz="2400" b="1" dirty="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rPr>
              <a:t>git</a:t>
            </a:r>
            <a:r>
              <a:rPr lang="zh-CN" altLang="en-US" sz="2400" b="1" dirty="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rPr>
              <a:t>提交记录</a:t>
            </a:r>
            <a:endParaRPr lang="zh-CN" altLang="en-US" sz="2400" b="1" dirty="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endParaRPr>
          </a:p>
        </p:txBody>
      </p:sp>
      <p:pic>
        <p:nvPicPr>
          <p:cNvPr id="10" name="图片 9" descr="67642f81c4b9dd15051af51f0b1cd48"/>
          <p:cNvPicPr>
            <a:picLocks noChangeAspect="1"/>
          </p:cNvPicPr>
          <p:nvPr/>
        </p:nvPicPr>
        <p:blipFill>
          <a:blip r:embed="rId2"/>
          <a:stretch>
            <a:fillRect/>
          </a:stretch>
        </p:blipFill>
        <p:spPr>
          <a:xfrm>
            <a:off x="9695180" y="122555"/>
            <a:ext cx="2313305" cy="672465"/>
          </a:xfrm>
          <a:prstGeom prst="rect">
            <a:avLst/>
          </a:prstGeom>
        </p:spPr>
      </p:pic>
      <p:pic>
        <p:nvPicPr>
          <p:cNvPr id="5" name="图片 4"/>
          <p:cNvPicPr>
            <a:picLocks noChangeAspect="1"/>
          </p:cNvPicPr>
          <p:nvPr>
            <p:custDataLst>
              <p:tags r:id="rId3"/>
            </p:custDataLst>
          </p:nvPr>
        </p:nvPicPr>
        <p:blipFill>
          <a:blip r:embed="rId4"/>
          <a:stretch>
            <a:fillRect/>
          </a:stretch>
        </p:blipFill>
        <p:spPr>
          <a:xfrm>
            <a:off x="590550" y="1359535"/>
            <a:ext cx="4791075" cy="3857625"/>
          </a:xfrm>
          <a:prstGeom prst="rect">
            <a:avLst/>
          </a:prstGeom>
        </p:spPr>
      </p:pic>
      <p:pic>
        <p:nvPicPr>
          <p:cNvPr id="6" name="图片 5"/>
          <p:cNvPicPr>
            <a:picLocks noChangeAspect="1"/>
          </p:cNvPicPr>
          <p:nvPr>
            <p:custDataLst>
              <p:tags r:id="rId5"/>
            </p:custDataLst>
          </p:nvPr>
        </p:nvPicPr>
        <p:blipFill>
          <a:blip r:embed="rId6"/>
          <a:stretch>
            <a:fillRect/>
          </a:stretch>
        </p:blipFill>
        <p:spPr>
          <a:xfrm>
            <a:off x="5394960" y="1359535"/>
            <a:ext cx="6068695" cy="3361690"/>
          </a:xfrm>
          <a:prstGeom prst="rect">
            <a:avLst/>
          </a:prstGeom>
        </p:spPr>
      </p:pic>
    </p:spTree>
  </p:cSld>
  <p:clrMapOvr>
    <a:masterClrMapping/>
  </p:clrMapOvr>
  <p:transition spd="slow">
    <p:wipe dir="r"/>
  </p:transition>
</p:sld>
</file>

<file path=ppt/slides/slide43.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3" name="矩形 2"/>
          <p:cNvSpPr/>
          <p:nvPr/>
        </p:nvSpPr>
        <p:spPr>
          <a:xfrm>
            <a:off x="374015" y="379095"/>
            <a:ext cx="11411585" cy="6099810"/>
          </a:xfrm>
          <a:prstGeom prst="rect">
            <a:avLst/>
          </a:prstGeom>
          <a:solidFill>
            <a:schemeClr val="bg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lumMod val="85000"/>
                  <a:lumOff val="15000"/>
                </a:schemeClr>
              </a:solidFill>
              <a:latin typeface="+mj-lt"/>
              <a:cs typeface="+mj-lt"/>
            </a:endParaRPr>
          </a:p>
        </p:txBody>
      </p:sp>
      <p:sp>
        <p:nvSpPr>
          <p:cNvPr id="58" name="矩形 57"/>
          <p:cNvSpPr/>
          <p:nvPr/>
        </p:nvSpPr>
        <p:spPr>
          <a:xfrm>
            <a:off x="374015" y="616585"/>
            <a:ext cx="216535" cy="626745"/>
          </a:xfrm>
          <a:prstGeom prst="rect">
            <a:avLst/>
          </a:prstGeom>
          <a:solidFill>
            <a:srgbClr val="014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lumMod val="85000"/>
                  <a:lumOff val="15000"/>
                </a:schemeClr>
              </a:solidFill>
              <a:latin typeface="+mj-lt"/>
              <a:cs typeface="+mj-lt"/>
            </a:endParaRPr>
          </a:p>
        </p:txBody>
      </p:sp>
      <p:sp>
        <p:nvSpPr>
          <p:cNvPr id="4" name="文本框 29"/>
          <p:cNvSpPr txBox="1"/>
          <p:nvPr/>
        </p:nvSpPr>
        <p:spPr>
          <a:xfrm>
            <a:off x="724535" y="637540"/>
            <a:ext cx="1821180" cy="460375"/>
          </a:xfrm>
          <a:prstGeom prst="rect">
            <a:avLst/>
          </a:prstGeom>
          <a:noFill/>
        </p:spPr>
        <p:txBody>
          <a:bodyPr wrap="none" rtlCol="0">
            <a:spAutoFit/>
          </a:bodyPr>
          <a:p>
            <a:r>
              <a:rPr lang="en-US" altLang="zh-CN" sz="2400" b="1" dirty="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rPr>
              <a:t>git</a:t>
            </a:r>
            <a:r>
              <a:rPr lang="zh-CN" altLang="en-US" sz="2400" b="1" dirty="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rPr>
              <a:t>提交记录</a:t>
            </a:r>
            <a:endParaRPr lang="zh-CN" altLang="en-US" sz="2400" b="1" dirty="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endParaRPr>
          </a:p>
        </p:txBody>
      </p:sp>
      <p:pic>
        <p:nvPicPr>
          <p:cNvPr id="10" name="图片 9" descr="67642f81c4b9dd15051af51f0b1cd48"/>
          <p:cNvPicPr>
            <a:picLocks noChangeAspect="1"/>
          </p:cNvPicPr>
          <p:nvPr/>
        </p:nvPicPr>
        <p:blipFill>
          <a:blip r:embed="rId2"/>
          <a:stretch>
            <a:fillRect/>
          </a:stretch>
        </p:blipFill>
        <p:spPr>
          <a:xfrm>
            <a:off x="9695180" y="122555"/>
            <a:ext cx="2313305" cy="672465"/>
          </a:xfrm>
          <a:prstGeom prst="rect">
            <a:avLst/>
          </a:prstGeom>
        </p:spPr>
      </p:pic>
      <p:pic>
        <p:nvPicPr>
          <p:cNvPr id="7" name="图片 6"/>
          <p:cNvPicPr>
            <a:picLocks noChangeAspect="1"/>
          </p:cNvPicPr>
          <p:nvPr>
            <p:custDataLst>
              <p:tags r:id="rId3"/>
            </p:custDataLst>
          </p:nvPr>
        </p:nvPicPr>
        <p:blipFill>
          <a:blip r:embed="rId4"/>
          <a:stretch>
            <a:fillRect/>
          </a:stretch>
        </p:blipFill>
        <p:spPr>
          <a:xfrm>
            <a:off x="590550" y="1413510"/>
            <a:ext cx="4458970" cy="4384040"/>
          </a:xfrm>
          <a:prstGeom prst="rect">
            <a:avLst/>
          </a:prstGeom>
        </p:spPr>
      </p:pic>
      <p:pic>
        <p:nvPicPr>
          <p:cNvPr id="2" name="图片 1"/>
          <p:cNvPicPr>
            <a:picLocks noChangeAspect="1"/>
          </p:cNvPicPr>
          <p:nvPr>
            <p:custDataLst>
              <p:tags r:id="rId5"/>
            </p:custDataLst>
          </p:nvPr>
        </p:nvPicPr>
        <p:blipFill>
          <a:blip r:embed="rId6"/>
          <a:stretch>
            <a:fillRect/>
          </a:stretch>
        </p:blipFill>
        <p:spPr>
          <a:xfrm>
            <a:off x="5183505" y="1413510"/>
            <a:ext cx="6417310" cy="3877310"/>
          </a:xfrm>
          <a:prstGeom prst="rect">
            <a:avLst/>
          </a:prstGeom>
        </p:spPr>
      </p:pic>
    </p:spTree>
  </p:cSld>
  <p:clrMapOvr>
    <a:masterClrMapping/>
  </p:clrMapOvr>
  <p:transition spd="slow">
    <p:wipe dir="r"/>
  </p:transition>
</p:sld>
</file>

<file path=ppt/slides/slide44.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4" name="椭圆 3"/>
          <p:cNvSpPr/>
          <p:nvPr/>
        </p:nvSpPr>
        <p:spPr>
          <a:xfrm>
            <a:off x="3949065" y="1282065"/>
            <a:ext cx="4293870" cy="4293870"/>
          </a:xfrm>
          <a:prstGeom prst="ellipse">
            <a:avLst/>
          </a:prstGeom>
          <a:solidFill>
            <a:schemeClr val="bg1">
              <a:alpha val="6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椭圆 4"/>
          <p:cNvSpPr/>
          <p:nvPr/>
        </p:nvSpPr>
        <p:spPr>
          <a:xfrm>
            <a:off x="3378835" y="693420"/>
            <a:ext cx="5464810" cy="5464810"/>
          </a:xfrm>
          <a:prstGeom prst="ellipse">
            <a:avLst/>
          </a:prstGeom>
          <a:noFill/>
          <a:ln w="41275">
            <a:solidFill>
              <a:schemeClr val="bg1">
                <a:alpha val="3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文本框 5"/>
          <p:cNvSpPr txBox="1"/>
          <p:nvPr/>
        </p:nvSpPr>
        <p:spPr>
          <a:xfrm>
            <a:off x="3949065" y="1998345"/>
            <a:ext cx="4293870" cy="1938020"/>
          </a:xfrm>
          <a:prstGeom prst="rect">
            <a:avLst/>
          </a:prstGeom>
          <a:noFill/>
          <a:ln w="34925">
            <a:solidFill>
              <a:schemeClr val="accent4">
                <a:alpha val="62000"/>
              </a:schemeClr>
            </a:solidFill>
          </a:ln>
        </p:spPr>
        <p:txBody>
          <a:bodyPr wrap="square" rtlCol="0">
            <a:spAutoFit/>
          </a:bodyPr>
          <a:p>
            <a:pPr algn="ctr"/>
            <a:r>
              <a:rPr lang="zh-CN" altLang="en-US" sz="6000">
                <a:solidFill>
                  <a:schemeClr val="accent6"/>
                </a:solidFill>
                <a:latin typeface="微软雅黑" panose="020B0503020204020204" charset="-122"/>
                <a:ea typeface="微软雅黑" panose="020B0503020204020204" charset="-122"/>
              </a:rPr>
              <a:t>第四章</a:t>
            </a:r>
            <a:endParaRPr lang="zh-CN" altLang="en-US" sz="6000">
              <a:solidFill>
                <a:schemeClr val="accent6"/>
              </a:solidFill>
              <a:latin typeface="微软雅黑" panose="020B0503020204020204" charset="-122"/>
              <a:ea typeface="微软雅黑" panose="020B0503020204020204" charset="-122"/>
            </a:endParaRPr>
          </a:p>
          <a:p>
            <a:pPr algn="ctr"/>
            <a:r>
              <a:rPr lang="zh-CN" altLang="en-US" sz="6000">
                <a:solidFill>
                  <a:schemeClr val="accent6"/>
                </a:solidFill>
                <a:latin typeface="微软雅黑" panose="020B0503020204020204" charset="-122"/>
                <a:ea typeface="微软雅黑" panose="020B0503020204020204" charset="-122"/>
              </a:rPr>
              <a:t>小组</a:t>
            </a:r>
            <a:r>
              <a:rPr lang="zh-CN" altLang="en-US" sz="6000">
                <a:solidFill>
                  <a:schemeClr val="accent6"/>
                </a:solidFill>
                <a:latin typeface="微软雅黑" panose="020B0503020204020204" charset="-122"/>
                <a:ea typeface="微软雅黑" panose="020B0503020204020204" charset="-122"/>
              </a:rPr>
              <a:t>总结</a:t>
            </a:r>
            <a:endParaRPr lang="zh-CN" altLang="en-US" sz="6000">
              <a:solidFill>
                <a:schemeClr val="accent6"/>
              </a:solidFill>
              <a:latin typeface="微软雅黑" panose="020B0503020204020204" charset="-122"/>
              <a:ea typeface="微软雅黑" panose="020B0503020204020204" charset="-122"/>
            </a:endParaRPr>
          </a:p>
        </p:txBody>
      </p:sp>
      <p:pic>
        <p:nvPicPr>
          <p:cNvPr id="2" name="图片 1" descr="67642f81c4b9dd15051af51f0b1cd48"/>
          <p:cNvPicPr>
            <a:picLocks noChangeAspect="1"/>
          </p:cNvPicPr>
          <p:nvPr/>
        </p:nvPicPr>
        <p:blipFill>
          <a:blip r:embed="rId2"/>
          <a:stretch>
            <a:fillRect/>
          </a:stretch>
        </p:blipFill>
        <p:spPr>
          <a:xfrm>
            <a:off x="9695180" y="122555"/>
            <a:ext cx="2313305" cy="672465"/>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2" name="矩形 1"/>
          <p:cNvSpPr/>
          <p:nvPr/>
        </p:nvSpPr>
        <p:spPr>
          <a:xfrm>
            <a:off x="390525" y="379095"/>
            <a:ext cx="11411585" cy="6099810"/>
          </a:xfrm>
          <a:prstGeom prst="rect">
            <a:avLst/>
          </a:prstGeom>
          <a:solidFill>
            <a:schemeClr val="bg1">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lumMod val="85000"/>
                  <a:lumOff val="15000"/>
                </a:schemeClr>
              </a:solidFill>
              <a:latin typeface="+mj-lt"/>
              <a:cs typeface="+mj-lt"/>
            </a:endParaRPr>
          </a:p>
        </p:txBody>
      </p:sp>
      <p:grpSp>
        <p:nvGrpSpPr>
          <p:cNvPr id="59" name="组合 58"/>
          <p:cNvGrpSpPr/>
          <p:nvPr/>
        </p:nvGrpSpPr>
        <p:grpSpPr>
          <a:xfrm>
            <a:off x="374015" y="708660"/>
            <a:ext cx="1790700" cy="626745"/>
            <a:chOff x="629" y="1156"/>
            <a:chExt cx="2820" cy="987"/>
          </a:xfrm>
        </p:grpSpPr>
        <p:sp>
          <p:nvSpPr>
            <p:cNvPr id="55" name="文本框 54"/>
            <p:cNvSpPr txBox="1"/>
            <p:nvPr/>
          </p:nvSpPr>
          <p:spPr>
            <a:xfrm>
              <a:off x="1241" y="1189"/>
              <a:ext cx="2208" cy="725"/>
            </a:xfrm>
            <a:prstGeom prst="rect">
              <a:avLst/>
            </a:prstGeom>
            <a:noFill/>
          </p:spPr>
          <p:txBody>
            <a:bodyPr wrap="none" rtlCol="0">
              <a:spAutoFit/>
            </a:bodyPr>
            <a:p>
              <a:r>
                <a:rPr lang="zh-CN" altLang="en-US" sz="2400" b="1" dirty="0">
                  <a:solidFill>
                    <a:schemeClr val="tx1">
                      <a:lumMod val="85000"/>
                      <a:lumOff val="15000"/>
                    </a:schemeClr>
                  </a:solidFill>
                  <a:latin typeface="微软雅黑" panose="020B0503020204020204" charset="-122"/>
                  <a:ea typeface="微软雅黑" panose="020B0503020204020204" charset="-122"/>
                </a:rPr>
                <a:t>小组</a:t>
              </a:r>
              <a:r>
                <a:rPr lang="zh-CN" altLang="en-US" sz="2400" b="1" dirty="0">
                  <a:solidFill>
                    <a:schemeClr val="tx1">
                      <a:lumMod val="85000"/>
                      <a:lumOff val="15000"/>
                    </a:schemeClr>
                  </a:solidFill>
                  <a:latin typeface="微软雅黑" panose="020B0503020204020204" charset="-122"/>
                  <a:ea typeface="微软雅黑" panose="020B0503020204020204" charset="-122"/>
                </a:rPr>
                <a:t>总结</a:t>
              </a:r>
              <a:endParaRPr lang="zh-CN" altLang="en-US" sz="2400" b="1" dirty="0">
                <a:solidFill>
                  <a:schemeClr val="tx1">
                    <a:lumMod val="85000"/>
                    <a:lumOff val="15000"/>
                  </a:schemeClr>
                </a:solidFill>
                <a:latin typeface="微软雅黑" panose="020B0503020204020204" charset="-122"/>
                <a:ea typeface="微软雅黑" panose="020B0503020204020204" charset="-122"/>
              </a:endParaRPr>
            </a:p>
          </p:txBody>
        </p:sp>
        <p:sp>
          <p:nvSpPr>
            <p:cNvPr id="58" name="矩形 57"/>
            <p:cNvSpPr/>
            <p:nvPr/>
          </p:nvSpPr>
          <p:spPr>
            <a:xfrm>
              <a:off x="629" y="1156"/>
              <a:ext cx="341" cy="98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lumMod val="85000"/>
                    <a:lumOff val="15000"/>
                  </a:schemeClr>
                </a:solidFill>
                <a:latin typeface="+mj-lt"/>
                <a:cs typeface="+mj-lt"/>
              </a:endParaRPr>
            </a:p>
          </p:txBody>
        </p:sp>
      </p:grpSp>
      <p:pic>
        <p:nvPicPr>
          <p:cNvPr id="5" name="图片 4" descr="67642f81c4b9dd15051af51f0b1cd48"/>
          <p:cNvPicPr>
            <a:picLocks noChangeAspect="1"/>
          </p:cNvPicPr>
          <p:nvPr/>
        </p:nvPicPr>
        <p:blipFill>
          <a:blip r:embed="rId2"/>
          <a:stretch>
            <a:fillRect/>
          </a:stretch>
        </p:blipFill>
        <p:spPr>
          <a:xfrm>
            <a:off x="9695180" y="122555"/>
            <a:ext cx="2313305" cy="672465"/>
          </a:xfrm>
          <a:prstGeom prst="rect">
            <a:avLst/>
          </a:prstGeom>
        </p:spPr>
      </p:pic>
      <p:sp>
        <p:nvSpPr>
          <p:cNvPr id="4" name="矩形 3"/>
          <p:cNvSpPr/>
          <p:nvPr userDrawn="1">
            <p:custDataLst>
              <p:tags r:id="rId3"/>
            </p:custDataLst>
          </p:nvPr>
        </p:nvSpPr>
        <p:spPr>
          <a:xfrm>
            <a:off x="851535" y="1450975"/>
            <a:ext cx="10246995" cy="4811395"/>
          </a:xfrm>
          <a:prstGeom prst="rect">
            <a:avLst/>
          </a:prstGeom>
          <a:solidFill>
            <a:schemeClr val="accent6">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2400"/>
          </a:p>
        </p:txBody>
      </p:sp>
      <p:sp>
        <p:nvSpPr>
          <p:cNvPr id="12" name="文本框 11"/>
          <p:cNvSpPr txBox="1"/>
          <p:nvPr/>
        </p:nvSpPr>
        <p:spPr>
          <a:xfrm>
            <a:off x="1266825" y="2042795"/>
            <a:ext cx="9479280" cy="3824605"/>
          </a:xfrm>
          <a:prstGeom prst="rect">
            <a:avLst/>
          </a:prstGeom>
          <a:noFill/>
        </p:spPr>
        <p:txBody>
          <a:bodyPr wrap="square" rtlCol="0">
            <a:noAutofit/>
          </a:bodyPr>
          <a:p>
            <a:r>
              <a:rPr lang="zh-CN" altLang="en-US" sz="2400">
                <a:solidFill>
                  <a:schemeClr val="bg1"/>
                </a:solidFill>
                <a:latin typeface="微软雅黑" panose="020B0503020204020204" charset="-122"/>
                <a:ea typeface="微软雅黑" panose="020B0503020204020204" charset="-122"/>
                <a:cs typeface="微软雅黑" panose="020B0503020204020204" charset="-122"/>
              </a:rPr>
              <a:t>我们小组以</a:t>
            </a:r>
            <a:r>
              <a:rPr lang="en-US" altLang="zh-CN" sz="2400">
                <a:solidFill>
                  <a:schemeClr val="bg1"/>
                </a:solidFill>
                <a:latin typeface="微软雅黑" panose="020B0503020204020204" charset="-122"/>
                <a:ea typeface="微软雅黑" panose="020B0503020204020204" charset="-122"/>
                <a:cs typeface="微软雅黑" panose="020B0503020204020204" charset="-122"/>
              </a:rPr>
              <a:t>“</a:t>
            </a:r>
            <a:r>
              <a:rPr lang="zh-CN" altLang="en-US" sz="2400">
                <a:solidFill>
                  <a:schemeClr val="bg1"/>
                </a:solidFill>
                <a:latin typeface="微软雅黑" panose="020B0503020204020204" charset="-122"/>
                <a:ea typeface="微软雅黑" panose="020B0503020204020204" charset="-122"/>
                <a:cs typeface="微软雅黑" panose="020B0503020204020204" charset="-122"/>
              </a:rPr>
              <a:t>核污染废水排海</a:t>
            </a:r>
            <a:r>
              <a:rPr lang="en-US" altLang="zh-CN" sz="2400">
                <a:solidFill>
                  <a:schemeClr val="bg1"/>
                </a:solidFill>
                <a:latin typeface="微软雅黑" panose="020B0503020204020204" charset="-122"/>
                <a:ea typeface="微软雅黑" panose="020B0503020204020204" charset="-122"/>
                <a:cs typeface="微软雅黑" panose="020B0503020204020204" charset="-122"/>
              </a:rPr>
              <a:t>”</a:t>
            </a:r>
            <a:r>
              <a:rPr lang="zh-CN" altLang="en-US" sz="2400">
                <a:solidFill>
                  <a:schemeClr val="bg1"/>
                </a:solidFill>
                <a:latin typeface="微软雅黑" panose="020B0503020204020204" charset="-122"/>
                <a:ea typeface="微软雅黑" panose="020B0503020204020204" charset="-122"/>
                <a:cs typeface="微软雅黑" panose="020B0503020204020204" charset="-122"/>
              </a:rPr>
              <a:t>为主题进行网页的设计，为了让用户能深入了解核污染废水排海，主要从废水排海发展过程、相关新闻视频文章报道、危害等方面进行了介绍，同时为了更加符合作业的要求，进行了一些其他网页的设计，如关于界面。</a:t>
            </a:r>
            <a:endParaRPr lang="zh-CN" altLang="en-US" sz="2400">
              <a:solidFill>
                <a:schemeClr val="bg1"/>
              </a:solidFill>
              <a:latin typeface="微软雅黑" panose="020B0503020204020204" charset="-122"/>
              <a:ea typeface="微软雅黑" panose="020B0503020204020204" charset="-122"/>
              <a:cs typeface="微软雅黑" panose="020B0503020204020204" charset="-122"/>
            </a:endParaRPr>
          </a:p>
          <a:p>
            <a:r>
              <a:rPr lang="zh-CN" altLang="en-US" sz="2400">
                <a:solidFill>
                  <a:schemeClr val="bg1"/>
                </a:solidFill>
                <a:latin typeface="微软雅黑" panose="020B0503020204020204" charset="-122"/>
                <a:ea typeface="微软雅黑" panose="020B0503020204020204" charset="-122"/>
                <a:cs typeface="微软雅黑" panose="020B0503020204020204" charset="-122"/>
              </a:rPr>
              <a:t>在设计网页过程中，小组成员积极讨论交流，初期就确定了分工，每位成员分工明确。中期在编写代码实现网页时，遇到困难也会及时在群里沟通，不断讨论如何使网页更加符合要求。后期在完成文档时，每位成员负责一个</a:t>
            </a:r>
            <a:r>
              <a:rPr lang="zh-CN" altLang="en-US" sz="2400">
                <a:solidFill>
                  <a:schemeClr val="bg1"/>
                </a:solidFill>
                <a:latin typeface="微软雅黑" panose="020B0503020204020204" charset="-122"/>
                <a:ea typeface="微软雅黑" panose="020B0503020204020204" charset="-122"/>
                <a:cs typeface="微软雅黑" panose="020B0503020204020204" charset="-122"/>
              </a:rPr>
              <a:t>文档，最后由组长汇总。</a:t>
            </a:r>
            <a:endParaRPr lang="zh-CN" altLang="en-US" sz="2400">
              <a:solidFill>
                <a:schemeClr val="bg1"/>
              </a:solidFill>
              <a:latin typeface="微软雅黑" panose="020B0503020204020204" charset="-122"/>
              <a:ea typeface="微软雅黑" panose="020B0503020204020204" charset="-122"/>
              <a:cs typeface="微软雅黑" panose="020B0503020204020204" charset="-122"/>
            </a:endParaRPr>
          </a:p>
          <a:p>
            <a:r>
              <a:rPr lang="zh-CN" altLang="en-US" sz="2400">
                <a:solidFill>
                  <a:schemeClr val="bg1"/>
                </a:solidFill>
                <a:latin typeface="微软雅黑" panose="020B0503020204020204" charset="-122"/>
                <a:ea typeface="微软雅黑" panose="020B0503020204020204" charset="-122"/>
                <a:cs typeface="微软雅黑" panose="020B0503020204020204" charset="-122"/>
              </a:rPr>
              <a:t>在组长的领导下，我们最终</a:t>
            </a:r>
            <a:r>
              <a:rPr lang="zh-CN" altLang="en-US" sz="2400">
                <a:solidFill>
                  <a:schemeClr val="bg1"/>
                </a:solidFill>
                <a:latin typeface="微软雅黑" panose="020B0503020204020204" charset="-122"/>
                <a:ea typeface="微软雅黑" panose="020B0503020204020204" charset="-122"/>
                <a:cs typeface="微软雅黑" panose="020B0503020204020204" charset="-122"/>
              </a:rPr>
              <a:t>通过合作顺利完成作业。</a:t>
            </a:r>
            <a:endParaRPr lang="zh-CN" altLang="en-US" sz="2400">
              <a:solidFill>
                <a:schemeClr val="bg1"/>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3" name="矩形 2"/>
          <p:cNvSpPr/>
          <p:nvPr/>
        </p:nvSpPr>
        <p:spPr>
          <a:xfrm>
            <a:off x="399415" y="379095"/>
            <a:ext cx="11411585" cy="6099810"/>
          </a:xfrm>
          <a:prstGeom prst="rect">
            <a:avLst/>
          </a:prstGeom>
          <a:solidFill>
            <a:srgbClr val="FFFFFF">
              <a:alpha val="44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1" name="矩形 50"/>
          <p:cNvSpPr/>
          <p:nvPr/>
        </p:nvSpPr>
        <p:spPr>
          <a:xfrm>
            <a:off x="4399598" y="2382520"/>
            <a:ext cx="3457575" cy="1198880"/>
          </a:xfrm>
          <a:prstGeom prst="rect">
            <a:avLst/>
          </a:prstGeom>
        </p:spPr>
        <p:txBody>
          <a:bodyPr wrap="none">
            <a:spAutoFit/>
          </a:bodyPr>
          <a:lstStyle/>
          <a:p>
            <a:pPr algn="ctr">
              <a:lnSpc>
                <a:spcPct val="120000"/>
              </a:lnSpc>
            </a:pPr>
            <a:r>
              <a:rPr lang="zh-CN" altLang="en-US" sz="6000" b="1" dirty="0">
                <a:solidFill>
                  <a:schemeClr val="accent6"/>
                </a:solidFill>
                <a:latin typeface="微软雅黑" panose="020B0503020204020204" charset="-122"/>
                <a:ea typeface="微软雅黑" panose="020B0503020204020204" charset="-122"/>
                <a:cs typeface="微软雅黑" panose="020B0503020204020204" charset="-122"/>
              </a:rPr>
              <a:t>谢谢观看 </a:t>
            </a:r>
            <a:endParaRPr lang="zh-CN" altLang="en-US" sz="6000" b="1" dirty="0">
              <a:solidFill>
                <a:schemeClr val="accent6"/>
              </a:solidFill>
              <a:latin typeface="微软雅黑" panose="020B0503020204020204" charset="-122"/>
              <a:ea typeface="微软雅黑" panose="020B0503020204020204" charset="-122"/>
              <a:cs typeface="微软雅黑" panose="020B0503020204020204" charset="-122"/>
            </a:endParaRPr>
          </a:p>
        </p:txBody>
      </p:sp>
      <p:grpSp>
        <p:nvGrpSpPr>
          <p:cNvPr id="61" name="组合 60"/>
          <p:cNvGrpSpPr/>
          <p:nvPr/>
        </p:nvGrpSpPr>
        <p:grpSpPr>
          <a:xfrm>
            <a:off x="1146810" y="5468620"/>
            <a:ext cx="4020820" cy="534035"/>
            <a:chOff x="4078382" y="4836469"/>
            <a:chExt cx="2571670" cy="267097"/>
          </a:xfrm>
        </p:grpSpPr>
        <p:sp>
          <p:nvSpPr>
            <p:cNvPr id="59" name="矩形 58"/>
            <p:cNvSpPr/>
            <p:nvPr/>
          </p:nvSpPr>
          <p:spPr>
            <a:xfrm>
              <a:off x="4333572" y="4836469"/>
              <a:ext cx="2316480" cy="267097"/>
            </a:xfrm>
            <a:prstGeom prst="rect">
              <a:avLst/>
            </a:prstGeom>
            <a:noFill/>
            <a:ln>
              <a:noFill/>
            </a:ln>
          </p:spPr>
          <p:txBody>
            <a:bodyPr wrap="square">
              <a:spAutoFit/>
            </a:bodyPr>
            <a:lstStyle/>
            <a:p>
              <a:pPr algn="l">
                <a:lnSpc>
                  <a:spcPct val="120000"/>
                </a:lnSpc>
              </a:pPr>
              <a:r>
                <a:rPr lang="zh-CN" altLang="en-US" sz="2400" b="1" dirty="0">
                  <a:latin typeface="微软雅黑" panose="020B0503020204020204" charset="-122"/>
                  <a:ea typeface="微软雅黑" panose="020B0503020204020204" charset="-122"/>
                  <a:cs typeface="微软雅黑" panose="020B0503020204020204" charset="-122"/>
                  <a:sym typeface="+mn-ea"/>
                </a:rPr>
                <a:t>展示</a:t>
              </a:r>
              <a:r>
                <a:rPr lang="zh-CN" altLang="en-US" sz="2400" b="1" dirty="0">
                  <a:latin typeface="微软雅黑" panose="020B0503020204020204" charset="-122"/>
                  <a:ea typeface="微软雅黑" panose="020B0503020204020204" charset="-122"/>
                  <a:cs typeface="微软雅黑" panose="020B0503020204020204" charset="-122"/>
                  <a:sym typeface="+mn-ea"/>
                </a:rPr>
                <a:t>人：</a:t>
              </a:r>
              <a:r>
                <a:rPr lang="zh-CN" altLang="en-US" sz="2400" b="1" dirty="0">
                  <a:latin typeface="微软雅黑" panose="020B0503020204020204" charset="-122"/>
                  <a:ea typeface="微软雅黑" panose="020B0503020204020204" charset="-122"/>
                  <a:cs typeface="微软雅黑" panose="020B0503020204020204" charset="-122"/>
                  <a:sym typeface="+mn-ea"/>
                </a:rPr>
                <a:t>梁晓储</a:t>
              </a:r>
              <a:endParaRPr lang="zh-CN" altLang="en-US" sz="2400" b="1" dirty="0">
                <a:latin typeface="微软雅黑" panose="020B0503020204020204" charset="-122"/>
                <a:ea typeface="微软雅黑" panose="020B0503020204020204" charset="-122"/>
                <a:cs typeface="微软雅黑" panose="020B0503020204020204" charset="-122"/>
                <a:sym typeface="+mn-ea"/>
              </a:endParaRPr>
            </a:p>
          </p:txBody>
        </p:sp>
        <p:sp>
          <p:nvSpPr>
            <p:cNvPr id="60" name="graduation-cap_16905"/>
            <p:cNvSpPr>
              <a:spLocks noChangeAspect="1"/>
            </p:cNvSpPr>
            <p:nvPr/>
          </p:nvSpPr>
          <p:spPr bwMode="auto">
            <a:xfrm>
              <a:off x="4078382" y="4926953"/>
              <a:ext cx="255014" cy="152520"/>
            </a:xfrm>
            <a:custGeom>
              <a:avLst/>
              <a:gdLst>
                <a:gd name="connsiteX0" fmla="*/ 82550 w 331788"/>
                <a:gd name="connsiteY0" fmla="*/ 117475 h 198438"/>
                <a:gd name="connsiteX1" fmla="*/ 165100 w 331788"/>
                <a:gd name="connsiteY1" fmla="*/ 157163 h 198438"/>
                <a:gd name="connsiteX2" fmla="*/ 247650 w 331788"/>
                <a:gd name="connsiteY2" fmla="*/ 117475 h 198438"/>
                <a:gd name="connsiteX3" fmla="*/ 247650 w 331788"/>
                <a:gd name="connsiteY3" fmla="*/ 157163 h 198438"/>
                <a:gd name="connsiteX4" fmla="*/ 165100 w 331788"/>
                <a:gd name="connsiteY4" fmla="*/ 198438 h 198438"/>
                <a:gd name="connsiteX5" fmla="*/ 82550 w 331788"/>
                <a:gd name="connsiteY5" fmla="*/ 157163 h 198438"/>
                <a:gd name="connsiteX6" fmla="*/ 20638 w 331788"/>
                <a:gd name="connsiteY6" fmla="*/ 82550 h 198438"/>
                <a:gd name="connsiteX7" fmla="*/ 24606 w 331788"/>
                <a:gd name="connsiteY7" fmla="*/ 86447 h 198438"/>
                <a:gd name="connsiteX8" fmla="*/ 24606 w 331788"/>
                <a:gd name="connsiteY8" fmla="*/ 150091 h 198438"/>
                <a:gd name="connsiteX9" fmla="*/ 28575 w 331788"/>
                <a:gd name="connsiteY9" fmla="*/ 157885 h 198438"/>
                <a:gd name="connsiteX10" fmla="*/ 24606 w 331788"/>
                <a:gd name="connsiteY10" fmla="*/ 164379 h 198438"/>
                <a:gd name="connsiteX11" fmla="*/ 24606 w 331788"/>
                <a:gd name="connsiteY11" fmla="*/ 178667 h 198438"/>
                <a:gd name="connsiteX12" fmla="*/ 20638 w 331788"/>
                <a:gd name="connsiteY12" fmla="*/ 182563 h 198438"/>
                <a:gd name="connsiteX13" fmla="*/ 16669 w 331788"/>
                <a:gd name="connsiteY13" fmla="*/ 178667 h 198438"/>
                <a:gd name="connsiteX14" fmla="*/ 16669 w 331788"/>
                <a:gd name="connsiteY14" fmla="*/ 164379 h 198438"/>
                <a:gd name="connsiteX15" fmla="*/ 12700 w 331788"/>
                <a:gd name="connsiteY15" fmla="*/ 157885 h 198438"/>
                <a:gd name="connsiteX16" fmla="*/ 16669 w 331788"/>
                <a:gd name="connsiteY16" fmla="*/ 150091 h 198438"/>
                <a:gd name="connsiteX17" fmla="*/ 16669 w 331788"/>
                <a:gd name="connsiteY17" fmla="*/ 86447 h 198438"/>
                <a:gd name="connsiteX18" fmla="*/ 20638 w 331788"/>
                <a:gd name="connsiteY18" fmla="*/ 82550 h 198438"/>
                <a:gd name="connsiteX19" fmla="*/ 165100 w 331788"/>
                <a:gd name="connsiteY19" fmla="*/ 58738 h 198438"/>
                <a:gd name="connsiteX20" fmla="*/ 152400 w 331788"/>
                <a:gd name="connsiteY20" fmla="*/ 66676 h 198438"/>
                <a:gd name="connsiteX21" fmla="*/ 165100 w 331788"/>
                <a:gd name="connsiteY21" fmla="*/ 74614 h 198438"/>
                <a:gd name="connsiteX22" fmla="*/ 177800 w 331788"/>
                <a:gd name="connsiteY22" fmla="*/ 66676 h 198438"/>
                <a:gd name="connsiteX23" fmla="*/ 165100 w 331788"/>
                <a:gd name="connsiteY23" fmla="*/ 58738 h 198438"/>
                <a:gd name="connsiteX24" fmla="*/ 165100 w 331788"/>
                <a:gd name="connsiteY24" fmla="*/ 0 h 198438"/>
                <a:gd name="connsiteX25" fmla="*/ 331788 w 331788"/>
                <a:gd name="connsiteY25" fmla="*/ 66675 h 198438"/>
                <a:gd name="connsiteX26" fmla="*/ 165100 w 331788"/>
                <a:gd name="connsiteY26" fmla="*/ 149225 h 198438"/>
                <a:gd name="connsiteX27" fmla="*/ 0 w 331788"/>
                <a:gd name="connsiteY27" fmla="*/ 66675 h 198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31788" h="198438">
                  <a:moveTo>
                    <a:pt x="82550" y="117475"/>
                  </a:moveTo>
                  <a:lnTo>
                    <a:pt x="165100" y="157163"/>
                  </a:lnTo>
                  <a:lnTo>
                    <a:pt x="247650" y="117475"/>
                  </a:lnTo>
                  <a:lnTo>
                    <a:pt x="247650" y="157163"/>
                  </a:lnTo>
                  <a:lnTo>
                    <a:pt x="165100" y="198438"/>
                  </a:lnTo>
                  <a:lnTo>
                    <a:pt x="82550" y="157163"/>
                  </a:lnTo>
                  <a:close/>
                  <a:moveTo>
                    <a:pt x="20638" y="82550"/>
                  </a:moveTo>
                  <a:cubicBezTo>
                    <a:pt x="23283" y="82550"/>
                    <a:pt x="24606" y="85148"/>
                    <a:pt x="24606" y="86447"/>
                  </a:cubicBezTo>
                  <a:cubicBezTo>
                    <a:pt x="24606" y="86447"/>
                    <a:pt x="24606" y="86447"/>
                    <a:pt x="24606" y="150091"/>
                  </a:cubicBezTo>
                  <a:cubicBezTo>
                    <a:pt x="27252" y="151390"/>
                    <a:pt x="28575" y="153988"/>
                    <a:pt x="28575" y="157885"/>
                  </a:cubicBezTo>
                  <a:cubicBezTo>
                    <a:pt x="28575" y="160482"/>
                    <a:pt x="27252" y="163080"/>
                    <a:pt x="24606" y="164379"/>
                  </a:cubicBezTo>
                  <a:cubicBezTo>
                    <a:pt x="24606" y="164379"/>
                    <a:pt x="24606" y="164379"/>
                    <a:pt x="24606" y="178667"/>
                  </a:cubicBezTo>
                  <a:cubicBezTo>
                    <a:pt x="24606" y="181264"/>
                    <a:pt x="23283" y="182563"/>
                    <a:pt x="20638" y="182563"/>
                  </a:cubicBezTo>
                  <a:cubicBezTo>
                    <a:pt x="17992" y="182563"/>
                    <a:pt x="16669" y="181264"/>
                    <a:pt x="16669" y="178667"/>
                  </a:cubicBezTo>
                  <a:cubicBezTo>
                    <a:pt x="16669" y="178667"/>
                    <a:pt x="16669" y="178667"/>
                    <a:pt x="16669" y="164379"/>
                  </a:cubicBezTo>
                  <a:cubicBezTo>
                    <a:pt x="14023" y="163080"/>
                    <a:pt x="12700" y="160482"/>
                    <a:pt x="12700" y="157885"/>
                  </a:cubicBezTo>
                  <a:cubicBezTo>
                    <a:pt x="12700" y="153988"/>
                    <a:pt x="14023" y="151390"/>
                    <a:pt x="16669" y="150091"/>
                  </a:cubicBezTo>
                  <a:cubicBezTo>
                    <a:pt x="16669" y="150091"/>
                    <a:pt x="16669" y="150091"/>
                    <a:pt x="16669" y="86447"/>
                  </a:cubicBezTo>
                  <a:cubicBezTo>
                    <a:pt x="16669" y="85148"/>
                    <a:pt x="17992" y="82550"/>
                    <a:pt x="20638" y="82550"/>
                  </a:cubicBezTo>
                  <a:close/>
                  <a:moveTo>
                    <a:pt x="165100" y="58738"/>
                  </a:moveTo>
                  <a:cubicBezTo>
                    <a:pt x="158086" y="58738"/>
                    <a:pt x="152400" y="62292"/>
                    <a:pt x="152400" y="66676"/>
                  </a:cubicBezTo>
                  <a:cubicBezTo>
                    <a:pt x="152400" y="71060"/>
                    <a:pt x="158086" y="74614"/>
                    <a:pt x="165100" y="74614"/>
                  </a:cubicBezTo>
                  <a:cubicBezTo>
                    <a:pt x="172114" y="74614"/>
                    <a:pt x="177800" y="71060"/>
                    <a:pt x="177800" y="66676"/>
                  </a:cubicBezTo>
                  <a:cubicBezTo>
                    <a:pt x="177800" y="62292"/>
                    <a:pt x="172114" y="58738"/>
                    <a:pt x="165100" y="58738"/>
                  </a:cubicBezTo>
                  <a:close/>
                  <a:moveTo>
                    <a:pt x="165100" y="0"/>
                  </a:moveTo>
                  <a:lnTo>
                    <a:pt x="331788" y="66675"/>
                  </a:lnTo>
                  <a:lnTo>
                    <a:pt x="165100" y="149225"/>
                  </a:lnTo>
                  <a:lnTo>
                    <a:pt x="0" y="66675"/>
                  </a:lnTo>
                  <a:close/>
                </a:path>
              </a:pathLst>
            </a:custGeom>
            <a:solidFill>
              <a:schemeClr val="accent6"/>
            </a:solidFill>
            <a:ln>
              <a:noFill/>
            </a:ln>
          </p:spPr>
        </p:sp>
      </p:grpSp>
      <p:pic>
        <p:nvPicPr>
          <p:cNvPr id="5" name="图片 4" descr="67642f81c4b9dd15051af51f0b1cd48"/>
          <p:cNvPicPr>
            <a:picLocks noChangeAspect="1"/>
          </p:cNvPicPr>
          <p:nvPr/>
        </p:nvPicPr>
        <p:blipFill>
          <a:blip r:embed="rId2"/>
          <a:stretch>
            <a:fillRect/>
          </a:stretch>
        </p:blipFill>
        <p:spPr>
          <a:xfrm>
            <a:off x="4605655" y="1182370"/>
            <a:ext cx="2981325" cy="866775"/>
          </a:xfrm>
          <a:prstGeom prst="rect">
            <a:avLst/>
          </a:prstGeom>
        </p:spPr>
      </p:pic>
      <p:sp>
        <p:nvSpPr>
          <p:cNvPr id="2" name="文本框 1"/>
          <p:cNvSpPr txBox="1"/>
          <p:nvPr/>
        </p:nvSpPr>
        <p:spPr>
          <a:xfrm>
            <a:off x="7799070" y="5542280"/>
            <a:ext cx="3763645" cy="460375"/>
          </a:xfrm>
          <a:prstGeom prst="rect">
            <a:avLst/>
          </a:prstGeom>
          <a:noFill/>
        </p:spPr>
        <p:txBody>
          <a:bodyPr wrap="square" rtlCol="0">
            <a:spAutoFit/>
          </a:bodyPr>
          <a:p>
            <a:r>
              <a:rPr lang="en-US" altLang="zh-CN" sz="2400">
                <a:latin typeface="微软雅黑" panose="020B0503020204020204" charset="-122"/>
                <a:ea typeface="微软雅黑" panose="020B0503020204020204" charset="-122"/>
                <a:cs typeface="微软雅黑" panose="020B0503020204020204" charset="-122"/>
              </a:rPr>
              <a:t>2023</a:t>
            </a:r>
            <a:r>
              <a:rPr lang="zh-CN" altLang="en-US" sz="2400">
                <a:latin typeface="微软雅黑" panose="020B0503020204020204" charset="-122"/>
                <a:ea typeface="微软雅黑" panose="020B0503020204020204" charset="-122"/>
                <a:cs typeface="微软雅黑" panose="020B0503020204020204" charset="-122"/>
              </a:rPr>
              <a:t>年</a:t>
            </a:r>
            <a:r>
              <a:rPr lang="en-US" altLang="zh-CN" sz="2400">
                <a:latin typeface="微软雅黑" panose="020B0503020204020204" charset="-122"/>
                <a:ea typeface="微软雅黑" panose="020B0503020204020204" charset="-122"/>
                <a:cs typeface="微软雅黑" panose="020B0503020204020204" charset="-122"/>
              </a:rPr>
              <a:t>12</a:t>
            </a:r>
            <a:r>
              <a:rPr lang="zh-CN" altLang="en-US" sz="2400">
                <a:latin typeface="微软雅黑" panose="020B0503020204020204" charset="-122"/>
                <a:ea typeface="微软雅黑" panose="020B0503020204020204" charset="-122"/>
                <a:cs typeface="微软雅黑" panose="020B0503020204020204" charset="-122"/>
              </a:rPr>
              <a:t>月</a:t>
            </a:r>
            <a:r>
              <a:rPr lang="en-US" altLang="zh-CN" sz="2400">
                <a:latin typeface="微软雅黑" panose="020B0503020204020204" charset="-122"/>
                <a:ea typeface="微软雅黑" panose="020B0503020204020204" charset="-122"/>
                <a:cs typeface="微软雅黑" panose="020B0503020204020204" charset="-122"/>
              </a:rPr>
              <a:t>24</a:t>
            </a:r>
            <a:r>
              <a:rPr lang="zh-CN" altLang="en-US" sz="2400">
                <a:latin typeface="微软雅黑" panose="020B0503020204020204" charset="-122"/>
                <a:ea typeface="微软雅黑" panose="020B0503020204020204" charset="-122"/>
                <a:cs typeface="微软雅黑" panose="020B0503020204020204" charset="-122"/>
              </a:rPr>
              <a:t>日</a:t>
            </a:r>
            <a:endParaRPr lang="zh-CN" altLang="en-US" sz="2400">
              <a:latin typeface="微软雅黑" panose="020B0503020204020204" charset="-122"/>
              <a:ea typeface="微软雅黑" panose="020B0503020204020204" charset="-122"/>
              <a:cs typeface="微软雅黑" panose="020B0503020204020204" charset="-122"/>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3" name="矩形 2"/>
          <p:cNvSpPr/>
          <p:nvPr/>
        </p:nvSpPr>
        <p:spPr>
          <a:xfrm>
            <a:off x="389890" y="379095"/>
            <a:ext cx="11411585" cy="6099810"/>
          </a:xfrm>
          <a:prstGeom prst="rect">
            <a:avLst/>
          </a:prstGeom>
          <a:solidFill>
            <a:schemeClr val="bg1">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lumMod val="85000"/>
                  <a:lumOff val="15000"/>
                </a:schemeClr>
              </a:solidFill>
              <a:latin typeface="+mj-lt"/>
              <a:cs typeface="+mj-lt"/>
            </a:endParaRPr>
          </a:p>
        </p:txBody>
      </p:sp>
      <p:grpSp>
        <p:nvGrpSpPr>
          <p:cNvPr id="59" name="组合 58"/>
          <p:cNvGrpSpPr/>
          <p:nvPr/>
        </p:nvGrpSpPr>
        <p:grpSpPr>
          <a:xfrm>
            <a:off x="374015" y="708660"/>
            <a:ext cx="1790700" cy="626745"/>
            <a:chOff x="629" y="1156"/>
            <a:chExt cx="2820" cy="987"/>
          </a:xfrm>
        </p:grpSpPr>
        <p:sp>
          <p:nvSpPr>
            <p:cNvPr id="55" name="文本框 54"/>
            <p:cNvSpPr txBox="1"/>
            <p:nvPr/>
          </p:nvSpPr>
          <p:spPr>
            <a:xfrm>
              <a:off x="1241" y="1189"/>
              <a:ext cx="2208" cy="725"/>
            </a:xfrm>
            <a:prstGeom prst="rect">
              <a:avLst/>
            </a:prstGeom>
            <a:noFill/>
          </p:spPr>
          <p:txBody>
            <a:bodyPr wrap="none" rtlCol="0">
              <a:spAutoFit/>
            </a:bodyPr>
            <a:p>
              <a:r>
                <a:rPr lang="zh-CN" altLang="en-US" sz="2400" b="1" dirty="0">
                  <a:solidFill>
                    <a:schemeClr val="tx1">
                      <a:lumMod val="85000"/>
                      <a:lumOff val="15000"/>
                    </a:schemeClr>
                  </a:solidFill>
                  <a:latin typeface="微软雅黑" panose="020B0503020204020204" charset="-122"/>
                  <a:ea typeface="微软雅黑" panose="020B0503020204020204" charset="-122"/>
                </a:rPr>
                <a:t>首页界面</a:t>
              </a:r>
              <a:endParaRPr lang="zh-CN" altLang="en-US" sz="2400" b="1" dirty="0">
                <a:solidFill>
                  <a:schemeClr val="tx1">
                    <a:lumMod val="85000"/>
                    <a:lumOff val="15000"/>
                  </a:schemeClr>
                </a:solidFill>
                <a:latin typeface="微软雅黑" panose="020B0503020204020204" charset="-122"/>
                <a:ea typeface="微软雅黑" panose="020B0503020204020204" charset="-122"/>
              </a:endParaRPr>
            </a:p>
          </p:txBody>
        </p:sp>
        <p:sp>
          <p:nvSpPr>
            <p:cNvPr id="58" name="矩形 57"/>
            <p:cNvSpPr/>
            <p:nvPr/>
          </p:nvSpPr>
          <p:spPr>
            <a:xfrm>
              <a:off x="629" y="1156"/>
              <a:ext cx="341" cy="987"/>
            </a:xfrm>
            <a:prstGeom prst="rect">
              <a:avLst/>
            </a:prstGeom>
            <a:solidFill>
              <a:srgbClr val="014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lumMod val="85000"/>
                    <a:lumOff val="15000"/>
                  </a:schemeClr>
                </a:solidFill>
                <a:latin typeface="+mj-lt"/>
                <a:cs typeface="+mj-lt"/>
              </a:endParaRPr>
            </a:p>
          </p:txBody>
        </p:sp>
      </p:grpSp>
      <p:pic>
        <p:nvPicPr>
          <p:cNvPr id="15" name="图片 14" descr="67642f81c4b9dd15051af51f0b1cd48"/>
          <p:cNvPicPr>
            <a:picLocks noChangeAspect="1"/>
          </p:cNvPicPr>
          <p:nvPr/>
        </p:nvPicPr>
        <p:blipFill>
          <a:blip r:embed="rId2"/>
          <a:stretch>
            <a:fillRect/>
          </a:stretch>
        </p:blipFill>
        <p:spPr>
          <a:xfrm>
            <a:off x="9695180" y="122555"/>
            <a:ext cx="2313305" cy="672465"/>
          </a:xfrm>
          <a:prstGeom prst="rect">
            <a:avLst/>
          </a:prstGeom>
        </p:spPr>
      </p:pic>
      <p:sp>
        <p:nvSpPr>
          <p:cNvPr id="16" name="文本框 15"/>
          <p:cNvSpPr txBox="1"/>
          <p:nvPr/>
        </p:nvSpPr>
        <p:spPr>
          <a:xfrm>
            <a:off x="-1388110" y="917575"/>
            <a:ext cx="4064000" cy="368300"/>
          </a:xfrm>
          <a:prstGeom prst="rect">
            <a:avLst/>
          </a:prstGeom>
          <a:noFill/>
        </p:spPr>
        <p:txBody>
          <a:bodyPr wrap="square" rtlCol="0">
            <a:spAutoFit/>
          </a:bodyPr>
          <a:p>
            <a:endParaRPr lang="zh-CN" altLang="en-US"/>
          </a:p>
        </p:txBody>
      </p:sp>
      <p:pic>
        <p:nvPicPr>
          <p:cNvPr id="13" name="PA-图片 14" descr="几何拼接2"/>
          <p:cNvPicPr>
            <a:picLocks noChangeAspect="1"/>
          </p:cNvPicPr>
          <p:nvPr>
            <p:custDataLst>
              <p:tags r:id="rId3"/>
            </p:custDataLst>
          </p:nvPr>
        </p:nvPicPr>
        <p:blipFill>
          <a:blip r:embed="rId4"/>
          <a:srcRect l="23943" r="23943"/>
          <a:stretch>
            <a:fillRect/>
          </a:stretch>
        </p:blipFill>
        <p:spPr>
          <a:xfrm>
            <a:off x="2868884" y="1061288"/>
            <a:ext cx="6442116" cy="4831588"/>
          </a:xfrm>
          <a:prstGeom prst="rect">
            <a:avLst/>
          </a:prstGeom>
        </p:spPr>
      </p:pic>
      <p:sp>
        <p:nvSpPr>
          <p:cNvPr id="17" name="椭圆 16"/>
          <p:cNvSpPr/>
          <p:nvPr>
            <p:custDataLst>
              <p:tags r:id="rId5"/>
            </p:custDataLst>
          </p:nvPr>
        </p:nvSpPr>
        <p:spPr>
          <a:xfrm rot="16200000">
            <a:off x="10214494" y="5027004"/>
            <a:ext cx="111070" cy="111070"/>
          </a:xfrm>
          <a:prstGeom prst="ellipse">
            <a:avLst/>
          </a:prstGeom>
          <a:no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prstClr val="white"/>
              </a:solidFill>
              <a:latin typeface="Arial" panose="020B0604020202020204"/>
              <a:ea typeface="微软雅黑" panose="020B0503020204020204" charset="-122"/>
            </a:endParaRPr>
          </a:p>
        </p:txBody>
      </p:sp>
      <p:sp>
        <p:nvSpPr>
          <p:cNvPr id="19" name="椭圆 18"/>
          <p:cNvSpPr/>
          <p:nvPr>
            <p:custDataLst>
              <p:tags r:id="rId6"/>
            </p:custDataLst>
          </p:nvPr>
        </p:nvSpPr>
        <p:spPr>
          <a:xfrm rot="16200000">
            <a:off x="10214494" y="4740443"/>
            <a:ext cx="111070" cy="111070"/>
          </a:xfrm>
          <a:prstGeom prst="ellipse">
            <a:avLst/>
          </a:prstGeom>
          <a:no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0" name="椭圆 19"/>
          <p:cNvSpPr/>
          <p:nvPr>
            <p:custDataLst>
              <p:tags r:id="rId7"/>
            </p:custDataLst>
          </p:nvPr>
        </p:nvSpPr>
        <p:spPr>
          <a:xfrm rot="16200000">
            <a:off x="10214494" y="5313565"/>
            <a:ext cx="111070" cy="111070"/>
          </a:xfrm>
          <a:prstGeom prst="ellipse">
            <a:avLst/>
          </a:prstGeom>
          <a:no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pic>
        <p:nvPicPr>
          <p:cNvPr id="22" name="PA-图片 21" descr="字体感觉1"/>
          <p:cNvPicPr>
            <a:picLocks noChangeAspect="1"/>
          </p:cNvPicPr>
          <p:nvPr>
            <p:custDataLst>
              <p:tags r:id="rId8"/>
            </p:custDataLst>
          </p:nvPr>
        </p:nvPicPr>
        <p:blipFill>
          <a:blip r:embed="rId9"/>
          <a:srcRect l="3749" r="3749"/>
          <a:stretch>
            <a:fillRect/>
          </a:stretch>
        </p:blipFill>
        <p:spPr>
          <a:xfrm>
            <a:off x="2822575" y="1061085"/>
            <a:ext cx="6534150" cy="4831715"/>
          </a:xfrm>
          <a:prstGeom prst="rect">
            <a:avLst/>
          </a:prstGeom>
        </p:spPr>
      </p:pic>
      <p:pic>
        <p:nvPicPr>
          <p:cNvPr id="25" name="PA-图片 24" descr="几何图形"/>
          <p:cNvPicPr>
            <a:picLocks noChangeAspect="1"/>
          </p:cNvPicPr>
          <p:nvPr>
            <p:custDataLst>
              <p:tags r:id="rId10"/>
            </p:custDataLst>
          </p:nvPr>
        </p:nvPicPr>
        <p:blipFill>
          <a:blip r:embed="rId11"/>
          <a:srcRect l="4578" r="4578"/>
          <a:stretch>
            <a:fillRect/>
          </a:stretch>
        </p:blipFill>
        <p:spPr>
          <a:xfrm>
            <a:off x="2823210" y="1189990"/>
            <a:ext cx="6534150" cy="4831715"/>
          </a:xfrm>
          <a:prstGeom prst="rect">
            <a:avLst/>
          </a:prstGeom>
        </p:spPr>
      </p:pic>
    </p:spTree>
    <p:custDataLst>
      <p:tags r:id="rId12"/>
    </p:custDataLst>
  </p:cSld>
  <p:clrMapOvr>
    <a:masterClrMapping/>
  </p:clrMapOvr>
  <mc:AlternateContent xmlns:mc="http://schemas.openxmlformats.org/markup-compatibility/2006">
    <mc:Choice xmlns:p14="http://schemas.microsoft.com/office/powerpoint/2010/main" Requires="p14">
      <p:transition spd="slow" p14:dur="1000">
        <p:wipe/>
      </p:transition>
    </mc:Choice>
    <mc:Fallback>
      <p:transition spd="slow">
        <p:wip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999" presetClass="entr" presetSubtype="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9999" presetClass="emph" presetSubtype="1" nodeType="withEffect">
                                  <p:stCondLst>
                                    <p:cond delay="0"/>
                                  </p:stCondLst>
                                  <p:childTnLst>
                                    <p:set>
                                      <p:cBhvr>
                                        <p:cTn id="9" dur="indefinite"/>
                                        <p:tgtEl>
                                          <p:spTgt spid="19"/>
                                        </p:tgtEl>
                                        <p:attrNameLst>
                                          <p:attrName>fillcolor</p:attrName>
                                        </p:attrNameLst>
                                      </p:cBhvr>
                                      <p:to>
                                        <p:clrVal>
                                          <a:schemeClr val="bg1"/>
                                        </p:clrVal>
                                      </p:to>
                                    </p:set>
                                    <p:set>
                                      <p:cBhvr>
                                        <p:cTn id="10" dur="indefinite"/>
                                        <p:tgtEl>
                                          <p:spTgt spid="19"/>
                                        </p:tgtEl>
                                        <p:attrNameLst>
                                          <p:attrName>fill.type</p:attrName>
                                        </p:attrNameLst>
                                      </p:cBhvr>
                                      <p:to>
                                        <p:strVal val="solid"/>
                                      </p:to>
                                    </p:set>
                                    <p:set>
                                      <p:cBhvr>
                                        <p:cTn id="11" dur="indefinite"/>
                                        <p:tgtEl>
                                          <p:spTgt spid="19"/>
                                        </p:tgtEl>
                                        <p:attrNameLst>
                                          <p:attrName>fill.on</p:attrName>
                                        </p:attrNameLst>
                                      </p:cBhvr>
                                      <p:to>
                                        <p:strVal val="true"/>
                                      </p:to>
                                    </p:set>
                                  </p:childTnLst>
                                </p:cTn>
                              </p:par>
                            </p:childTnLst>
                          </p:cTn>
                        </p:par>
                      </p:childTnLst>
                    </p:cTn>
                  </p:par>
                  <p:par>
                    <p:cTn id="12" fill="hold">
                      <p:stCondLst>
                        <p:cond delay="indefinite"/>
                      </p:stCondLst>
                      <p:childTnLst>
                        <p:par>
                          <p:cTn id="13" fill="hold">
                            <p:stCondLst>
                              <p:cond delay="0"/>
                            </p:stCondLst>
                            <p:childTnLst>
                              <p:par>
                                <p:cTn id="14" presetID="9999" presetClass="entr" presetSubtype="0" fill="hold" nodeType="click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fade">
                                      <p:cBhvr>
                                        <p:cTn id="16" dur="500"/>
                                        <p:tgtEl>
                                          <p:spTgt spid="22"/>
                                        </p:tgtEl>
                                      </p:cBhvr>
                                    </p:animEffect>
                                  </p:childTnLst>
                                </p:cTn>
                              </p:par>
                              <p:par>
                                <p:cTn id="17" presetID="9999" presetClass="emph" presetSubtype="1" nodeType="withEffect">
                                  <p:stCondLst>
                                    <p:cond delay="0"/>
                                  </p:stCondLst>
                                  <p:childTnLst>
                                    <p:set>
                                      <p:cBhvr>
                                        <p:cTn id="18" dur="indefinite"/>
                                        <p:tgtEl>
                                          <p:spTgt spid="19"/>
                                        </p:tgtEl>
                                        <p:attrNameLst>
                                          <p:attrName>fillcolor</p:attrName>
                                        </p:attrNameLst>
                                      </p:cBhvr>
                                      <p:to>
                                        <p:clrVal>
                                          <a:srgbClr val="A6A6A6"/>
                                        </p:clrVal>
                                      </p:to>
                                    </p:set>
                                    <p:set>
                                      <p:cBhvr>
                                        <p:cTn id="19" dur="indefinite"/>
                                        <p:tgtEl>
                                          <p:spTgt spid="19"/>
                                        </p:tgtEl>
                                        <p:attrNameLst>
                                          <p:attrName>fill.type</p:attrName>
                                        </p:attrNameLst>
                                      </p:cBhvr>
                                      <p:to>
                                        <p:strVal val="solid"/>
                                      </p:to>
                                    </p:set>
                                    <p:set>
                                      <p:cBhvr>
                                        <p:cTn id="20" dur="indefinite"/>
                                        <p:tgtEl>
                                          <p:spTgt spid="19"/>
                                        </p:tgtEl>
                                        <p:attrNameLst>
                                          <p:attrName>fill.on</p:attrName>
                                        </p:attrNameLst>
                                      </p:cBhvr>
                                      <p:to>
                                        <p:strVal val="true"/>
                                      </p:to>
                                    </p:set>
                                  </p:childTnLst>
                                </p:cTn>
                              </p:par>
                              <p:par>
                                <p:cTn id="21" presetID="9999" presetClass="emph" presetSubtype="1" nodeType="withEffect">
                                  <p:stCondLst>
                                    <p:cond delay="0"/>
                                  </p:stCondLst>
                                  <p:childTnLst>
                                    <p:set>
                                      <p:cBhvr>
                                        <p:cTn id="22" dur="indefinite"/>
                                        <p:tgtEl>
                                          <p:spTgt spid="17"/>
                                        </p:tgtEl>
                                        <p:attrNameLst>
                                          <p:attrName>fillcolor</p:attrName>
                                        </p:attrNameLst>
                                      </p:cBhvr>
                                      <p:to>
                                        <p:clrVal>
                                          <a:schemeClr val="bg1"/>
                                        </p:clrVal>
                                      </p:to>
                                    </p:set>
                                    <p:set>
                                      <p:cBhvr>
                                        <p:cTn id="23" dur="indefinite"/>
                                        <p:tgtEl>
                                          <p:spTgt spid="17"/>
                                        </p:tgtEl>
                                        <p:attrNameLst>
                                          <p:attrName>fill.type</p:attrName>
                                        </p:attrNameLst>
                                      </p:cBhvr>
                                      <p:to>
                                        <p:strVal val="solid"/>
                                      </p:to>
                                    </p:set>
                                    <p:set>
                                      <p:cBhvr>
                                        <p:cTn id="24" dur="indefinite"/>
                                        <p:tgtEl>
                                          <p:spTgt spid="17"/>
                                        </p:tgtEl>
                                        <p:attrNameLst>
                                          <p:attrName>fill.on</p:attrName>
                                        </p:attrNameLst>
                                      </p:cBhvr>
                                      <p:to>
                                        <p:strVal val="true"/>
                                      </p:to>
                                    </p:set>
                                  </p:childTnLst>
                                </p:cTn>
                              </p:par>
                            </p:childTnLst>
                          </p:cTn>
                        </p:par>
                      </p:childTnLst>
                    </p:cTn>
                  </p:par>
                  <p:par>
                    <p:cTn id="25" fill="hold">
                      <p:stCondLst>
                        <p:cond delay="indefinite"/>
                      </p:stCondLst>
                      <p:childTnLst>
                        <p:par>
                          <p:cTn id="26" fill="hold">
                            <p:stCondLst>
                              <p:cond delay="0"/>
                            </p:stCondLst>
                            <p:childTnLst>
                              <p:par>
                                <p:cTn id="27" presetID="9999" presetClass="entr" presetSubtype="0" fill="hold" nodeType="clickEffect">
                                  <p:stCondLst>
                                    <p:cond delay="0"/>
                                  </p:stCondLst>
                                  <p:childTnLst>
                                    <p:set>
                                      <p:cBhvr>
                                        <p:cTn id="28" dur="1" fill="hold">
                                          <p:stCondLst>
                                            <p:cond delay="0"/>
                                          </p:stCondLst>
                                        </p:cTn>
                                        <p:tgtEl>
                                          <p:spTgt spid="25"/>
                                        </p:tgtEl>
                                        <p:attrNameLst>
                                          <p:attrName>style.visibility</p:attrName>
                                        </p:attrNameLst>
                                      </p:cBhvr>
                                      <p:to>
                                        <p:strVal val="visible"/>
                                      </p:to>
                                    </p:set>
                                    <p:animEffect transition="in" filter="fade">
                                      <p:cBhvr>
                                        <p:cTn id="29" dur="500"/>
                                        <p:tgtEl>
                                          <p:spTgt spid="25"/>
                                        </p:tgtEl>
                                      </p:cBhvr>
                                    </p:animEffect>
                                  </p:childTnLst>
                                </p:cTn>
                              </p:par>
                              <p:par>
                                <p:cTn id="30" presetID="9999" presetClass="emph" presetSubtype="1" nodeType="withEffect">
                                  <p:stCondLst>
                                    <p:cond delay="0"/>
                                  </p:stCondLst>
                                  <p:childTnLst>
                                    <p:set>
                                      <p:cBhvr>
                                        <p:cTn id="31" dur="indefinite"/>
                                        <p:tgtEl>
                                          <p:spTgt spid="17"/>
                                        </p:tgtEl>
                                        <p:attrNameLst>
                                          <p:attrName>fillcolor</p:attrName>
                                        </p:attrNameLst>
                                      </p:cBhvr>
                                      <p:to>
                                        <p:clrVal>
                                          <a:srgbClr val="A6A6A6"/>
                                        </p:clrVal>
                                      </p:to>
                                    </p:set>
                                    <p:set>
                                      <p:cBhvr>
                                        <p:cTn id="32" dur="indefinite"/>
                                        <p:tgtEl>
                                          <p:spTgt spid="17"/>
                                        </p:tgtEl>
                                        <p:attrNameLst>
                                          <p:attrName>fill.type</p:attrName>
                                        </p:attrNameLst>
                                      </p:cBhvr>
                                      <p:to>
                                        <p:strVal val="solid"/>
                                      </p:to>
                                    </p:set>
                                    <p:set>
                                      <p:cBhvr>
                                        <p:cTn id="33" dur="indefinite"/>
                                        <p:tgtEl>
                                          <p:spTgt spid="17"/>
                                        </p:tgtEl>
                                        <p:attrNameLst>
                                          <p:attrName>fill.on</p:attrName>
                                        </p:attrNameLst>
                                      </p:cBhvr>
                                      <p:to>
                                        <p:strVal val="true"/>
                                      </p:to>
                                    </p:set>
                                  </p:childTnLst>
                                </p:cTn>
                              </p:par>
                              <p:par>
                                <p:cTn id="34" presetID="9999" presetClass="emph" presetSubtype="1" nodeType="withEffect">
                                  <p:stCondLst>
                                    <p:cond delay="0"/>
                                  </p:stCondLst>
                                  <p:childTnLst>
                                    <p:set>
                                      <p:cBhvr>
                                        <p:cTn id="35" dur="indefinite"/>
                                        <p:tgtEl>
                                          <p:spTgt spid="20"/>
                                        </p:tgtEl>
                                        <p:attrNameLst>
                                          <p:attrName>fillcolor</p:attrName>
                                        </p:attrNameLst>
                                      </p:cBhvr>
                                      <p:to>
                                        <p:clrVal>
                                          <a:schemeClr val="bg1"/>
                                        </p:clrVal>
                                      </p:to>
                                    </p:set>
                                    <p:set>
                                      <p:cBhvr>
                                        <p:cTn id="36" dur="indefinite"/>
                                        <p:tgtEl>
                                          <p:spTgt spid="20"/>
                                        </p:tgtEl>
                                        <p:attrNameLst>
                                          <p:attrName>fill.type</p:attrName>
                                        </p:attrNameLst>
                                      </p:cBhvr>
                                      <p:to>
                                        <p:strVal val="solid"/>
                                      </p:to>
                                    </p:set>
                                    <p:set>
                                      <p:cBhvr>
                                        <p:cTn id="37" dur="indefinite"/>
                                        <p:tgtEl>
                                          <p:spTgt spid="20"/>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3" name="矩形 2"/>
          <p:cNvSpPr/>
          <p:nvPr/>
        </p:nvSpPr>
        <p:spPr>
          <a:xfrm>
            <a:off x="389890" y="379095"/>
            <a:ext cx="11411585" cy="6099810"/>
          </a:xfrm>
          <a:prstGeom prst="rect">
            <a:avLst/>
          </a:prstGeom>
          <a:solidFill>
            <a:schemeClr val="bg1">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lumMod val="85000"/>
                  <a:lumOff val="15000"/>
                </a:schemeClr>
              </a:solidFill>
              <a:latin typeface="+mj-lt"/>
              <a:cs typeface="+mj-lt"/>
            </a:endParaRPr>
          </a:p>
        </p:txBody>
      </p:sp>
      <p:grpSp>
        <p:nvGrpSpPr>
          <p:cNvPr id="59" name="组合 58"/>
          <p:cNvGrpSpPr/>
          <p:nvPr/>
        </p:nvGrpSpPr>
        <p:grpSpPr>
          <a:xfrm>
            <a:off x="374015" y="708660"/>
            <a:ext cx="1790700" cy="626745"/>
            <a:chOff x="629" y="1156"/>
            <a:chExt cx="2820" cy="987"/>
          </a:xfrm>
        </p:grpSpPr>
        <p:sp>
          <p:nvSpPr>
            <p:cNvPr id="55" name="文本框 54"/>
            <p:cNvSpPr txBox="1"/>
            <p:nvPr/>
          </p:nvSpPr>
          <p:spPr>
            <a:xfrm>
              <a:off x="1241" y="1189"/>
              <a:ext cx="2208" cy="725"/>
            </a:xfrm>
            <a:prstGeom prst="rect">
              <a:avLst/>
            </a:prstGeom>
            <a:noFill/>
          </p:spPr>
          <p:txBody>
            <a:bodyPr wrap="none" rtlCol="0">
              <a:spAutoFit/>
            </a:bodyPr>
            <a:p>
              <a:r>
                <a:rPr lang="zh-CN" altLang="en-US" sz="2400" b="1" dirty="0">
                  <a:solidFill>
                    <a:schemeClr val="tx1">
                      <a:lumMod val="85000"/>
                      <a:lumOff val="15000"/>
                    </a:schemeClr>
                  </a:solidFill>
                  <a:latin typeface="微软雅黑" panose="020B0503020204020204" charset="-122"/>
                  <a:ea typeface="微软雅黑" panose="020B0503020204020204" charset="-122"/>
                </a:rPr>
                <a:t>首页界面</a:t>
              </a:r>
              <a:endParaRPr lang="zh-CN" altLang="en-US" sz="2400" b="1" dirty="0">
                <a:solidFill>
                  <a:schemeClr val="tx1">
                    <a:lumMod val="85000"/>
                    <a:lumOff val="15000"/>
                  </a:schemeClr>
                </a:solidFill>
                <a:latin typeface="微软雅黑" panose="020B0503020204020204" charset="-122"/>
                <a:ea typeface="微软雅黑" panose="020B0503020204020204" charset="-122"/>
              </a:endParaRPr>
            </a:p>
          </p:txBody>
        </p:sp>
        <p:sp>
          <p:nvSpPr>
            <p:cNvPr id="58" name="矩形 57"/>
            <p:cNvSpPr/>
            <p:nvPr/>
          </p:nvSpPr>
          <p:spPr>
            <a:xfrm>
              <a:off x="629" y="1156"/>
              <a:ext cx="341" cy="987"/>
            </a:xfrm>
            <a:prstGeom prst="rect">
              <a:avLst/>
            </a:prstGeom>
            <a:solidFill>
              <a:srgbClr val="014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lumMod val="85000"/>
                    <a:lumOff val="15000"/>
                  </a:schemeClr>
                </a:solidFill>
                <a:latin typeface="+mj-lt"/>
                <a:cs typeface="+mj-lt"/>
              </a:endParaRPr>
            </a:p>
          </p:txBody>
        </p:sp>
      </p:grpSp>
      <p:pic>
        <p:nvPicPr>
          <p:cNvPr id="15" name="图片 14" descr="67642f81c4b9dd15051af51f0b1cd48"/>
          <p:cNvPicPr>
            <a:picLocks noChangeAspect="1"/>
          </p:cNvPicPr>
          <p:nvPr/>
        </p:nvPicPr>
        <p:blipFill>
          <a:blip r:embed="rId2"/>
          <a:stretch>
            <a:fillRect/>
          </a:stretch>
        </p:blipFill>
        <p:spPr>
          <a:xfrm>
            <a:off x="9695180" y="122555"/>
            <a:ext cx="2313305" cy="672465"/>
          </a:xfrm>
          <a:prstGeom prst="rect">
            <a:avLst/>
          </a:prstGeom>
        </p:spPr>
      </p:pic>
      <p:sp>
        <p:nvSpPr>
          <p:cNvPr id="16" name="文本框 15"/>
          <p:cNvSpPr txBox="1"/>
          <p:nvPr/>
        </p:nvSpPr>
        <p:spPr>
          <a:xfrm>
            <a:off x="-1388110" y="917575"/>
            <a:ext cx="4064000" cy="368300"/>
          </a:xfrm>
          <a:prstGeom prst="rect">
            <a:avLst/>
          </a:prstGeom>
          <a:noFill/>
        </p:spPr>
        <p:txBody>
          <a:bodyPr wrap="square" rtlCol="0">
            <a:spAutoFit/>
          </a:bodyPr>
          <a:p>
            <a:endParaRPr lang="zh-CN" altLang="en-US"/>
          </a:p>
        </p:txBody>
      </p:sp>
      <p:pic>
        <p:nvPicPr>
          <p:cNvPr id="8" name="图片 7"/>
          <p:cNvPicPr>
            <a:picLocks noChangeAspect="1"/>
          </p:cNvPicPr>
          <p:nvPr/>
        </p:nvPicPr>
        <p:blipFill>
          <a:blip r:embed="rId3"/>
          <a:stretch>
            <a:fillRect/>
          </a:stretch>
        </p:blipFill>
        <p:spPr>
          <a:xfrm>
            <a:off x="2496185" y="2907665"/>
            <a:ext cx="7200000" cy="718227"/>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p:wipe/>
      </p:transition>
    </mc:Choice>
    <mc:Fallback>
      <p:transition spd="slow">
        <p:wip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3" name="矩形 2"/>
          <p:cNvSpPr/>
          <p:nvPr/>
        </p:nvSpPr>
        <p:spPr>
          <a:xfrm>
            <a:off x="389890" y="379095"/>
            <a:ext cx="11411585" cy="6099810"/>
          </a:xfrm>
          <a:prstGeom prst="rect">
            <a:avLst/>
          </a:prstGeom>
          <a:solidFill>
            <a:schemeClr val="bg1">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lumMod val="85000"/>
                  <a:lumOff val="15000"/>
                </a:schemeClr>
              </a:solidFill>
              <a:latin typeface="+mj-lt"/>
              <a:cs typeface="+mj-lt"/>
            </a:endParaRPr>
          </a:p>
        </p:txBody>
      </p:sp>
      <p:grpSp>
        <p:nvGrpSpPr>
          <p:cNvPr id="59" name="组合 58"/>
          <p:cNvGrpSpPr/>
          <p:nvPr/>
        </p:nvGrpSpPr>
        <p:grpSpPr>
          <a:xfrm>
            <a:off x="374015" y="708660"/>
            <a:ext cx="1790700" cy="626745"/>
            <a:chOff x="629" y="1156"/>
            <a:chExt cx="2820" cy="987"/>
          </a:xfrm>
        </p:grpSpPr>
        <p:sp>
          <p:nvSpPr>
            <p:cNvPr id="55" name="文本框 54"/>
            <p:cNvSpPr txBox="1"/>
            <p:nvPr/>
          </p:nvSpPr>
          <p:spPr>
            <a:xfrm>
              <a:off x="1241" y="1189"/>
              <a:ext cx="2208" cy="725"/>
            </a:xfrm>
            <a:prstGeom prst="rect">
              <a:avLst/>
            </a:prstGeom>
            <a:noFill/>
          </p:spPr>
          <p:txBody>
            <a:bodyPr wrap="none" rtlCol="0">
              <a:spAutoFit/>
            </a:bodyPr>
            <a:p>
              <a:r>
                <a:rPr lang="zh-CN" altLang="en-US" sz="2400" b="1" dirty="0">
                  <a:solidFill>
                    <a:schemeClr val="tx1">
                      <a:lumMod val="85000"/>
                      <a:lumOff val="15000"/>
                    </a:schemeClr>
                  </a:solidFill>
                  <a:latin typeface="微软雅黑" panose="020B0503020204020204" charset="-122"/>
                  <a:ea typeface="微软雅黑" panose="020B0503020204020204" charset="-122"/>
                </a:rPr>
                <a:t>视频界面</a:t>
              </a:r>
              <a:endParaRPr lang="zh-CN" altLang="en-US" sz="2400" b="1" dirty="0">
                <a:solidFill>
                  <a:schemeClr val="tx1">
                    <a:lumMod val="85000"/>
                    <a:lumOff val="15000"/>
                  </a:schemeClr>
                </a:solidFill>
                <a:latin typeface="微软雅黑" panose="020B0503020204020204" charset="-122"/>
                <a:ea typeface="微软雅黑" panose="020B0503020204020204" charset="-122"/>
              </a:endParaRPr>
            </a:p>
          </p:txBody>
        </p:sp>
        <p:sp>
          <p:nvSpPr>
            <p:cNvPr id="58" name="矩形 57"/>
            <p:cNvSpPr/>
            <p:nvPr/>
          </p:nvSpPr>
          <p:spPr>
            <a:xfrm>
              <a:off x="629" y="1156"/>
              <a:ext cx="341" cy="987"/>
            </a:xfrm>
            <a:prstGeom prst="rect">
              <a:avLst/>
            </a:prstGeom>
            <a:solidFill>
              <a:srgbClr val="014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lumMod val="85000"/>
                    <a:lumOff val="15000"/>
                  </a:schemeClr>
                </a:solidFill>
                <a:latin typeface="+mj-lt"/>
                <a:cs typeface="+mj-lt"/>
              </a:endParaRPr>
            </a:p>
          </p:txBody>
        </p:sp>
      </p:grpSp>
      <p:pic>
        <p:nvPicPr>
          <p:cNvPr id="15" name="图片 14" descr="67642f81c4b9dd15051af51f0b1cd48"/>
          <p:cNvPicPr>
            <a:picLocks noChangeAspect="1"/>
          </p:cNvPicPr>
          <p:nvPr/>
        </p:nvPicPr>
        <p:blipFill>
          <a:blip r:embed="rId2"/>
          <a:stretch>
            <a:fillRect/>
          </a:stretch>
        </p:blipFill>
        <p:spPr>
          <a:xfrm>
            <a:off x="9695180" y="122555"/>
            <a:ext cx="2313305" cy="672465"/>
          </a:xfrm>
          <a:prstGeom prst="rect">
            <a:avLst/>
          </a:prstGeom>
        </p:spPr>
      </p:pic>
      <p:sp>
        <p:nvSpPr>
          <p:cNvPr id="16" name="文本框 15"/>
          <p:cNvSpPr txBox="1"/>
          <p:nvPr/>
        </p:nvSpPr>
        <p:spPr>
          <a:xfrm>
            <a:off x="-1388110" y="917575"/>
            <a:ext cx="4064000" cy="368300"/>
          </a:xfrm>
          <a:prstGeom prst="rect">
            <a:avLst/>
          </a:prstGeom>
          <a:noFill/>
        </p:spPr>
        <p:txBody>
          <a:bodyPr wrap="square" rtlCol="0">
            <a:spAutoFit/>
          </a:bodyPr>
          <a:p>
            <a:endParaRPr lang="zh-CN" altLang="en-US"/>
          </a:p>
        </p:txBody>
      </p:sp>
      <p:pic>
        <p:nvPicPr>
          <p:cNvPr id="5" name="PA-图片 14" descr="几何拼接2"/>
          <p:cNvPicPr>
            <a:picLocks noChangeAspect="1"/>
          </p:cNvPicPr>
          <p:nvPr>
            <p:custDataLst>
              <p:tags r:id="rId3"/>
            </p:custDataLst>
          </p:nvPr>
        </p:nvPicPr>
        <p:blipFill>
          <a:blip r:embed="rId4"/>
          <a:srcRect l="15543" r="15543"/>
          <a:stretch>
            <a:fillRect/>
          </a:stretch>
        </p:blipFill>
        <p:spPr>
          <a:xfrm>
            <a:off x="2941925" y="1063089"/>
            <a:ext cx="6308744" cy="4731558"/>
          </a:xfrm>
          <a:prstGeom prst="rect">
            <a:avLst/>
          </a:prstGeom>
        </p:spPr>
      </p:pic>
      <p:sp>
        <p:nvSpPr>
          <p:cNvPr id="17" name="椭圆 16"/>
          <p:cNvSpPr/>
          <p:nvPr>
            <p:custDataLst>
              <p:tags r:id="rId5"/>
            </p:custDataLst>
          </p:nvPr>
        </p:nvSpPr>
        <p:spPr>
          <a:xfrm rot="16200000">
            <a:off x="9424536" y="3386146"/>
            <a:ext cx="108771" cy="108771"/>
          </a:xfrm>
          <a:prstGeom prst="ellipse">
            <a:avLst/>
          </a:prstGeom>
          <a:no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prstClr val="white"/>
              </a:solidFill>
              <a:latin typeface="Arial" panose="020B0604020202020204"/>
              <a:ea typeface="微软雅黑" panose="020B0503020204020204" charset="-122"/>
            </a:endParaRPr>
          </a:p>
        </p:txBody>
      </p:sp>
      <p:sp>
        <p:nvSpPr>
          <p:cNvPr id="19" name="椭圆 18"/>
          <p:cNvSpPr/>
          <p:nvPr>
            <p:custDataLst>
              <p:tags r:id="rId6"/>
            </p:custDataLst>
          </p:nvPr>
        </p:nvSpPr>
        <p:spPr>
          <a:xfrm rot="16200000">
            <a:off x="9424536" y="3105519"/>
            <a:ext cx="108771" cy="108771"/>
          </a:xfrm>
          <a:prstGeom prst="ellipse">
            <a:avLst/>
          </a:prstGeom>
          <a:no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0" name="椭圆 19"/>
          <p:cNvSpPr/>
          <p:nvPr>
            <p:custDataLst>
              <p:tags r:id="rId7"/>
            </p:custDataLst>
          </p:nvPr>
        </p:nvSpPr>
        <p:spPr>
          <a:xfrm rot="16200000">
            <a:off x="9424536" y="3666775"/>
            <a:ext cx="108771" cy="108771"/>
          </a:xfrm>
          <a:prstGeom prst="ellipse">
            <a:avLst/>
          </a:prstGeom>
          <a:no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pic>
        <p:nvPicPr>
          <p:cNvPr id="22" name="PA-图片 21" descr="字体感觉1"/>
          <p:cNvPicPr>
            <a:picLocks noChangeAspect="1"/>
          </p:cNvPicPr>
          <p:nvPr>
            <p:custDataLst>
              <p:tags r:id="rId8"/>
            </p:custDataLst>
          </p:nvPr>
        </p:nvPicPr>
        <p:blipFill>
          <a:blip r:embed="rId9"/>
          <a:srcRect l="17871" r="17871"/>
          <a:stretch>
            <a:fillRect/>
          </a:stretch>
        </p:blipFill>
        <p:spPr>
          <a:xfrm>
            <a:off x="2941291" y="1335504"/>
            <a:ext cx="6308743" cy="4731558"/>
          </a:xfrm>
          <a:prstGeom prst="rect">
            <a:avLst/>
          </a:prstGeom>
        </p:spPr>
      </p:pic>
    </p:spTree>
    <p:custDataLst>
      <p:tags r:id="rId10"/>
    </p:custData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999"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9999" presetClass="emph" presetSubtype="1" nodeType="withEffect">
                                  <p:stCondLst>
                                    <p:cond delay="0"/>
                                  </p:stCondLst>
                                  <p:childTnLst>
                                    <p:set>
                                      <p:cBhvr>
                                        <p:cTn id="9" dur="indefinite"/>
                                        <p:tgtEl>
                                          <p:spTgt spid="19"/>
                                        </p:tgtEl>
                                        <p:attrNameLst>
                                          <p:attrName>fillcolor</p:attrName>
                                        </p:attrNameLst>
                                      </p:cBhvr>
                                      <p:to>
                                        <p:clrVal>
                                          <a:schemeClr val="bg1"/>
                                        </p:clrVal>
                                      </p:to>
                                    </p:set>
                                    <p:set>
                                      <p:cBhvr>
                                        <p:cTn id="10" dur="indefinite"/>
                                        <p:tgtEl>
                                          <p:spTgt spid="19"/>
                                        </p:tgtEl>
                                        <p:attrNameLst>
                                          <p:attrName>fill.type</p:attrName>
                                        </p:attrNameLst>
                                      </p:cBhvr>
                                      <p:to>
                                        <p:strVal val="solid"/>
                                      </p:to>
                                    </p:set>
                                    <p:set>
                                      <p:cBhvr>
                                        <p:cTn id="11" dur="indefinite"/>
                                        <p:tgtEl>
                                          <p:spTgt spid="19"/>
                                        </p:tgtEl>
                                        <p:attrNameLst>
                                          <p:attrName>fill.on</p:attrName>
                                        </p:attrNameLst>
                                      </p:cBhvr>
                                      <p:to>
                                        <p:strVal val="true"/>
                                      </p:to>
                                    </p:set>
                                  </p:childTnLst>
                                </p:cTn>
                              </p:par>
                            </p:childTnLst>
                          </p:cTn>
                        </p:par>
                      </p:childTnLst>
                    </p:cTn>
                  </p:par>
                  <p:par>
                    <p:cTn id="12" fill="hold">
                      <p:stCondLst>
                        <p:cond delay="indefinite"/>
                      </p:stCondLst>
                      <p:childTnLst>
                        <p:par>
                          <p:cTn id="13" fill="hold">
                            <p:stCondLst>
                              <p:cond delay="0"/>
                            </p:stCondLst>
                            <p:childTnLst>
                              <p:par>
                                <p:cTn id="14" presetID="9999" presetClass="entr" presetSubtype="0" fill="hold" nodeType="click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fade">
                                      <p:cBhvr>
                                        <p:cTn id="16" dur="500"/>
                                        <p:tgtEl>
                                          <p:spTgt spid="22"/>
                                        </p:tgtEl>
                                      </p:cBhvr>
                                    </p:animEffect>
                                  </p:childTnLst>
                                </p:cTn>
                              </p:par>
                              <p:par>
                                <p:cTn id="17" presetID="9999" presetClass="emph" presetSubtype="1" nodeType="withEffect">
                                  <p:stCondLst>
                                    <p:cond delay="0"/>
                                  </p:stCondLst>
                                  <p:childTnLst>
                                    <p:set>
                                      <p:cBhvr>
                                        <p:cTn id="18" dur="indefinite"/>
                                        <p:tgtEl>
                                          <p:spTgt spid="19"/>
                                        </p:tgtEl>
                                        <p:attrNameLst>
                                          <p:attrName>fillcolor</p:attrName>
                                        </p:attrNameLst>
                                      </p:cBhvr>
                                      <p:to>
                                        <p:clrVal>
                                          <a:srgbClr val="A6A6A6"/>
                                        </p:clrVal>
                                      </p:to>
                                    </p:set>
                                    <p:set>
                                      <p:cBhvr>
                                        <p:cTn id="19" dur="indefinite"/>
                                        <p:tgtEl>
                                          <p:spTgt spid="19"/>
                                        </p:tgtEl>
                                        <p:attrNameLst>
                                          <p:attrName>fill.type</p:attrName>
                                        </p:attrNameLst>
                                      </p:cBhvr>
                                      <p:to>
                                        <p:strVal val="solid"/>
                                      </p:to>
                                    </p:set>
                                    <p:set>
                                      <p:cBhvr>
                                        <p:cTn id="20" dur="indefinite"/>
                                        <p:tgtEl>
                                          <p:spTgt spid="19"/>
                                        </p:tgtEl>
                                        <p:attrNameLst>
                                          <p:attrName>fill.on</p:attrName>
                                        </p:attrNameLst>
                                      </p:cBhvr>
                                      <p:to>
                                        <p:strVal val="true"/>
                                      </p:to>
                                    </p:set>
                                  </p:childTnLst>
                                </p:cTn>
                              </p:par>
                              <p:par>
                                <p:cTn id="21" presetID="9999" presetClass="emph" presetSubtype="1" nodeType="withEffect">
                                  <p:stCondLst>
                                    <p:cond delay="0"/>
                                  </p:stCondLst>
                                  <p:childTnLst>
                                    <p:set>
                                      <p:cBhvr>
                                        <p:cTn id="22" dur="indefinite"/>
                                        <p:tgtEl>
                                          <p:spTgt spid="17"/>
                                        </p:tgtEl>
                                        <p:attrNameLst>
                                          <p:attrName>fillcolor</p:attrName>
                                        </p:attrNameLst>
                                      </p:cBhvr>
                                      <p:to>
                                        <p:clrVal>
                                          <a:schemeClr val="bg1"/>
                                        </p:clrVal>
                                      </p:to>
                                    </p:set>
                                    <p:set>
                                      <p:cBhvr>
                                        <p:cTn id="23" dur="indefinite"/>
                                        <p:tgtEl>
                                          <p:spTgt spid="17"/>
                                        </p:tgtEl>
                                        <p:attrNameLst>
                                          <p:attrName>fill.type</p:attrName>
                                        </p:attrNameLst>
                                      </p:cBhvr>
                                      <p:to>
                                        <p:strVal val="solid"/>
                                      </p:to>
                                    </p:set>
                                    <p:set>
                                      <p:cBhvr>
                                        <p:cTn id="24" dur="indefinite"/>
                                        <p:tgtEl>
                                          <p:spTgt spid="17"/>
                                        </p:tgtEl>
                                        <p:attrNameLst>
                                          <p:attrName>fill.on</p:attrName>
                                        </p:attrNameLst>
                                      </p:cBhvr>
                                      <p:to>
                                        <p:strVal val="true"/>
                                      </p:to>
                                    </p:set>
                                  </p:childTnLst>
                                </p:cTn>
                              </p:par>
                              <p:par>
                                <p:cTn id="25" presetID="9999" presetClass="emph" presetSubtype="1" nodeType="withEffect">
                                  <p:stCondLst>
                                    <p:cond delay="0"/>
                                  </p:stCondLst>
                                  <p:childTnLst>
                                    <p:set>
                                      <p:cBhvr>
                                        <p:cTn id="26" dur="indefinite"/>
                                        <p:tgtEl>
                                          <p:spTgt spid="17"/>
                                        </p:tgtEl>
                                        <p:attrNameLst>
                                          <p:attrName>fillcolor</p:attrName>
                                        </p:attrNameLst>
                                      </p:cBhvr>
                                      <p:to>
                                        <p:clrVal>
                                          <a:srgbClr val="A6A6A6"/>
                                        </p:clrVal>
                                      </p:to>
                                    </p:set>
                                    <p:set>
                                      <p:cBhvr>
                                        <p:cTn id="27" dur="indefinite"/>
                                        <p:tgtEl>
                                          <p:spTgt spid="17"/>
                                        </p:tgtEl>
                                        <p:attrNameLst>
                                          <p:attrName>fill.type</p:attrName>
                                        </p:attrNameLst>
                                      </p:cBhvr>
                                      <p:to>
                                        <p:strVal val="solid"/>
                                      </p:to>
                                    </p:set>
                                    <p:set>
                                      <p:cBhvr>
                                        <p:cTn id="28" dur="indefinite"/>
                                        <p:tgtEl>
                                          <p:spTgt spid="17"/>
                                        </p:tgtEl>
                                        <p:attrNameLst>
                                          <p:attrName>fill.on</p:attrName>
                                        </p:attrNameLst>
                                      </p:cBhvr>
                                      <p:to>
                                        <p:strVal val="true"/>
                                      </p:to>
                                    </p:set>
                                  </p:childTnLst>
                                </p:cTn>
                              </p:par>
                              <p:par>
                                <p:cTn id="29" presetID="9999" presetClass="emph" presetSubtype="1" nodeType="withEffect">
                                  <p:stCondLst>
                                    <p:cond delay="0"/>
                                  </p:stCondLst>
                                  <p:childTnLst>
                                    <p:set>
                                      <p:cBhvr>
                                        <p:cTn id="30" dur="indefinite"/>
                                        <p:tgtEl>
                                          <p:spTgt spid="20"/>
                                        </p:tgtEl>
                                        <p:attrNameLst>
                                          <p:attrName>fillcolor</p:attrName>
                                        </p:attrNameLst>
                                      </p:cBhvr>
                                      <p:to>
                                        <p:clrVal>
                                          <a:schemeClr val="bg1"/>
                                        </p:clrVal>
                                      </p:to>
                                    </p:set>
                                    <p:set>
                                      <p:cBhvr>
                                        <p:cTn id="31" dur="indefinite"/>
                                        <p:tgtEl>
                                          <p:spTgt spid="20"/>
                                        </p:tgtEl>
                                        <p:attrNameLst>
                                          <p:attrName>fill.type</p:attrName>
                                        </p:attrNameLst>
                                      </p:cBhvr>
                                      <p:to>
                                        <p:strVal val="solid"/>
                                      </p:to>
                                    </p:set>
                                    <p:set>
                                      <p:cBhvr>
                                        <p:cTn id="32" dur="indefinite"/>
                                        <p:tgtEl>
                                          <p:spTgt spid="20"/>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3" name="矩形 2"/>
          <p:cNvSpPr/>
          <p:nvPr/>
        </p:nvSpPr>
        <p:spPr>
          <a:xfrm>
            <a:off x="389890" y="379095"/>
            <a:ext cx="11411585" cy="6099810"/>
          </a:xfrm>
          <a:prstGeom prst="rect">
            <a:avLst/>
          </a:prstGeom>
          <a:solidFill>
            <a:schemeClr val="bg1">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lumMod val="85000"/>
                  <a:lumOff val="15000"/>
                </a:schemeClr>
              </a:solidFill>
              <a:latin typeface="+mj-lt"/>
              <a:cs typeface="+mj-lt"/>
            </a:endParaRPr>
          </a:p>
        </p:txBody>
      </p:sp>
      <p:sp>
        <p:nvSpPr>
          <p:cNvPr id="58" name="矩形 57"/>
          <p:cNvSpPr/>
          <p:nvPr/>
        </p:nvSpPr>
        <p:spPr>
          <a:xfrm>
            <a:off x="374015" y="708660"/>
            <a:ext cx="216535" cy="626745"/>
          </a:xfrm>
          <a:prstGeom prst="rect">
            <a:avLst/>
          </a:prstGeom>
          <a:solidFill>
            <a:srgbClr val="014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lumMod val="85000"/>
                  <a:lumOff val="15000"/>
                </a:schemeClr>
              </a:solidFill>
              <a:latin typeface="+mj-lt"/>
              <a:cs typeface="+mj-lt"/>
            </a:endParaRPr>
          </a:p>
        </p:txBody>
      </p:sp>
      <p:pic>
        <p:nvPicPr>
          <p:cNvPr id="15" name="图片 14" descr="67642f81c4b9dd15051af51f0b1cd48"/>
          <p:cNvPicPr>
            <a:picLocks noChangeAspect="1"/>
          </p:cNvPicPr>
          <p:nvPr/>
        </p:nvPicPr>
        <p:blipFill>
          <a:blip r:embed="rId2"/>
          <a:stretch>
            <a:fillRect/>
          </a:stretch>
        </p:blipFill>
        <p:spPr>
          <a:xfrm>
            <a:off x="9695180" y="122555"/>
            <a:ext cx="2313305" cy="672465"/>
          </a:xfrm>
          <a:prstGeom prst="rect">
            <a:avLst/>
          </a:prstGeom>
        </p:spPr>
      </p:pic>
      <p:sp>
        <p:nvSpPr>
          <p:cNvPr id="16" name="文本框 15"/>
          <p:cNvSpPr txBox="1"/>
          <p:nvPr/>
        </p:nvSpPr>
        <p:spPr>
          <a:xfrm>
            <a:off x="-1388110" y="917575"/>
            <a:ext cx="4064000" cy="368300"/>
          </a:xfrm>
          <a:prstGeom prst="rect">
            <a:avLst/>
          </a:prstGeom>
          <a:noFill/>
        </p:spPr>
        <p:txBody>
          <a:bodyPr wrap="square" rtlCol="0">
            <a:spAutoFit/>
          </a:bodyPr>
          <a:p>
            <a:endParaRPr lang="zh-CN" altLang="en-US"/>
          </a:p>
        </p:txBody>
      </p:sp>
      <p:pic>
        <p:nvPicPr>
          <p:cNvPr id="4" name="图片 3"/>
          <p:cNvPicPr>
            <a:picLocks noChangeAspect="1"/>
          </p:cNvPicPr>
          <p:nvPr/>
        </p:nvPicPr>
        <p:blipFill>
          <a:blip r:embed="rId3"/>
          <a:stretch>
            <a:fillRect/>
          </a:stretch>
        </p:blipFill>
        <p:spPr>
          <a:xfrm>
            <a:off x="2496000" y="2080260"/>
            <a:ext cx="7200000" cy="2796000"/>
          </a:xfrm>
          <a:prstGeom prst="rect">
            <a:avLst/>
          </a:prstGeom>
        </p:spPr>
      </p:pic>
      <p:sp>
        <p:nvSpPr>
          <p:cNvPr id="2" name="文本框 1"/>
          <p:cNvSpPr txBox="1"/>
          <p:nvPr>
            <p:custDataLst>
              <p:tags r:id="rId4"/>
            </p:custDataLst>
          </p:nvPr>
        </p:nvSpPr>
        <p:spPr>
          <a:xfrm>
            <a:off x="762635" y="729615"/>
            <a:ext cx="1402080" cy="460375"/>
          </a:xfrm>
          <a:prstGeom prst="rect">
            <a:avLst/>
          </a:prstGeom>
          <a:noFill/>
        </p:spPr>
        <p:txBody>
          <a:bodyPr wrap="none" rtlCol="0">
            <a:spAutoFit/>
          </a:bodyPr>
          <a:p>
            <a:r>
              <a:rPr lang="zh-CN" altLang="en-US" sz="2400" b="1" dirty="0">
                <a:solidFill>
                  <a:schemeClr val="tx1">
                    <a:lumMod val="85000"/>
                    <a:lumOff val="15000"/>
                  </a:schemeClr>
                </a:solidFill>
                <a:latin typeface="微软雅黑" panose="020B0503020204020204" charset="-122"/>
                <a:ea typeface="微软雅黑" panose="020B0503020204020204" charset="-122"/>
              </a:rPr>
              <a:t>视频界面</a:t>
            </a:r>
            <a:endParaRPr lang="zh-CN" altLang="en-US" sz="2400" b="1" dirty="0">
              <a:solidFill>
                <a:schemeClr val="tx1">
                  <a:lumMod val="85000"/>
                  <a:lumOff val="15000"/>
                </a:schemeClr>
              </a:solidFill>
              <a:latin typeface="微软雅黑" panose="020B0503020204020204" charset="-122"/>
              <a:ea typeface="微软雅黑" panose="020B0503020204020204" charset="-122"/>
            </a:endParaRPr>
          </a:p>
        </p:txBody>
      </p:sp>
    </p:spTree>
  </p:cSld>
  <p:clrMapOvr>
    <a:masterClrMapping/>
  </p:clrMapOvr>
  <p:transition spd="slow">
    <p:wipe dir="r"/>
  </p:transition>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3" name="矩形 2"/>
          <p:cNvSpPr/>
          <p:nvPr/>
        </p:nvSpPr>
        <p:spPr>
          <a:xfrm>
            <a:off x="389890" y="379095"/>
            <a:ext cx="11411585" cy="6099810"/>
          </a:xfrm>
          <a:prstGeom prst="rect">
            <a:avLst/>
          </a:prstGeom>
          <a:solidFill>
            <a:schemeClr val="bg1">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lumMod val="85000"/>
                  <a:lumOff val="15000"/>
                </a:schemeClr>
              </a:solidFill>
              <a:latin typeface="+mj-lt"/>
              <a:cs typeface="+mj-lt"/>
            </a:endParaRPr>
          </a:p>
        </p:txBody>
      </p:sp>
      <p:grpSp>
        <p:nvGrpSpPr>
          <p:cNvPr id="59" name="组合 58"/>
          <p:cNvGrpSpPr/>
          <p:nvPr/>
        </p:nvGrpSpPr>
        <p:grpSpPr>
          <a:xfrm>
            <a:off x="374015" y="708660"/>
            <a:ext cx="1790700" cy="626745"/>
            <a:chOff x="629" y="1156"/>
            <a:chExt cx="2820" cy="987"/>
          </a:xfrm>
        </p:grpSpPr>
        <p:sp>
          <p:nvSpPr>
            <p:cNvPr id="55" name="文本框 54"/>
            <p:cNvSpPr txBox="1"/>
            <p:nvPr/>
          </p:nvSpPr>
          <p:spPr>
            <a:xfrm>
              <a:off x="1241" y="1189"/>
              <a:ext cx="2208" cy="725"/>
            </a:xfrm>
            <a:prstGeom prst="rect">
              <a:avLst/>
            </a:prstGeom>
            <a:noFill/>
          </p:spPr>
          <p:txBody>
            <a:bodyPr wrap="none" rtlCol="0">
              <a:spAutoFit/>
            </a:bodyPr>
            <a:p>
              <a:r>
                <a:rPr lang="zh-CN" altLang="en-US" sz="2400" b="1" dirty="0">
                  <a:solidFill>
                    <a:schemeClr val="tx1">
                      <a:lumMod val="85000"/>
                      <a:lumOff val="15000"/>
                    </a:schemeClr>
                  </a:solidFill>
                  <a:latin typeface="微软雅黑" panose="020B0503020204020204" charset="-122"/>
                  <a:ea typeface="微软雅黑" panose="020B0503020204020204" charset="-122"/>
                </a:rPr>
                <a:t>文章界面</a:t>
              </a:r>
              <a:endParaRPr lang="zh-CN" altLang="en-US" sz="2400" b="1" dirty="0">
                <a:solidFill>
                  <a:schemeClr val="tx1">
                    <a:lumMod val="85000"/>
                    <a:lumOff val="15000"/>
                  </a:schemeClr>
                </a:solidFill>
                <a:latin typeface="微软雅黑" panose="020B0503020204020204" charset="-122"/>
                <a:ea typeface="微软雅黑" panose="020B0503020204020204" charset="-122"/>
              </a:endParaRPr>
            </a:p>
          </p:txBody>
        </p:sp>
        <p:sp>
          <p:nvSpPr>
            <p:cNvPr id="58" name="矩形 57"/>
            <p:cNvSpPr/>
            <p:nvPr/>
          </p:nvSpPr>
          <p:spPr>
            <a:xfrm>
              <a:off x="629" y="1156"/>
              <a:ext cx="341" cy="987"/>
            </a:xfrm>
            <a:prstGeom prst="rect">
              <a:avLst/>
            </a:prstGeom>
            <a:solidFill>
              <a:srgbClr val="014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lumMod val="85000"/>
                    <a:lumOff val="15000"/>
                  </a:schemeClr>
                </a:solidFill>
                <a:latin typeface="+mj-lt"/>
                <a:cs typeface="+mj-lt"/>
              </a:endParaRPr>
            </a:p>
          </p:txBody>
        </p:sp>
      </p:grpSp>
      <p:pic>
        <p:nvPicPr>
          <p:cNvPr id="15" name="图片 14" descr="67642f81c4b9dd15051af51f0b1cd48"/>
          <p:cNvPicPr>
            <a:picLocks noChangeAspect="1"/>
          </p:cNvPicPr>
          <p:nvPr/>
        </p:nvPicPr>
        <p:blipFill>
          <a:blip r:embed="rId2"/>
          <a:stretch>
            <a:fillRect/>
          </a:stretch>
        </p:blipFill>
        <p:spPr>
          <a:xfrm>
            <a:off x="9695180" y="122555"/>
            <a:ext cx="2313305" cy="672465"/>
          </a:xfrm>
          <a:prstGeom prst="rect">
            <a:avLst/>
          </a:prstGeom>
        </p:spPr>
      </p:pic>
      <p:sp>
        <p:nvSpPr>
          <p:cNvPr id="16" name="文本框 15"/>
          <p:cNvSpPr txBox="1"/>
          <p:nvPr/>
        </p:nvSpPr>
        <p:spPr>
          <a:xfrm>
            <a:off x="-1388110" y="917575"/>
            <a:ext cx="4064000" cy="368300"/>
          </a:xfrm>
          <a:prstGeom prst="rect">
            <a:avLst/>
          </a:prstGeom>
          <a:noFill/>
        </p:spPr>
        <p:txBody>
          <a:bodyPr wrap="square" rtlCol="0">
            <a:spAutoFit/>
          </a:bodyPr>
          <a:p>
            <a:endParaRPr lang="zh-CN" altLang="en-US"/>
          </a:p>
        </p:txBody>
      </p:sp>
      <p:pic>
        <p:nvPicPr>
          <p:cNvPr id="7" name="PA-图片 14" descr="几何拼接2"/>
          <p:cNvPicPr>
            <a:picLocks noChangeAspect="1"/>
          </p:cNvPicPr>
          <p:nvPr>
            <p:custDataLst>
              <p:tags r:id="rId3"/>
            </p:custDataLst>
          </p:nvPr>
        </p:nvPicPr>
        <p:blipFill>
          <a:blip r:embed="rId4"/>
          <a:srcRect l="16734" r="16734"/>
          <a:stretch>
            <a:fillRect/>
          </a:stretch>
        </p:blipFill>
        <p:spPr>
          <a:xfrm>
            <a:off x="3323365" y="1285909"/>
            <a:ext cx="5545271" cy="4158954"/>
          </a:xfrm>
          <a:prstGeom prst="rect">
            <a:avLst/>
          </a:prstGeom>
        </p:spPr>
      </p:pic>
    </p:spTree>
    <p:custDataLst>
      <p:tags r:id="rId5"/>
    </p:custData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999"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187308"/>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187308"/>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38.xml><?xml version="1.0" encoding="utf-8"?>
<p:tagLst xmlns:p="http://schemas.openxmlformats.org/presentationml/2006/main">
  <p:tag name="KSO_WM_TEMPLATE_THUMBS_INDEX" val="1"/>
  <p:tag name="KSO_WM_TEMPLATE_SUBCATEGORY" val="0"/>
  <p:tag name="KSO_WM_TAG_VERSION" val="1.0"/>
  <p:tag name="KSO_WM_BEAUTIFY_FLAG" val="#wm#"/>
  <p:tag name="KSO_WM_TEMPLATE_CATEGORY" val="custom"/>
  <p:tag name="KSO_WM_TEMPLATE_INDEX" val="20187308"/>
</p:tagLst>
</file>

<file path=ppt/tags/tag39.xml><?xml version="1.0" encoding="utf-8"?>
<p:tagLst xmlns:p="http://schemas.openxmlformats.org/presentationml/2006/main">
  <p:tag name="PA" val="v5.2.4"/>
  <p:tag name="RESOURCELIBID_ANIM" val="557348"/>
  <p:tag name="KSO_WM_UNIT_DIAGRAM_MODELTYPE" val="flashPicture"/>
  <p:tag name="KSO_WM_UNIT_VALUE" val="1533*2045"/>
  <p:tag name="KSO_WM_UNIT_HIGHLIGHT" val="0"/>
  <p:tag name="KSO_WM_UNIT_COMPATIBLE" val="0"/>
  <p:tag name="KSO_WM_UNIT_DIAGRAM_ISNUMVISUAL" val="0"/>
  <p:tag name="KSO_WM_UNIT_DIAGRAM_ISREFERUNIT" val="0"/>
  <p:tag name="KSO_WM_DIAGRAM_GROUP_CODE" val="ζ1-1"/>
  <p:tag name="KSO_WM_UNIT_TYPE" val="ζ_h_d"/>
  <p:tag name="KSO_WM_UNIT_INDEX" val="1_1_1"/>
  <p:tag name="KSO_WM_UNIT_ID" val="mixed20199732_1*ζ_h_d*1_1_1"/>
  <p:tag name="KSO_WM_TEMPLATE_CATEGORY" val="mixed"/>
  <p:tag name="KSO_WM_TEMPLATE_INDEX" val="20199732"/>
  <p:tag name="KSO_WM_UNIT_LAYERLEVEL" val="1_1_1"/>
  <p:tag name="KSO_WM_TAG_VERSION" val="1.0"/>
  <p:tag name="KSO_WM_BEAUTIFY_FLAG" val="#wm#"/>
  <p:tag name="KSO_WM_UNIT_FLASH_PICTURE_RATE" val="2"/>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xml><?xml version="1.0" encoding="utf-8"?>
<p:tagLst xmlns:p="http://schemas.openxmlformats.org/presentationml/2006/main">
  <p:tag name="KSO_WM_UNIT_DIAGRAM_MODELTYPE" val="flashPicture"/>
  <p:tag name="KSO_WM_UNIT_HIGHLIGHT" val="0"/>
  <p:tag name="KSO_WM_UNIT_COMPATIBLE" val="0"/>
  <p:tag name="KSO_WM_UNIT_DIAGRAM_ISNUMVISUAL" val="0"/>
  <p:tag name="KSO_WM_UNIT_DIAGRAM_ISREFERUNIT" val="0"/>
  <p:tag name="KSO_WM_DIAGRAM_GROUP_CODE" val="ζ1-1"/>
  <p:tag name="KSO_WM_UNIT_TYPE" val="ζ_h_i"/>
  <p:tag name="KSO_WM_UNIT_INDEX" val="1_2_1"/>
  <p:tag name="KSO_WM_UNIT_ID" val="mixed20199732_1*ζ_h_i*1_2_1"/>
  <p:tag name="KSO_WM_TEMPLATE_CATEGORY" val="mixed"/>
  <p:tag name="KSO_WM_TEMPLATE_INDEX" val="20199732"/>
  <p:tag name="KSO_WM_UNIT_LAYERLEVEL" val="1_1_1"/>
  <p:tag name="KSO_WM_TAG_VERSION" val="1.0"/>
  <p:tag name="KSO_WM_BEAUTIFY_FLAG" val="#wm#"/>
</p:tagLst>
</file>

<file path=ppt/tags/tag41.xml><?xml version="1.0" encoding="utf-8"?>
<p:tagLst xmlns:p="http://schemas.openxmlformats.org/presentationml/2006/main">
  <p:tag name="KSO_WM_UNIT_DIAGRAM_MODELTYPE" val="flashPicture"/>
  <p:tag name="KSO_WM_UNIT_HIGHLIGHT" val="0"/>
  <p:tag name="KSO_WM_UNIT_COMPATIBLE" val="0"/>
  <p:tag name="KSO_WM_UNIT_DIAGRAM_ISNUMVISUAL" val="0"/>
  <p:tag name="KSO_WM_UNIT_DIAGRAM_ISREFERUNIT" val="0"/>
  <p:tag name="KSO_WM_DIAGRAM_GROUP_CODE" val="ζ1-1"/>
  <p:tag name="KSO_WM_UNIT_TYPE" val="ζ_h_i"/>
  <p:tag name="KSO_WM_UNIT_INDEX" val="1_1_1"/>
  <p:tag name="KSO_WM_UNIT_ID" val="mixed20199732_1*ζ_h_i*1_1_1"/>
  <p:tag name="KSO_WM_TEMPLATE_CATEGORY" val="mixed"/>
  <p:tag name="KSO_WM_TEMPLATE_INDEX" val="20199732"/>
  <p:tag name="KSO_WM_UNIT_LAYERLEVEL" val="1_1_1"/>
  <p:tag name="KSO_WM_TAG_VERSION" val="1.0"/>
  <p:tag name="KSO_WM_BEAUTIFY_FLAG" val="#wm#"/>
</p:tagLst>
</file>

<file path=ppt/tags/tag42.xml><?xml version="1.0" encoding="utf-8"?>
<p:tagLst xmlns:p="http://schemas.openxmlformats.org/presentationml/2006/main">
  <p:tag name="KSO_WM_UNIT_DIAGRAM_MODELTYPE" val="flashPicture"/>
  <p:tag name="KSO_WM_UNIT_HIGHLIGHT" val="0"/>
  <p:tag name="KSO_WM_UNIT_COMPATIBLE" val="0"/>
  <p:tag name="KSO_WM_UNIT_DIAGRAM_ISNUMVISUAL" val="0"/>
  <p:tag name="KSO_WM_UNIT_DIAGRAM_ISREFERUNIT" val="0"/>
  <p:tag name="KSO_WM_DIAGRAM_GROUP_CODE" val="ζ1-1"/>
  <p:tag name="KSO_WM_UNIT_TYPE" val="ζ_h_i"/>
  <p:tag name="KSO_WM_UNIT_INDEX" val="1_3_1"/>
  <p:tag name="KSO_WM_UNIT_ID" val="mixed20199732_1*ζ_h_i*1_3_1"/>
  <p:tag name="KSO_WM_TEMPLATE_CATEGORY" val="mixed"/>
  <p:tag name="KSO_WM_TEMPLATE_INDEX" val="20199732"/>
  <p:tag name="KSO_WM_UNIT_LAYERLEVEL" val="1_1_1"/>
  <p:tag name="KSO_WM_TAG_VERSION" val="1.0"/>
  <p:tag name="KSO_WM_BEAUTIFY_FLAG" val="#wm#"/>
</p:tagLst>
</file>

<file path=ppt/tags/tag43.xml><?xml version="1.0" encoding="utf-8"?>
<p:tagLst xmlns:p="http://schemas.openxmlformats.org/presentationml/2006/main">
  <p:tag name="PA" val="v5.2.4"/>
  <p:tag name="RESOURCELIBID_ANIM" val="557348"/>
  <p:tag name="KSO_WM_UNIT_DIAGRAM_MODELTYPE" val="flashPicture"/>
  <p:tag name="KSO_WM_UNIT_VALUE" val="1533*2045"/>
  <p:tag name="KSO_WM_UNIT_HIGHLIGHT" val="0"/>
  <p:tag name="KSO_WM_UNIT_COMPATIBLE" val="0"/>
  <p:tag name="KSO_WM_UNIT_DIAGRAM_ISNUMVISUAL" val="0"/>
  <p:tag name="KSO_WM_UNIT_DIAGRAM_ISREFERUNIT" val="0"/>
  <p:tag name="KSO_WM_DIAGRAM_GROUP_CODE" val="ζ1-1"/>
  <p:tag name="KSO_WM_UNIT_TYPE" val="ζ_h_d"/>
  <p:tag name="KSO_WM_UNIT_INDEX" val="1_2_1"/>
  <p:tag name="KSO_WM_UNIT_ID" val="mixed20199732_1*ζ_h_d*1_2_1"/>
  <p:tag name="KSO_WM_TEMPLATE_CATEGORY" val="mixed"/>
  <p:tag name="KSO_WM_TEMPLATE_INDEX" val="20199732"/>
  <p:tag name="KSO_WM_UNIT_LAYERLEVEL" val="1_1_1"/>
  <p:tag name="KSO_WM_TAG_VERSION" val="1.0"/>
  <p:tag name="KSO_WM_BEAUTIFY_FLAG" val="#wm#"/>
  <p:tag name="KSO_WM_UNIT_FLASH_PICTURE_RATE" val="2"/>
</p:tagLst>
</file>

<file path=ppt/tags/tag44.xml><?xml version="1.0" encoding="utf-8"?>
<p:tagLst xmlns:p="http://schemas.openxmlformats.org/presentationml/2006/main">
  <p:tag name="PA" val="v5.2.4"/>
  <p:tag name="RESOURCELIBID_ANIM" val="557348"/>
  <p:tag name="KSO_WM_UNIT_DIAGRAM_MODELTYPE" val="flashPicture"/>
  <p:tag name="KSO_WM_UNIT_VALUE" val="1533*2045"/>
  <p:tag name="KSO_WM_UNIT_HIGHLIGHT" val="0"/>
  <p:tag name="KSO_WM_UNIT_COMPATIBLE" val="0"/>
  <p:tag name="KSO_WM_UNIT_DIAGRAM_ISNUMVISUAL" val="0"/>
  <p:tag name="KSO_WM_UNIT_DIAGRAM_ISREFERUNIT" val="0"/>
  <p:tag name="KSO_WM_DIAGRAM_GROUP_CODE" val="ζ1-1"/>
  <p:tag name="KSO_WM_UNIT_TYPE" val="ζ_h_d"/>
  <p:tag name="KSO_WM_UNIT_INDEX" val="1_3_1"/>
  <p:tag name="KSO_WM_UNIT_ID" val="mixed20199732_1*ζ_h_d*1_3_1"/>
  <p:tag name="KSO_WM_TEMPLATE_CATEGORY" val="mixed"/>
  <p:tag name="KSO_WM_TEMPLATE_INDEX" val="20199732"/>
  <p:tag name="KSO_WM_UNIT_LAYERLEVEL" val="1_1_1"/>
  <p:tag name="KSO_WM_TAG_VERSION" val="1.0"/>
  <p:tag name="KSO_WM_BEAUTIFY_FLAG" val="#wm#"/>
  <p:tag name="KSO_WM_UNIT_FLASH_PICTURE_RATE" val="2"/>
</p:tagLst>
</file>

<file path=ppt/tags/tag45.xml><?xml version="1.0" encoding="utf-8"?>
<p:tagLst xmlns:p="http://schemas.openxmlformats.org/presentationml/2006/main">
  <p:tag name="KSO_WM_UNIT_FLASH_PICTURE_TYPE" val="0"/>
</p:tagLst>
</file>

<file path=ppt/tags/tag46.xml><?xml version="1.0" encoding="utf-8"?>
<p:tagLst xmlns:p="http://schemas.openxmlformats.org/presentationml/2006/main">
  <p:tag name="PA" val="v5.2.4"/>
  <p:tag name="RESOURCELIBID_ANIM" val="557348"/>
  <p:tag name="KSO_WM_UNIT_DIAGRAM_MODELTYPE" val="flashPicture"/>
  <p:tag name="KSO_WM_UNIT_VALUE" val="1533*2045"/>
  <p:tag name="KSO_WM_UNIT_HIGHLIGHT" val="0"/>
  <p:tag name="KSO_WM_UNIT_COMPATIBLE" val="0"/>
  <p:tag name="KSO_WM_UNIT_DIAGRAM_ISNUMVISUAL" val="0"/>
  <p:tag name="KSO_WM_UNIT_DIAGRAM_ISREFERUNIT" val="0"/>
  <p:tag name="KSO_WM_DIAGRAM_GROUP_CODE" val="ζ1-1"/>
  <p:tag name="KSO_WM_UNIT_TYPE" val="ζ_h_d"/>
  <p:tag name="KSO_WM_UNIT_INDEX" val="1_1_1"/>
  <p:tag name="KSO_WM_UNIT_ID" val="mixed20199732_1*ζ_h_d*1_1_1"/>
  <p:tag name="KSO_WM_TEMPLATE_CATEGORY" val="mixed"/>
  <p:tag name="KSO_WM_TEMPLATE_INDEX" val="20199732"/>
  <p:tag name="KSO_WM_UNIT_LAYERLEVEL" val="1_1_1"/>
  <p:tag name="KSO_WM_TAG_VERSION" val="1.0"/>
  <p:tag name="KSO_WM_BEAUTIFY_FLAG" val="#wm#"/>
  <p:tag name="KSO_WM_UNIT_FLASH_PICTURE_RATE" val="2"/>
</p:tagLst>
</file>

<file path=ppt/tags/tag47.xml><?xml version="1.0" encoding="utf-8"?>
<p:tagLst xmlns:p="http://schemas.openxmlformats.org/presentationml/2006/main">
  <p:tag name="KSO_WM_UNIT_DIAGRAM_MODELTYPE" val="flashPicture"/>
  <p:tag name="KSO_WM_UNIT_HIGHLIGHT" val="0"/>
  <p:tag name="KSO_WM_UNIT_COMPATIBLE" val="0"/>
  <p:tag name="KSO_WM_UNIT_DIAGRAM_ISNUMVISUAL" val="0"/>
  <p:tag name="KSO_WM_UNIT_DIAGRAM_ISREFERUNIT" val="0"/>
  <p:tag name="KSO_WM_DIAGRAM_GROUP_CODE" val="ζ1-1"/>
  <p:tag name="KSO_WM_UNIT_TYPE" val="ζ_h_i"/>
  <p:tag name="KSO_WM_UNIT_INDEX" val="1_2_1"/>
  <p:tag name="KSO_WM_UNIT_ID" val="mixed20199732_1*ζ_h_i*1_2_1"/>
  <p:tag name="KSO_WM_TEMPLATE_CATEGORY" val="mixed"/>
  <p:tag name="KSO_WM_TEMPLATE_INDEX" val="20199732"/>
  <p:tag name="KSO_WM_UNIT_LAYERLEVEL" val="1_1_1"/>
  <p:tag name="KSO_WM_TAG_VERSION" val="1.0"/>
  <p:tag name="KSO_WM_BEAUTIFY_FLAG" val="#wm#"/>
</p:tagLst>
</file>

<file path=ppt/tags/tag48.xml><?xml version="1.0" encoding="utf-8"?>
<p:tagLst xmlns:p="http://schemas.openxmlformats.org/presentationml/2006/main">
  <p:tag name="KSO_WM_UNIT_DIAGRAM_MODELTYPE" val="flashPicture"/>
  <p:tag name="KSO_WM_UNIT_HIGHLIGHT" val="0"/>
  <p:tag name="KSO_WM_UNIT_COMPATIBLE" val="0"/>
  <p:tag name="KSO_WM_UNIT_DIAGRAM_ISNUMVISUAL" val="0"/>
  <p:tag name="KSO_WM_UNIT_DIAGRAM_ISREFERUNIT" val="0"/>
  <p:tag name="KSO_WM_DIAGRAM_GROUP_CODE" val="ζ1-1"/>
  <p:tag name="KSO_WM_UNIT_TYPE" val="ζ_h_i"/>
  <p:tag name="KSO_WM_UNIT_INDEX" val="1_1_1"/>
  <p:tag name="KSO_WM_UNIT_ID" val="mixed20199732_1*ζ_h_i*1_1_1"/>
  <p:tag name="KSO_WM_TEMPLATE_CATEGORY" val="mixed"/>
  <p:tag name="KSO_WM_TEMPLATE_INDEX" val="20199732"/>
  <p:tag name="KSO_WM_UNIT_LAYERLEVEL" val="1_1_1"/>
  <p:tag name="KSO_WM_TAG_VERSION" val="1.0"/>
  <p:tag name="KSO_WM_BEAUTIFY_FLAG" val="#wm#"/>
</p:tagLst>
</file>

<file path=ppt/tags/tag49.xml><?xml version="1.0" encoding="utf-8"?>
<p:tagLst xmlns:p="http://schemas.openxmlformats.org/presentationml/2006/main">
  <p:tag name="KSO_WM_UNIT_DIAGRAM_MODELTYPE" val="flashPicture"/>
  <p:tag name="KSO_WM_UNIT_HIGHLIGHT" val="0"/>
  <p:tag name="KSO_WM_UNIT_COMPATIBLE" val="0"/>
  <p:tag name="KSO_WM_UNIT_DIAGRAM_ISNUMVISUAL" val="0"/>
  <p:tag name="KSO_WM_UNIT_DIAGRAM_ISREFERUNIT" val="0"/>
  <p:tag name="KSO_WM_DIAGRAM_GROUP_CODE" val="ζ1-1"/>
  <p:tag name="KSO_WM_UNIT_TYPE" val="ζ_h_i"/>
  <p:tag name="KSO_WM_UNIT_INDEX" val="1_3_1"/>
  <p:tag name="KSO_WM_UNIT_ID" val="mixed20199732_1*ζ_h_i*1_3_1"/>
  <p:tag name="KSO_WM_TEMPLATE_CATEGORY" val="mixed"/>
  <p:tag name="KSO_WM_TEMPLATE_INDEX" val="20199732"/>
  <p:tag name="KSO_WM_UNIT_LAYERLEVEL" val="1_1_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0.xml><?xml version="1.0" encoding="utf-8"?>
<p:tagLst xmlns:p="http://schemas.openxmlformats.org/presentationml/2006/main">
  <p:tag name="PA" val="v5.2.4"/>
  <p:tag name="RESOURCELIBID_ANIM" val="557348"/>
  <p:tag name="KSO_WM_UNIT_DIAGRAM_MODELTYPE" val="flashPicture"/>
  <p:tag name="KSO_WM_UNIT_VALUE" val="1533*2045"/>
  <p:tag name="KSO_WM_UNIT_HIGHLIGHT" val="0"/>
  <p:tag name="KSO_WM_UNIT_COMPATIBLE" val="0"/>
  <p:tag name="KSO_WM_UNIT_DIAGRAM_ISNUMVISUAL" val="0"/>
  <p:tag name="KSO_WM_UNIT_DIAGRAM_ISREFERUNIT" val="0"/>
  <p:tag name="KSO_WM_DIAGRAM_GROUP_CODE" val="ζ1-1"/>
  <p:tag name="KSO_WM_UNIT_TYPE" val="ζ_h_d"/>
  <p:tag name="KSO_WM_UNIT_INDEX" val="1_2_1"/>
  <p:tag name="KSO_WM_UNIT_ID" val="mixed20199732_1*ζ_h_d*1_2_1"/>
  <p:tag name="KSO_WM_TEMPLATE_CATEGORY" val="mixed"/>
  <p:tag name="KSO_WM_TEMPLATE_INDEX" val="20199732"/>
  <p:tag name="KSO_WM_UNIT_LAYERLEVEL" val="1_1_1"/>
  <p:tag name="KSO_WM_TAG_VERSION" val="1.0"/>
  <p:tag name="KSO_WM_BEAUTIFY_FLAG" val="#wm#"/>
  <p:tag name="KSO_WM_UNIT_FLASH_PICTURE_RATE" val="2"/>
</p:tagLst>
</file>

<file path=ppt/tags/tag51.xml><?xml version="1.0" encoding="utf-8"?>
<p:tagLst xmlns:p="http://schemas.openxmlformats.org/presentationml/2006/main">
  <p:tag name="KSO_WM_UNIT_FLASH_PICTURE_TYPE" val="0"/>
</p:tagLst>
</file>

<file path=ppt/tags/tag52.xml><?xml version="1.0" encoding="utf-8"?>
<p:tagLst xmlns:p="http://schemas.openxmlformats.org/presentationml/2006/main">
  <p:tag name="KSO_WM_BEAUTIFY_FLAG" val=""/>
</p:tagLst>
</file>

<file path=ppt/tags/tag53.xml><?xml version="1.0" encoding="utf-8"?>
<p:tagLst xmlns:p="http://schemas.openxmlformats.org/presentationml/2006/main">
  <p:tag name="PA" val="v5.2.4"/>
  <p:tag name="RESOURCELIBID_ANIM" val="557348"/>
  <p:tag name="KSO_WM_UNIT_DIAGRAM_MODELTYPE" val="flashPicture"/>
  <p:tag name="KSO_WM_UNIT_VALUE" val="1533*2045"/>
  <p:tag name="KSO_WM_UNIT_HIGHLIGHT" val="0"/>
  <p:tag name="KSO_WM_UNIT_COMPATIBLE" val="0"/>
  <p:tag name="KSO_WM_UNIT_DIAGRAM_ISNUMVISUAL" val="0"/>
  <p:tag name="KSO_WM_UNIT_DIAGRAM_ISREFERUNIT" val="0"/>
  <p:tag name="KSO_WM_DIAGRAM_GROUP_CODE" val="ζ1-1"/>
  <p:tag name="KSO_WM_UNIT_TYPE" val="ζ_h_d"/>
  <p:tag name="KSO_WM_UNIT_INDEX" val="1_1_1"/>
  <p:tag name="KSO_WM_UNIT_ID" val="mixed20199732_1*ζ_h_d*1_1_1"/>
  <p:tag name="KSO_WM_TEMPLATE_CATEGORY" val="mixed"/>
  <p:tag name="KSO_WM_TEMPLATE_INDEX" val="20199732"/>
  <p:tag name="KSO_WM_UNIT_LAYERLEVEL" val="1_1_1"/>
  <p:tag name="KSO_WM_TAG_VERSION" val="1.0"/>
  <p:tag name="KSO_WM_BEAUTIFY_FLAG" val=""/>
  <p:tag name="KSO_WM_UNIT_FLASH_PICTURE_RATE" val="2"/>
</p:tagLst>
</file>

<file path=ppt/tags/tag54.xml><?xml version="1.0" encoding="utf-8"?>
<p:tagLst xmlns:p="http://schemas.openxmlformats.org/presentationml/2006/main">
  <p:tag name="KSO_WM_UNIT_FLASH_PICTURE_TYPE" val="0"/>
</p:tagLst>
</file>

<file path=ppt/tags/tag55.xml><?xml version="1.0" encoding="utf-8"?>
<p:tagLst xmlns:p="http://schemas.openxmlformats.org/presentationml/2006/main">
  <p:tag name="KSO_WM_BEAUTIFY_FLAG" val=""/>
</p:tagLst>
</file>

<file path=ppt/tags/tag56.xml><?xml version="1.0" encoding="utf-8"?>
<p:tagLst xmlns:p="http://schemas.openxmlformats.org/presentationml/2006/main">
  <p:tag name="KSO_WM_BEAUTIFY_FLAG" val=""/>
</p:tagLst>
</file>

<file path=ppt/tags/tag57.xml><?xml version="1.0" encoding="utf-8"?>
<p:tagLst xmlns:p="http://schemas.openxmlformats.org/presentationml/2006/main">
  <p:tag name="KSO_WM_BEAUTIFY_FLAG" val=""/>
</p:tagLst>
</file>

<file path=ppt/tags/tag58.xml><?xml version="1.0" encoding="utf-8"?>
<p:tagLst xmlns:p="http://schemas.openxmlformats.org/presentationml/2006/main">
  <p:tag name="KSO_WM_BEAUTIFY_FLAG" val=""/>
</p:tagLst>
</file>

<file path=ppt/tags/tag59.xml><?xml version="1.0" encoding="utf-8"?>
<p:tagLst xmlns:p="http://schemas.openxmlformats.org/presentationml/2006/main">
  <p:tag name="KSO_WM_BEAUTIFY_FLAG" val=""/>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0.xml><?xml version="1.0" encoding="utf-8"?>
<p:tagLst xmlns:p="http://schemas.openxmlformats.org/presentationml/2006/main">
  <p:tag name="KSO_WM_UNIT_FLASH_PICTURE_TYPE" val="0"/>
</p:tagLst>
</file>

<file path=ppt/tags/tag61.xml><?xml version="1.0" encoding="utf-8"?>
<p:tagLst xmlns:p="http://schemas.openxmlformats.org/presentationml/2006/main">
  <p:tag name="KSO_WM_BEAUTIFY_FLAG" val=""/>
</p:tagLst>
</file>

<file path=ppt/tags/tag62.xml><?xml version="1.0" encoding="utf-8"?>
<p:tagLst xmlns:p="http://schemas.openxmlformats.org/presentationml/2006/main">
  <p:tag name="KSO_WM_BEAUTIFY_FLAG" val=""/>
</p:tagLst>
</file>

<file path=ppt/tags/tag63.xml><?xml version="1.0" encoding="utf-8"?>
<p:tagLst xmlns:p="http://schemas.openxmlformats.org/presentationml/2006/main">
  <p:tag name="KSO_WM_BEAUTIFY_FLAG" val=""/>
</p:tagLst>
</file>

<file path=ppt/tags/tag64.xml><?xml version="1.0" encoding="utf-8"?>
<p:tagLst xmlns:p="http://schemas.openxmlformats.org/presentationml/2006/main">
  <p:tag name="KSO_WM_BEAUTIFY_FLAG" val=""/>
</p:tagLst>
</file>

<file path=ppt/tags/tag65.xml><?xml version="1.0" encoding="utf-8"?>
<p:tagLst xmlns:p="http://schemas.openxmlformats.org/presentationml/2006/main">
  <p:tag name="KSO_WM_BEAUTIFY_FLAG" val=""/>
</p:tagLst>
</file>

<file path=ppt/tags/tag66.xml><?xml version="1.0" encoding="utf-8"?>
<p:tagLst xmlns:p="http://schemas.openxmlformats.org/presentationml/2006/main">
  <p:tag name="KSO_WM_BEAUTIFY_FLAG" val=""/>
</p:tagLst>
</file>

<file path=ppt/tags/tag67.xml><?xml version="1.0" encoding="utf-8"?>
<p:tagLst xmlns:p="http://schemas.openxmlformats.org/presentationml/2006/main">
  <p:tag name="KSO_WM_BEAUTIFY_FLAG" val=""/>
</p:tagLst>
</file>

<file path=ppt/tags/tag68.xml><?xml version="1.0" encoding="utf-8"?>
<p:tagLst xmlns:p="http://schemas.openxmlformats.org/presentationml/2006/main">
  <p:tag name="KSO_WM_BEAUTIFY_FLAG" val=""/>
</p:tagLst>
</file>

<file path=ppt/tags/tag69.xml><?xml version="1.0" encoding="utf-8"?>
<p:tagLst xmlns:p="http://schemas.openxmlformats.org/presentationml/2006/main">
  <p:tag name="KSO_WM_BEAUTIFY_FLAG" val=""/>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0.xml><?xml version="1.0" encoding="utf-8"?>
<p:tagLst xmlns:p="http://schemas.openxmlformats.org/presentationml/2006/main">
  <p:tag name="KSO_WM_BEAUTIFY_FLAG" val=""/>
</p:tagLst>
</file>

<file path=ppt/tags/tag71.xml><?xml version="1.0" encoding="utf-8"?>
<p:tagLst xmlns:p="http://schemas.openxmlformats.org/presentationml/2006/main">
  <p:tag name="KSO_WM_BEAUTIFY_FLAG" val=""/>
</p:tagLst>
</file>

<file path=ppt/tags/tag72.xml><?xml version="1.0" encoding="utf-8"?>
<p:tagLst xmlns:p="http://schemas.openxmlformats.org/presentationml/2006/main">
  <p:tag name="KSO_WM_BEAUTIFY_FLAG" val=""/>
</p:tagLst>
</file>

<file path=ppt/tags/tag73.xml><?xml version="1.0" encoding="utf-8"?>
<p:tagLst xmlns:p="http://schemas.openxmlformats.org/presentationml/2006/main">
  <p:tag name="KSO_WM_BEAUTIFY_FLAG" val=""/>
</p:tagLst>
</file>

<file path=ppt/tags/tag74.xml><?xml version="1.0" encoding="utf-8"?>
<p:tagLst xmlns:p="http://schemas.openxmlformats.org/presentationml/2006/main">
  <p:tag name="KSO_WM_BEAUTIFY_FLAG" val=""/>
</p:tagLst>
</file>

<file path=ppt/tags/tag75.xml><?xml version="1.0" encoding="utf-8"?>
<p:tagLst xmlns:p="http://schemas.openxmlformats.org/presentationml/2006/main">
  <p:tag name="KSO_WM_BEAUTIFY_FLAG" val=""/>
</p:tagLst>
</file>

<file path=ppt/tags/tag76.xml><?xml version="1.0" encoding="utf-8"?>
<p:tagLst xmlns:p="http://schemas.openxmlformats.org/presentationml/2006/main">
  <p:tag name="KSO_WM_BEAUTIFY_FLAG" val=""/>
</p:tagLst>
</file>

<file path=ppt/tags/tag77.xml><?xml version="1.0" encoding="utf-8"?>
<p:tagLst xmlns:p="http://schemas.openxmlformats.org/presentationml/2006/main">
  <p:tag name="KSO_WM_BEAUTIFY_FLAG" val=""/>
</p:tagLst>
</file>

<file path=ppt/tags/tag78.xml><?xml version="1.0" encoding="utf-8"?>
<p:tagLst xmlns:p="http://schemas.openxmlformats.org/presentationml/2006/main">
  <p:tag name="KSO_WM_BEAUTIFY_FLAG" val=""/>
</p:tagLst>
</file>

<file path=ppt/tags/tag79.xml><?xml version="1.0" encoding="utf-8"?>
<p:tagLst xmlns:p="http://schemas.openxmlformats.org/presentationml/2006/main">
  <p:tag name="KSO_WM_BEAUTIFY_FLAG" val=""/>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0.xml><?xml version="1.0" encoding="utf-8"?>
<p:tagLst xmlns:p="http://schemas.openxmlformats.org/presentationml/2006/main">
  <p:tag name="KSO_WM_BEAUTIFY_FLAG" val=""/>
</p:tagLst>
</file>

<file path=ppt/tags/tag81.xml><?xml version="1.0" encoding="utf-8"?>
<p:tagLst xmlns:p="http://schemas.openxmlformats.org/presentationml/2006/main">
  <p:tag name="KSO_WM_BEAUTIFY_FLAG" val=""/>
</p:tagLst>
</file>

<file path=ppt/tags/tag82.xml><?xml version="1.0" encoding="utf-8"?>
<p:tagLst xmlns:p="http://schemas.openxmlformats.org/presentationml/2006/main">
  <p:tag name="KSO_WM_BEAUTIFY_FLAG" val=""/>
</p:tagLst>
</file>

<file path=ppt/tags/tag83.xml><?xml version="1.0" encoding="utf-8"?>
<p:tagLst xmlns:p="http://schemas.openxmlformats.org/presentationml/2006/main">
  <p:tag name="KSO_WM_BEAUTIFY_FLAG" val=""/>
</p:tagLst>
</file>

<file path=ppt/tags/tag84.xml><?xml version="1.0" encoding="utf-8"?>
<p:tagLst xmlns:p="http://schemas.openxmlformats.org/presentationml/2006/main">
  <p:tag name="KSO_WM_BEAUTIFY_FLAG" val=""/>
</p:tagLst>
</file>

<file path=ppt/tags/tag85.xml><?xml version="1.0" encoding="utf-8"?>
<p:tagLst xmlns:p="http://schemas.openxmlformats.org/presentationml/2006/main">
  <p:tag name="KSO_WM_BEAUTIFY_FLAG" val=""/>
</p:tagLst>
</file>

<file path=ppt/tags/tag86.xml><?xml version="1.0" encoding="utf-8"?>
<p:tagLst xmlns:p="http://schemas.openxmlformats.org/presentationml/2006/main">
  <p:tag name="KSO_WM_BEAUTIFY_FLAG" val=""/>
</p:tagLst>
</file>

<file path=ppt/tags/tag87.xml><?xml version="1.0" encoding="utf-8"?>
<p:tagLst xmlns:p="http://schemas.openxmlformats.org/presentationml/2006/main">
  <p:tag name="KSO_WM_BEAUTIFY_FLAG" val=""/>
</p:tagLst>
</file>

<file path=ppt/tags/tag88.xml><?xml version="1.0" encoding="utf-8"?>
<p:tagLst xmlns:p="http://schemas.openxmlformats.org/presentationml/2006/main">
  <p:tag name="KSO_WM_BEAUTIFY_FLAG" val=""/>
</p:tagLst>
</file>

<file path=ppt/tags/tag89.xml><?xml version="1.0" encoding="utf-8"?>
<p:tagLst xmlns:p="http://schemas.openxmlformats.org/presentationml/2006/main">
  <p:tag name="KSO_WM_BEAUTIFY_FLAG" val=""/>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0.xml><?xml version="1.0" encoding="utf-8"?>
<p:tagLst xmlns:p="http://schemas.openxmlformats.org/presentationml/2006/main">
  <p:tag name="commondata" val="eyJjb3VudCI6MTAsImhkaWQiOiI3ZTY4MjU1NTRmNjczYTI5MDk0ZmM1MGEyNTMwZmNhMCIsInVzZXJDb3VudCI6MTB9"/>
</p:tagLst>
</file>

<file path=ppt/theme/theme1.xml><?xml version="1.0" encoding="utf-8"?>
<a:theme xmlns:a="http://schemas.openxmlformats.org/drawingml/2006/main" name="Office 主题​​">
  <a:themeElements>
    <a:clrScheme name="蓝色云雾">
      <a:dk1>
        <a:srgbClr val="000000"/>
      </a:dk1>
      <a:lt1>
        <a:srgbClr val="FFFFFF"/>
      </a:lt1>
      <a:dk2>
        <a:srgbClr val="C8DCDC"/>
      </a:dk2>
      <a:lt2>
        <a:srgbClr val="A2C6E3"/>
      </a:lt2>
      <a:accent1>
        <a:srgbClr val="86B4DB"/>
      </a:accent1>
      <a:accent2>
        <a:srgbClr val="4C8CC1"/>
      </a:accent2>
      <a:accent3>
        <a:srgbClr val="5187B6"/>
      </a:accent3>
      <a:accent4>
        <a:srgbClr val="1C6EB4"/>
      </a:accent4>
      <a:accent5>
        <a:srgbClr val="175784"/>
      </a:accent5>
      <a:accent6>
        <a:srgbClr val="024876"/>
      </a:accent6>
      <a:hlink>
        <a:srgbClr val="003865"/>
      </a:hlink>
      <a:folHlink>
        <a:srgbClr val="004773"/>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2842</Words>
  <Application>WPS 演示</Application>
  <PresentationFormat>宽屏</PresentationFormat>
  <Paragraphs>272</Paragraphs>
  <Slides>46</Slides>
  <Notes>1</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46</vt:i4>
      </vt:variant>
    </vt:vector>
  </HeadingPairs>
  <TitlesOfParts>
    <vt:vector size="56" baseType="lpstr">
      <vt:lpstr>Arial</vt:lpstr>
      <vt:lpstr>宋体</vt:lpstr>
      <vt:lpstr>Wingdings</vt:lpstr>
      <vt:lpstr>微软雅黑</vt:lpstr>
      <vt:lpstr>方正小标宋_GBK</vt:lpstr>
      <vt:lpstr>思源黑体 CN Bold</vt:lpstr>
      <vt:lpstr>思源黑体 CN Light</vt:lpstr>
      <vt:lpstr>Arial</vt:lpstr>
      <vt:lpstr>Arial Unicode MS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Liang</cp:lastModifiedBy>
  <cp:revision>51</cp:revision>
  <dcterms:created xsi:type="dcterms:W3CDTF">2019-06-19T02:08:00Z</dcterms:created>
  <dcterms:modified xsi:type="dcterms:W3CDTF">2023-12-24T06:21:21Z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2052-11.8.2.11739</vt:lpwstr>
  </property>
  <property fmtid="{D5CDD505-2E9C-101B-9397-08002B2CF9AE}" pid="3" name="KSOTemplateUUID">
    <vt:lpwstr>v1.0_mb_AXCamzhSJ8O8Ir9XS76R9A==</vt:lpwstr>
  </property>
  <property fmtid="{D5CDD505-2E9C-101B-9397-08002B2CF9AE}" pid="4" name="ICV">
    <vt:lpwstr>A38BCE71ED494D7AA2182407D6A3F604</vt:lpwstr>
  </property>
</Properties>
</file>